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8"/>
  </p:notesMasterIdLst>
  <p:sldIdLst>
    <p:sldId id="2007577480" r:id="rId3"/>
    <p:sldId id="256" r:id="rId4"/>
    <p:sldId id="5209" r:id="rId5"/>
    <p:sldId id="5210" r:id="rId6"/>
    <p:sldId id="327" r:id="rId7"/>
    <p:sldId id="2007577481" r:id="rId8"/>
    <p:sldId id="272" r:id="rId9"/>
    <p:sldId id="2007577484" r:id="rId10"/>
    <p:sldId id="268" r:id="rId11"/>
    <p:sldId id="2007577485" r:id="rId12"/>
    <p:sldId id="2007577486" r:id="rId13"/>
    <p:sldId id="2007577487" r:id="rId14"/>
    <p:sldId id="2007577488" r:id="rId15"/>
    <p:sldId id="2007577489" r:id="rId16"/>
    <p:sldId id="2007577490" r:id="rId17"/>
    <p:sldId id="2007577491" r:id="rId18"/>
    <p:sldId id="2007577492" r:id="rId19"/>
    <p:sldId id="2007577493" r:id="rId20"/>
    <p:sldId id="2007577494" r:id="rId21"/>
    <p:sldId id="2007577482" r:id="rId22"/>
    <p:sldId id="2007577483" r:id="rId23"/>
    <p:sldId id="2007577496" r:id="rId24"/>
    <p:sldId id="2007577495" r:id="rId25"/>
    <p:sldId id="336" r:id="rId26"/>
    <p:sldId id="273"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F7C80"/>
    <a:srgbClr val="00CC99"/>
    <a:srgbClr val="65A0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45" autoAdjust="0"/>
  </p:normalViewPr>
  <p:slideViewPr>
    <p:cSldViewPr snapToGrid="0" showGuides="1">
      <p:cViewPr varScale="1">
        <p:scale>
          <a:sx n="80" d="100"/>
          <a:sy n="80" d="100"/>
        </p:scale>
        <p:origin x="293" y="139"/>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AE0E8-3A99-404B-9D43-88CF024209D2}" type="datetimeFigureOut">
              <a:rPr lang="zh-CN" altLang="en-US" smtClean="0"/>
              <a:t>2024/3/25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445761-C06D-4AE4-90A5-24BDEF0E2992}" type="slidenum">
              <a:rPr lang="zh-CN" altLang="en-US" smtClean="0"/>
              <a:t>‹#›</a:t>
            </a:fld>
            <a:endParaRPr lang="zh-CN" altLang="en-US"/>
          </a:p>
        </p:txBody>
      </p:sp>
    </p:spTree>
    <p:extLst>
      <p:ext uri="{BB962C8B-B14F-4D97-AF65-F5344CB8AC3E}">
        <p14:creationId xmlns:p14="http://schemas.microsoft.com/office/powerpoint/2010/main" val="867778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445761-C06D-4AE4-90A5-24BDEF0E2992}" type="slidenum">
              <a:rPr lang="zh-CN" altLang="en-US" smtClean="0"/>
              <a:t>2</a:t>
            </a:fld>
            <a:endParaRPr lang="zh-CN" altLang="en-US"/>
          </a:p>
        </p:txBody>
      </p:sp>
    </p:spTree>
    <p:extLst>
      <p:ext uri="{BB962C8B-B14F-4D97-AF65-F5344CB8AC3E}">
        <p14:creationId xmlns:p14="http://schemas.microsoft.com/office/powerpoint/2010/main" val="1368818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987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0DF2C1-F002-C963-8B55-0A645C73664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F43898-5085-04D7-B845-C70982371F0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ACD6A38-3704-1CE8-A797-D02E7697971C}"/>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2024/3/25</a:t>
            </a:fld>
            <a:endParaRPr lang="zh-CN" altLang="en-US"/>
          </a:p>
        </p:txBody>
      </p:sp>
      <p:sp>
        <p:nvSpPr>
          <p:cNvPr id="5" name="页脚占位符 4">
            <a:extLst>
              <a:ext uri="{FF2B5EF4-FFF2-40B4-BE49-F238E27FC236}">
                <a16:creationId xmlns:a16="http://schemas.microsoft.com/office/drawing/2014/main" id="{3A27C651-4060-6375-6D8B-3DDABF5144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A057200-0A16-E67D-F19B-CC3EE4CB7F31}"/>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244949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7424F1-F1C1-45CA-F693-07E307469C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51972D-5CF0-0378-B20B-259C9C0314D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1B37AA-4FA3-1A45-ED1B-821889F58033}"/>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2024/3/25</a:t>
            </a:fld>
            <a:endParaRPr lang="zh-CN" altLang="en-US"/>
          </a:p>
        </p:txBody>
      </p:sp>
      <p:sp>
        <p:nvSpPr>
          <p:cNvPr id="5" name="页脚占位符 4">
            <a:extLst>
              <a:ext uri="{FF2B5EF4-FFF2-40B4-BE49-F238E27FC236}">
                <a16:creationId xmlns:a16="http://schemas.microsoft.com/office/drawing/2014/main" id="{DC77E152-9E6A-A3BC-794F-7308F1260B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2082891-04C6-22CC-C44F-459EF0395ED4}"/>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3039509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B74DC65-1637-78A0-DADC-E1913CD339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7360"/>
          <a:stretch/>
        </p:blipFill>
        <p:spPr>
          <a:xfrm>
            <a:off x="0" y="5419953"/>
            <a:ext cx="12192000" cy="1444625"/>
          </a:xfrm>
          <a:prstGeom prst="rect">
            <a:avLst/>
          </a:prstGeom>
        </p:spPr>
      </p:pic>
      <p:pic>
        <p:nvPicPr>
          <p:cNvPr id="8" name="图片 7">
            <a:extLst>
              <a:ext uri="{FF2B5EF4-FFF2-40B4-BE49-F238E27FC236}">
                <a16:creationId xmlns:a16="http://schemas.microsoft.com/office/drawing/2014/main" id="{2281B846-E77A-9861-22E3-C71E0B6D9A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a:off x="1" y="6083363"/>
            <a:ext cx="3390899" cy="79368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10" name="图片 9">
            <a:extLst>
              <a:ext uri="{FF2B5EF4-FFF2-40B4-BE49-F238E27FC236}">
                <a16:creationId xmlns:a16="http://schemas.microsoft.com/office/drawing/2014/main" id="{1E2E4262-B0D3-6BC9-A396-E02A122C3B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540" t="57665" r="-1" b="4023"/>
          <a:stretch/>
        </p:blipFill>
        <p:spPr>
          <a:xfrm>
            <a:off x="9658349" y="5752935"/>
            <a:ext cx="2533649" cy="11241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12" name="图片 11">
            <a:extLst>
              <a:ext uri="{FF2B5EF4-FFF2-40B4-BE49-F238E27FC236}">
                <a16:creationId xmlns:a16="http://schemas.microsoft.com/office/drawing/2014/main" id="{E33B603C-2D14-A2C4-5263-93E3D48D4E8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flipH="1">
            <a:off x="4677711" y="5911913"/>
            <a:ext cx="4123391" cy="96513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spTree>
    <p:extLst>
      <p:ext uri="{BB962C8B-B14F-4D97-AF65-F5344CB8AC3E}">
        <p14:creationId xmlns:p14="http://schemas.microsoft.com/office/powerpoint/2010/main" val="386088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3/25/2024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1055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377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2F1FAC-9EBA-E2F6-23A6-FB0FC0B777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9792046-762D-ED2E-44BB-43F9A2F7ECE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5633908-7945-537B-5FEA-F53FF528BC7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635A9F-644E-DCEB-18D6-157553317C94}"/>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2024/3/25</a:t>
            </a:fld>
            <a:endParaRPr lang="zh-CN" altLang="en-US"/>
          </a:p>
        </p:txBody>
      </p:sp>
      <p:sp>
        <p:nvSpPr>
          <p:cNvPr id="6" name="页脚占位符 5">
            <a:extLst>
              <a:ext uri="{FF2B5EF4-FFF2-40B4-BE49-F238E27FC236}">
                <a16:creationId xmlns:a16="http://schemas.microsoft.com/office/drawing/2014/main" id="{2641E28E-BE0D-27A1-414D-1E62AE1B9C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03E5977-7535-00FA-5F5D-7AC1CBB574D8}"/>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114863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114D7A-4CC7-91F8-EFE5-2CAD1E4568D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378AC1-F594-4396-D483-1FDF28311B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2B76A96-7DD4-4E32-336E-0C312812E08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90349C1-35F4-40D2-E1BA-7E6E8BAB616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212AADA-BB4A-9AB1-6633-45D21259CDF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C41B0-186D-7EE5-09C9-0B130098A807}"/>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2024/3/25</a:t>
            </a:fld>
            <a:endParaRPr lang="zh-CN" altLang="en-US"/>
          </a:p>
        </p:txBody>
      </p:sp>
      <p:sp>
        <p:nvSpPr>
          <p:cNvPr id="8" name="页脚占位符 7">
            <a:extLst>
              <a:ext uri="{FF2B5EF4-FFF2-40B4-BE49-F238E27FC236}">
                <a16:creationId xmlns:a16="http://schemas.microsoft.com/office/drawing/2014/main" id="{F77FFD5B-A727-E06E-2EE3-38BA1B2EEC1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A277740-49E9-9DE2-E811-3537322F111B}"/>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246165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5BC067-043D-8EC8-B9CF-6B19AEA7F3C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3D0BE2E-E2C2-75E8-AD9D-B6126CED92C3}"/>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2024/3/25</a:t>
            </a:fld>
            <a:endParaRPr lang="zh-CN" altLang="en-US"/>
          </a:p>
        </p:txBody>
      </p:sp>
      <p:sp>
        <p:nvSpPr>
          <p:cNvPr id="4" name="页脚占位符 3">
            <a:extLst>
              <a:ext uri="{FF2B5EF4-FFF2-40B4-BE49-F238E27FC236}">
                <a16:creationId xmlns:a16="http://schemas.microsoft.com/office/drawing/2014/main" id="{CD672FC5-E673-6D19-D518-F93A403E47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7E1B150-4733-E739-67D3-6FEC4F5EDD7F}"/>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4177347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B6F2658-78B0-D4B0-FC81-28512BAECFCA}"/>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2024/3/25</a:t>
            </a:fld>
            <a:endParaRPr lang="zh-CN" altLang="en-US"/>
          </a:p>
        </p:txBody>
      </p:sp>
      <p:sp>
        <p:nvSpPr>
          <p:cNvPr id="3" name="页脚占位符 2">
            <a:extLst>
              <a:ext uri="{FF2B5EF4-FFF2-40B4-BE49-F238E27FC236}">
                <a16:creationId xmlns:a16="http://schemas.microsoft.com/office/drawing/2014/main" id="{5DABD558-E9EA-2EA1-3C52-78AFFA1984B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9CA8104-730C-45B0-8B0F-10EE05DEB539}"/>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1547392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534D48-A367-A26E-F0FD-64F3CEA965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B18CDD6-ED58-2EDF-3597-5E2CDE5EA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E2E6EC7-C973-7EE1-0E23-1417CEF74D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D03338-309C-D3BC-D4F5-4E12C019CB9D}"/>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2024/3/25</a:t>
            </a:fld>
            <a:endParaRPr lang="zh-CN" altLang="en-US"/>
          </a:p>
        </p:txBody>
      </p:sp>
      <p:sp>
        <p:nvSpPr>
          <p:cNvPr id="6" name="页脚占位符 5">
            <a:extLst>
              <a:ext uri="{FF2B5EF4-FFF2-40B4-BE49-F238E27FC236}">
                <a16:creationId xmlns:a16="http://schemas.microsoft.com/office/drawing/2014/main" id="{67512B77-86AD-15D0-4715-739D8C6726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CC375AA-6858-E0A3-DB8F-3BEE8E297637}"/>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89278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986501-C24E-CBF4-FEF9-366EE31F6C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39A0327-7619-5DF3-E1B2-F35C22EA9A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6B969D-DFFD-B929-5B8F-7C82C49FAB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FFE1447-64E3-F2E1-843D-73C1F33DDFA4}"/>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2024/3/25</a:t>
            </a:fld>
            <a:endParaRPr lang="zh-CN" altLang="en-US"/>
          </a:p>
        </p:txBody>
      </p:sp>
      <p:sp>
        <p:nvSpPr>
          <p:cNvPr id="6" name="页脚占位符 5">
            <a:extLst>
              <a:ext uri="{FF2B5EF4-FFF2-40B4-BE49-F238E27FC236}">
                <a16:creationId xmlns:a16="http://schemas.microsoft.com/office/drawing/2014/main" id="{E9839C07-A434-8386-6CF0-7C7FFB4010F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D91E14A-9FE8-4F2B-C5DF-3D3FB2234811}"/>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83470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763FC-CC46-A990-CBFA-16EF08397336}"/>
              </a:ext>
            </a:extLst>
          </p:cNvPr>
          <p:cNvPicPr>
            <a:picLocks noChangeAspect="1"/>
          </p:cNvPicPr>
          <p:nvPr userDrawn="1"/>
        </p:nvPicPr>
        <p:blipFill>
          <a:blip r:embed="rId14"/>
          <a:stretch>
            <a:fillRect/>
          </a:stretch>
        </p:blipFill>
        <p:spPr>
          <a:xfrm>
            <a:off x="-368533" y="5998782"/>
            <a:ext cx="2188654" cy="951058"/>
          </a:xfrm>
          <a:prstGeom prst="rect">
            <a:avLst/>
          </a:prstGeom>
        </p:spPr>
      </p:pic>
      <p:pic>
        <p:nvPicPr>
          <p:cNvPr id="3" name="Picture 2">
            <a:extLst>
              <a:ext uri="{FF2B5EF4-FFF2-40B4-BE49-F238E27FC236}">
                <a16:creationId xmlns:a16="http://schemas.microsoft.com/office/drawing/2014/main" id="{4EB9D59A-648D-3DA3-B081-F827FCAE3DB3}"/>
              </a:ext>
            </a:extLst>
          </p:cNvPr>
          <p:cNvPicPr>
            <a:picLocks noChangeAspect="1"/>
          </p:cNvPicPr>
          <p:nvPr userDrawn="1"/>
        </p:nvPicPr>
        <p:blipFill>
          <a:blip r:embed="rId14"/>
          <a:stretch>
            <a:fillRect/>
          </a:stretch>
        </p:blipFill>
        <p:spPr>
          <a:xfrm>
            <a:off x="10473494" y="-221073"/>
            <a:ext cx="2188654" cy="951058"/>
          </a:xfrm>
          <a:prstGeom prst="rect">
            <a:avLst/>
          </a:prstGeom>
        </p:spPr>
      </p:pic>
      <p:pic>
        <p:nvPicPr>
          <p:cNvPr id="4" name="Picture 3">
            <a:extLst>
              <a:ext uri="{FF2B5EF4-FFF2-40B4-BE49-F238E27FC236}">
                <a16:creationId xmlns:a16="http://schemas.microsoft.com/office/drawing/2014/main" id="{D42E7DA8-FC75-5401-35CA-1CFACFEBE6C2}"/>
              </a:ext>
            </a:extLst>
          </p:cNvPr>
          <p:cNvPicPr>
            <a:picLocks noChangeAspect="1"/>
          </p:cNvPicPr>
          <p:nvPr userDrawn="1"/>
        </p:nvPicPr>
        <p:blipFill>
          <a:blip r:embed="rId14"/>
          <a:stretch>
            <a:fillRect/>
          </a:stretch>
        </p:blipFill>
        <p:spPr>
          <a:xfrm>
            <a:off x="-2054611" y="2040280"/>
            <a:ext cx="2188654" cy="951058"/>
          </a:xfrm>
          <a:prstGeom prst="rect">
            <a:avLst/>
          </a:prstGeom>
        </p:spPr>
      </p:pic>
      <p:pic>
        <p:nvPicPr>
          <p:cNvPr id="5" name="Picture 4">
            <a:extLst>
              <a:ext uri="{FF2B5EF4-FFF2-40B4-BE49-F238E27FC236}">
                <a16:creationId xmlns:a16="http://schemas.microsoft.com/office/drawing/2014/main" id="{11E58E4A-7099-7309-8FF6-0314CE3AD54D}"/>
              </a:ext>
            </a:extLst>
          </p:cNvPr>
          <p:cNvPicPr>
            <a:picLocks noChangeAspect="1"/>
          </p:cNvPicPr>
          <p:nvPr userDrawn="1"/>
        </p:nvPicPr>
        <p:blipFill>
          <a:blip r:embed="rId14"/>
          <a:stretch>
            <a:fillRect/>
          </a:stretch>
        </p:blipFill>
        <p:spPr>
          <a:xfrm>
            <a:off x="1433810" y="9474686"/>
            <a:ext cx="2188654" cy="951058"/>
          </a:xfrm>
          <a:prstGeom prst="rect">
            <a:avLst/>
          </a:prstGeom>
        </p:spPr>
      </p:pic>
      <p:pic>
        <p:nvPicPr>
          <p:cNvPr id="6" name="Picture 5">
            <a:extLst>
              <a:ext uri="{FF2B5EF4-FFF2-40B4-BE49-F238E27FC236}">
                <a16:creationId xmlns:a16="http://schemas.microsoft.com/office/drawing/2014/main" id="{9DA226F3-12E0-37A6-4232-69980085591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7" name="Picture 6">
            <a:extLst>
              <a:ext uri="{FF2B5EF4-FFF2-40B4-BE49-F238E27FC236}">
                <a16:creationId xmlns:a16="http://schemas.microsoft.com/office/drawing/2014/main" id="{17C96044-BDBA-54C0-EADB-A0AC410F6B47}"/>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8" name="TextBox 3">
            <a:extLst>
              <a:ext uri="{FF2B5EF4-FFF2-40B4-BE49-F238E27FC236}">
                <a16:creationId xmlns:a16="http://schemas.microsoft.com/office/drawing/2014/main" id="{B5726C96-0144-C03E-E2E4-47DA9FB6339C}"/>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5210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pic>
        <p:nvPicPr>
          <p:cNvPr id="2" name="Picture 1">
            <a:extLst>
              <a:ext uri="{FF2B5EF4-FFF2-40B4-BE49-F238E27FC236}">
                <a16:creationId xmlns:a16="http://schemas.microsoft.com/office/drawing/2014/main" id="{ECCF0D9F-7CFF-AC81-39E4-294AD251B8FB}"/>
              </a:ext>
            </a:extLst>
          </p:cNvPr>
          <p:cNvPicPr>
            <a:picLocks noChangeAspect="1"/>
          </p:cNvPicPr>
          <p:nvPr userDrawn="1"/>
        </p:nvPicPr>
        <p:blipFill>
          <a:blip r:embed="rId8"/>
          <a:stretch>
            <a:fillRect/>
          </a:stretch>
        </p:blipFill>
        <p:spPr>
          <a:xfrm>
            <a:off x="-2054611" y="2040280"/>
            <a:ext cx="2188654" cy="951058"/>
          </a:xfrm>
          <a:prstGeom prst="rect">
            <a:avLst/>
          </a:prstGeom>
        </p:spPr>
      </p:pic>
      <p:pic>
        <p:nvPicPr>
          <p:cNvPr id="3" name="Picture 2">
            <a:extLst>
              <a:ext uri="{FF2B5EF4-FFF2-40B4-BE49-F238E27FC236}">
                <a16:creationId xmlns:a16="http://schemas.microsoft.com/office/drawing/2014/main" id="{B9568E6E-6CEE-0579-7F00-A737331078A0}"/>
              </a:ext>
            </a:extLst>
          </p:cNvPr>
          <p:cNvPicPr>
            <a:picLocks noChangeAspect="1"/>
          </p:cNvPicPr>
          <p:nvPr userDrawn="1"/>
        </p:nvPicPr>
        <p:blipFill>
          <a:blip r:embed="rId8"/>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942798183"/>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1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4.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2.png"/><Relationship Id="rId10" Type="http://schemas.openxmlformats.org/officeDocument/2006/relationships/image" Target="../media/image56.png"/><Relationship Id="rId4" Type="http://schemas.openxmlformats.org/officeDocument/2006/relationships/image" Target="../media/image5.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60.png"/><Relationship Id="rId5" Type="http://schemas.openxmlformats.org/officeDocument/2006/relationships/image" Target="../media/image11.png"/><Relationship Id="rId10" Type="http://schemas.openxmlformats.org/officeDocument/2006/relationships/image" Target="../media/image59.png"/><Relationship Id="rId4" Type="http://schemas.openxmlformats.org/officeDocument/2006/relationships/image" Target="../media/image10.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3.png"/><Relationship Id="rId7" Type="http://schemas.openxmlformats.org/officeDocument/2006/relationships/image" Target="../media/image66.jpeg"/><Relationship Id="rId2"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65.jpg"/><Relationship Id="rId11" Type="http://schemas.openxmlformats.org/officeDocument/2006/relationships/image" Target="../media/image1.png"/><Relationship Id="rId5" Type="http://schemas.openxmlformats.org/officeDocument/2006/relationships/image" Target="../media/image64.jpg"/><Relationship Id="rId10" Type="http://schemas.openxmlformats.org/officeDocument/2006/relationships/image" Target="../media/image69.png"/><Relationship Id="rId4" Type="http://schemas.microsoft.com/office/2007/relationships/hdphoto" Target="../media/hdphoto3.wdp"/><Relationship Id="rId9" Type="http://schemas.openxmlformats.org/officeDocument/2006/relationships/image" Target="../media/image68.jpe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2.png"/><Relationship Id="rId3" Type="http://schemas.openxmlformats.org/officeDocument/2006/relationships/image" Target="../media/image4.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1.png"/><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71.png"/><Relationship Id="rId5" Type="http://schemas.openxmlformats.org/officeDocument/2006/relationships/image" Target="../media/image22.png"/><Relationship Id="rId15" Type="http://schemas.openxmlformats.org/officeDocument/2006/relationships/image" Target="../media/image73.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png"/><Relationship Id="rId1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0.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2.png"/><Relationship Id="rId10"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2.png"/><Relationship Id="rId10" Type="http://schemas.openxmlformats.org/officeDocument/2006/relationships/image" Target="../media/image41.png"/><Relationship Id="rId4" Type="http://schemas.openxmlformats.org/officeDocument/2006/relationships/image" Target="../media/image5.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3640C13-559A-2866-FCCC-D6E1E1AF9A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BB8D49D6-0EF6-90CB-2720-8819302AE1EB}"/>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4" name="图片 11">
            <a:extLst>
              <a:ext uri="{FF2B5EF4-FFF2-40B4-BE49-F238E27FC236}">
                <a16:creationId xmlns:a16="http://schemas.microsoft.com/office/drawing/2014/main" id="{9EBA3821-9CE5-4027-D296-70646197B3F0}"/>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BCA67A2-91DA-073A-94F5-8087B00004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82A02825-FD74-E580-8F37-7ADE8F1BA2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5">
            <a:extLst>
              <a:ext uri="{FF2B5EF4-FFF2-40B4-BE49-F238E27FC236}">
                <a16:creationId xmlns:a16="http://schemas.microsoft.com/office/drawing/2014/main" id="{BAD30B7D-EE04-7DD2-87C5-C169CA8D97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0525"/>
          <a:stretch/>
        </p:blipFill>
        <p:spPr>
          <a:xfrm rot="20013702" flipH="1">
            <a:off x="1565661" y="-80008"/>
            <a:ext cx="2986103" cy="2373210"/>
          </a:xfrm>
          <a:prstGeom prst="rect">
            <a:avLst/>
          </a:prstGeom>
        </p:spPr>
      </p:pic>
      <p:pic>
        <p:nvPicPr>
          <p:cNvPr id="8" name="图片 37">
            <a:extLst>
              <a:ext uri="{FF2B5EF4-FFF2-40B4-BE49-F238E27FC236}">
                <a16:creationId xmlns:a16="http://schemas.microsoft.com/office/drawing/2014/main" id="{D39A1D3E-4A06-2DEA-4FAE-C5AE626F7D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538"/>
          <a:stretch/>
        </p:blipFill>
        <p:spPr>
          <a:xfrm>
            <a:off x="3510967" y="-1484757"/>
            <a:ext cx="5259617" cy="4505543"/>
          </a:xfrm>
          <a:prstGeom prst="rect">
            <a:avLst/>
          </a:prstGeom>
        </p:spPr>
      </p:pic>
      <p:pic>
        <p:nvPicPr>
          <p:cNvPr id="9" name="图片 43">
            <a:extLst>
              <a:ext uri="{FF2B5EF4-FFF2-40B4-BE49-F238E27FC236}">
                <a16:creationId xmlns:a16="http://schemas.microsoft.com/office/drawing/2014/main" id="{FFFA93D7-CDFB-1B9D-FEE9-E2B68FF078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6246" y="1494464"/>
            <a:ext cx="2143500" cy="1339393"/>
          </a:xfrm>
          <a:prstGeom prst="rect">
            <a:avLst/>
          </a:prstGeom>
        </p:spPr>
      </p:pic>
      <p:pic>
        <p:nvPicPr>
          <p:cNvPr id="10" name="图片 20">
            <a:extLst>
              <a:ext uri="{FF2B5EF4-FFF2-40B4-BE49-F238E27FC236}">
                <a16:creationId xmlns:a16="http://schemas.microsoft.com/office/drawing/2014/main" id="{32C9A0A9-3102-6D45-63EB-F8D73D88D0D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29367" y="3581400"/>
            <a:ext cx="12192000" cy="3276600"/>
          </a:xfrm>
          <a:prstGeom prst="rect">
            <a:avLst/>
          </a:prstGeom>
        </p:spPr>
      </p:pic>
      <p:pic>
        <p:nvPicPr>
          <p:cNvPr id="11" name="Picture 10">
            <a:extLst>
              <a:ext uri="{FF2B5EF4-FFF2-40B4-BE49-F238E27FC236}">
                <a16:creationId xmlns:a16="http://schemas.microsoft.com/office/drawing/2014/main" id="{9281E2E3-9090-1B04-D55D-0BE6392C13B2}"/>
              </a:ext>
            </a:extLst>
          </p:cNvPr>
          <p:cNvPicPr>
            <a:picLocks noChangeAspect="1"/>
          </p:cNvPicPr>
          <p:nvPr/>
        </p:nvPicPr>
        <p:blipFill>
          <a:blip r:embed="rId10"/>
          <a:stretch>
            <a:fillRect/>
          </a:stretch>
        </p:blipFill>
        <p:spPr>
          <a:xfrm>
            <a:off x="3995837" y="713637"/>
            <a:ext cx="4362297" cy="1316811"/>
          </a:xfrm>
          <a:prstGeom prst="rect">
            <a:avLst/>
          </a:prstGeom>
        </p:spPr>
      </p:pic>
      <p:pic>
        <p:nvPicPr>
          <p:cNvPr id="18" name="Picture 17">
            <a:extLst>
              <a:ext uri="{FF2B5EF4-FFF2-40B4-BE49-F238E27FC236}">
                <a16:creationId xmlns:a16="http://schemas.microsoft.com/office/drawing/2014/main" id="{862BF8EF-2001-BD38-847D-6859DBBB006B}"/>
              </a:ext>
            </a:extLst>
          </p:cNvPr>
          <p:cNvPicPr>
            <a:picLocks noChangeAspect="1"/>
          </p:cNvPicPr>
          <p:nvPr/>
        </p:nvPicPr>
        <p:blipFill>
          <a:blip r:embed="rId11"/>
          <a:stretch>
            <a:fillRect/>
          </a:stretch>
        </p:blipFill>
        <p:spPr>
          <a:xfrm>
            <a:off x="3652973" y="2003876"/>
            <a:ext cx="4591572" cy="2179687"/>
          </a:xfrm>
          <a:prstGeom prst="rect">
            <a:avLst/>
          </a:prstGeom>
        </p:spPr>
      </p:pic>
      <p:pic>
        <p:nvPicPr>
          <p:cNvPr id="20" name="Picture 19">
            <a:extLst>
              <a:ext uri="{FF2B5EF4-FFF2-40B4-BE49-F238E27FC236}">
                <a16:creationId xmlns:a16="http://schemas.microsoft.com/office/drawing/2014/main" id="{D353EF5C-AE23-BD85-9C91-EEF2A6909DFC}"/>
              </a:ext>
            </a:extLst>
          </p:cNvPr>
          <p:cNvPicPr>
            <a:picLocks noChangeAspect="1"/>
          </p:cNvPicPr>
          <p:nvPr/>
        </p:nvPicPr>
        <p:blipFill>
          <a:blip r:embed="rId12"/>
          <a:stretch>
            <a:fillRect/>
          </a:stretch>
        </p:blipFill>
        <p:spPr>
          <a:xfrm>
            <a:off x="526581" y="3518832"/>
            <a:ext cx="11807484" cy="2206649"/>
          </a:xfrm>
          <a:prstGeom prst="rect">
            <a:avLst/>
          </a:prstGeom>
        </p:spPr>
      </p:pic>
      <p:pic>
        <p:nvPicPr>
          <p:cNvPr id="12" name="Picture 11">
            <a:extLst>
              <a:ext uri="{FF2B5EF4-FFF2-40B4-BE49-F238E27FC236}">
                <a16:creationId xmlns:a16="http://schemas.microsoft.com/office/drawing/2014/main" id="{CC930928-3720-26F4-0235-BF7135624C64}"/>
              </a:ext>
            </a:extLst>
          </p:cNvPr>
          <p:cNvPicPr>
            <a:picLocks noChangeAspect="1"/>
          </p:cNvPicPr>
          <p:nvPr/>
        </p:nvPicPr>
        <p:blipFill>
          <a:blip r:embed="rId13"/>
          <a:stretch>
            <a:fillRect/>
          </a:stretch>
        </p:blipFill>
        <p:spPr>
          <a:xfrm>
            <a:off x="-384836" y="-330294"/>
            <a:ext cx="2188654" cy="951058"/>
          </a:xfrm>
          <a:prstGeom prst="rect">
            <a:avLst/>
          </a:prstGeom>
        </p:spPr>
      </p:pic>
      <p:pic>
        <p:nvPicPr>
          <p:cNvPr id="13" name="Picture 12">
            <a:extLst>
              <a:ext uri="{FF2B5EF4-FFF2-40B4-BE49-F238E27FC236}">
                <a16:creationId xmlns:a16="http://schemas.microsoft.com/office/drawing/2014/main" id="{44955E7A-F2CD-D744-DDD1-65D617EF4A55}"/>
              </a:ext>
            </a:extLst>
          </p:cNvPr>
          <p:cNvPicPr>
            <a:picLocks noChangeAspect="1"/>
          </p:cNvPicPr>
          <p:nvPr/>
        </p:nvPicPr>
        <p:blipFill>
          <a:blip r:embed="rId13"/>
          <a:stretch>
            <a:fillRect/>
          </a:stretch>
        </p:blipFill>
        <p:spPr>
          <a:xfrm>
            <a:off x="10388182" y="6055775"/>
            <a:ext cx="2188654" cy="951058"/>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8381" y="1320920"/>
            <a:ext cx="2316681" cy="2316681"/>
          </a:xfrm>
          <a:prstGeom prst="rect">
            <a:avLst/>
          </a:prstGeom>
        </p:spPr>
      </p:pic>
    </p:spTree>
    <p:extLst>
      <p:ext uri="{BB962C8B-B14F-4D97-AF65-F5344CB8AC3E}">
        <p14:creationId xmlns:p14="http://schemas.microsoft.com/office/powerpoint/2010/main" val="3101978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Picture 5">
            <a:extLst>
              <a:ext uri="{FF2B5EF4-FFF2-40B4-BE49-F238E27FC236}">
                <a16:creationId xmlns:a16="http://schemas.microsoft.com/office/drawing/2014/main" id="{0F61FE03-D3DA-A5EF-6D0D-26843D8C2C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9187" y="2931707"/>
            <a:ext cx="5753626" cy="3926293"/>
          </a:xfrm>
          <a:prstGeom prst="rect">
            <a:avLst/>
          </a:prstGeom>
        </p:spPr>
      </p:pic>
      <p:sp>
        <p:nvSpPr>
          <p:cNvPr id="9" name="TextBox 8">
            <a:extLst>
              <a:ext uri="{FF2B5EF4-FFF2-40B4-BE49-F238E27FC236}">
                <a16:creationId xmlns:a16="http://schemas.microsoft.com/office/drawing/2014/main" id="{14C788A7-B466-C369-63D7-611467E8F448}"/>
              </a:ext>
            </a:extLst>
          </p:cNvPr>
          <p:cNvSpPr txBox="1"/>
          <p:nvPr/>
        </p:nvSpPr>
        <p:spPr>
          <a:xfrm>
            <a:off x="470116" y="904687"/>
            <a:ext cx="11251768" cy="1323439"/>
          </a:xfrm>
          <a:prstGeom prst="rect">
            <a:avLst/>
          </a:prstGeom>
          <a:noFill/>
        </p:spPr>
        <p:txBody>
          <a:bodyPr wrap="square" rtlCol="0">
            <a:spAutoFit/>
          </a:bodyPr>
          <a:lstStyle/>
          <a:p>
            <a:pPr algn="ctr"/>
            <a:r>
              <a:rPr lang="nl-NL" sz="4000" b="1" dirty="0">
                <a:solidFill>
                  <a:schemeClr val="accent3">
                    <a:lumMod val="50000"/>
                  </a:schemeClr>
                </a:solidFill>
                <a:latin typeface="Cambria" panose="02040503050406030204" pitchFamily="18" charset="0"/>
                <a:ea typeface="Cambria" panose="02040503050406030204" pitchFamily="18" charset="0"/>
              </a:rPr>
              <a:t>+ </a:t>
            </a:r>
            <a:r>
              <a:rPr lang="vi-VN" sz="4000" b="1" dirty="0">
                <a:solidFill>
                  <a:schemeClr val="accent3">
                    <a:lumMod val="50000"/>
                  </a:schemeClr>
                </a:solidFill>
                <a:latin typeface="Cambria" panose="02040503050406030204" pitchFamily="18" charset="0"/>
                <a:ea typeface="Cambria" panose="02040503050406030204" pitchFamily="18" charset="0"/>
              </a:rPr>
              <a:t>M</a:t>
            </a:r>
            <a:r>
              <a:rPr lang="pt-BR" sz="4000" b="1" dirty="0">
                <a:solidFill>
                  <a:schemeClr val="accent3">
                    <a:lumMod val="50000"/>
                  </a:schemeClr>
                </a:solidFill>
                <a:latin typeface="Cambria" panose="02040503050406030204" pitchFamily="18" charset="0"/>
                <a:ea typeface="Cambria" panose="02040503050406030204" pitchFamily="18" charset="0"/>
              </a:rPr>
              <a:t>ô tả mối liên hệ về thức ăn giữa: </a:t>
            </a:r>
            <a:endParaRPr lang="vi-VN" sz="4000" b="1" dirty="0">
              <a:solidFill>
                <a:schemeClr val="accent3">
                  <a:lumMod val="50000"/>
                </a:schemeClr>
              </a:solidFill>
              <a:latin typeface="Cambria" panose="02040503050406030204" pitchFamily="18" charset="0"/>
              <a:ea typeface="Cambria" panose="02040503050406030204" pitchFamily="18" charset="0"/>
            </a:endParaRPr>
          </a:p>
          <a:p>
            <a:pPr algn="ctr"/>
            <a:r>
              <a:rPr lang="pt-BR" sz="4000" b="1" dirty="0">
                <a:solidFill>
                  <a:srgbClr val="00CC99"/>
                </a:solidFill>
                <a:latin typeface="Cambria" panose="02040503050406030204" pitchFamily="18" charset="0"/>
                <a:ea typeface="Cambria" panose="02040503050406030204" pitchFamily="18" charset="0"/>
              </a:rPr>
              <a:t>cây bắp cải và con sâu; con sâu và con chim</a:t>
            </a:r>
            <a:r>
              <a:rPr lang="vi-VN" sz="4000" b="1" dirty="0">
                <a:solidFill>
                  <a:srgbClr val="00CC99"/>
                </a:solidFill>
                <a:latin typeface="Cambria" panose="02040503050406030204" pitchFamily="18" charset="0"/>
                <a:ea typeface="Cambria" panose="02040503050406030204" pitchFamily="18" charset="0"/>
              </a:rPr>
              <a:t>.</a:t>
            </a:r>
            <a:endParaRPr lang="en-US" sz="4000" b="1" dirty="0">
              <a:solidFill>
                <a:srgbClr val="00CC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9668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sp>
        <p:nvSpPr>
          <p:cNvPr id="9" name="TextBox 8">
            <a:extLst>
              <a:ext uri="{FF2B5EF4-FFF2-40B4-BE49-F238E27FC236}">
                <a16:creationId xmlns:a16="http://schemas.microsoft.com/office/drawing/2014/main" id="{14C788A7-B466-C369-63D7-611467E8F448}"/>
              </a:ext>
            </a:extLst>
          </p:cNvPr>
          <p:cNvSpPr txBox="1"/>
          <p:nvPr/>
        </p:nvSpPr>
        <p:spPr>
          <a:xfrm>
            <a:off x="281272" y="467365"/>
            <a:ext cx="11251768" cy="1323439"/>
          </a:xfrm>
          <a:prstGeom prst="rect">
            <a:avLst/>
          </a:prstGeom>
          <a:noFill/>
        </p:spPr>
        <p:txBody>
          <a:bodyPr wrap="square" rtlCol="0">
            <a:spAutoFit/>
          </a:bodyPr>
          <a:lstStyle/>
          <a:p>
            <a:pPr algn="ctr"/>
            <a:r>
              <a:rPr lang="nl-NL" sz="4000" b="1" dirty="0">
                <a:solidFill>
                  <a:schemeClr val="accent3">
                    <a:lumMod val="50000"/>
                  </a:schemeClr>
                </a:solidFill>
                <a:latin typeface="Cambria" panose="02040503050406030204" pitchFamily="18" charset="0"/>
                <a:ea typeface="Cambria" panose="02040503050406030204" pitchFamily="18" charset="0"/>
              </a:rPr>
              <a:t>+ </a:t>
            </a:r>
            <a:r>
              <a:rPr lang="vi-VN" sz="4000" b="1" dirty="0">
                <a:solidFill>
                  <a:schemeClr val="accent3">
                    <a:lumMod val="50000"/>
                  </a:schemeClr>
                </a:solidFill>
                <a:latin typeface="Cambria" panose="02040503050406030204" pitchFamily="18" charset="0"/>
                <a:ea typeface="Cambria" panose="02040503050406030204" pitchFamily="18" charset="0"/>
              </a:rPr>
              <a:t>M</a:t>
            </a:r>
            <a:r>
              <a:rPr lang="pt-BR" sz="4000" b="1" dirty="0">
                <a:solidFill>
                  <a:schemeClr val="accent3">
                    <a:lumMod val="50000"/>
                  </a:schemeClr>
                </a:solidFill>
                <a:latin typeface="Cambria" panose="02040503050406030204" pitchFamily="18" charset="0"/>
                <a:ea typeface="Cambria" panose="02040503050406030204" pitchFamily="18" charset="0"/>
              </a:rPr>
              <a:t>ô tả mối liên hệ về thức ăn giữa: </a:t>
            </a:r>
            <a:endParaRPr lang="vi-VN" sz="4000" b="1" dirty="0">
              <a:solidFill>
                <a:schemeClr val="accent3">
                  <a:lumMod val="50000"/>
                </a:schemeClr>
              </a:solidFill>
              <a:latin typeface="Cambria" panose="02040503050406030204" pitchFamily="18" charset="0"/>
              <a:ea typeface="Cambria" panose="02040503050406030204" pitchFamily="18" charset="0"/>
            </a:endParaRPr>
          </a:p>
          <a:p>
            <a:pPr algn="ctr"/>
            <a:r>
              <a:rPr lang="pt-BR" sz="4000" b="1" dirty="0">
                <a:solidFill>
                  <a:srgbClr val="00CC99"/>
                </a:solidFill>
                <a:latin typeface="Cambria" panose="02040503050406030204" pitchFamily="18" charset="0"/>
                <a:ea typeface="Cambria" panose="02040503050406030204" pitchFamily="18" charset="0"/>
              </a:rPr>
              <a:t>cây bắp cải và con sâu; con sâu và con chim</a:t>
            </a:r>
            <a:r>
              <a:rPr lang="vi-VN" sz="4000" b="1" dirty="0">
                <a:solidFill>
                  <a:srgbClr val="00CC99"/>
                </a:solidFill>
                <a:latin typeface="Cambria" panose="02040503050406030204" pitchFamily="18" charset="0"/>
                <a:ea typeface="Cambria" panose="02040503050406030204" pitchFamily="18" charset="0"/>
              </a:rPr>
              <a:t>.</a:t>
            </a:r>
            <a:endParaRPr lang="en-US" sz="4000" b="1" dirty="0">
              <a:solidFill>
                <a:srgbClr val="00CC99"/>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E06E5E9-6318-2EAD-DDF1-4BB209D9440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37455" y="1884685"/>
            <a:ext cx="9117902" cy="2915247"/>
          </a:xfrm>
          <a:prstGeom prst="rect">
            <a:avLst/>
          </a:prstGeom>
        </p:spPr>
      </p:pic>
      <p:grpSp>
        <p:nvGrpSpPr>
          <p:cNvPr id="7" name="Group 6">
            <a:extLst>
              <a:ext uri="{FF2B5EF4-FFF2-40B4-BE49-F238E27FC236}">
                <a16:creationId xmlns:a16="http://schemas.microsoft.com/office/drawing/2014/main" id="{6E3923BD-4995-7298-865B-BF9551BD9C19}"/>
              </a:ext>
            </a:extLst>
          </p:cNvPr>
          <p:cNvGrpSpPr/>
          <p:nvPr/>
        </p:nvGrpSpPr>
        <p:grpSpPr>
          <a:xfrm>
            <a:off x="838199" y="5078352"/>
            <a:ext cx="10804171" cy="1496822"/>
            <a:chOff x="6096000" y="2435087"/>
            <a:chExt cx="5830957" cy="2792896"/>
          </a:xfrm>
        </p:grpSpPr>
        <p:sp>
          <p:nvSpPr>
            <p:cNvPr id="8" name="Rectangle: Rounded Corners 7">
              <a:extLst>
                <a:ext uri="{FF2B5EF4-FFF2-40B4-BE49-F238E27FC236}">
                  <a16:creationId xmlns:a16="http://schemas.microsoft.com/office/drawing/2014/main" id="{3B05A24D-1D5F-55A1-6BFD-F7820F6857DF}"/>
                </a:ext>
              </a:extLst>
            </p:cNvPr>
            <p:cNvSpPr/>
            <p:nvPr/>
          </p:nvSpPr>
          <p:spPr>
            <a:xfrm>
              <a:off x="6096000" y="2435087"/>
              <a:ext cx="5830957" cy="27928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7C9AF8B-D9FF-3AF5-71F1-B509416BF18E}"/>
                </a:ext>
              </a:extLst>
            </p:cNvPr>
            <p:cNvSpPr txBox="1"/>
            <p:nvPr/>
          </p:nvSpPr>
          <p:spPr>
            <a:xfrm>
              <a:off x="6298096" y="2596842"/>
              <a:ext cx="5426765" cy="2469383"/>
            </a:xfrm>
            <a:prstGeom prst="rect">
              <a:avLst/>
            </a:prstGeom>
            <a:noFill/>
          </p:spPr>
          <p:txBody>
            <a:bodyPr wrap="square" rtlCol="0">
              <a:spAutoFit/>
            </a:bodyPr>
            <a:lstStyle/>
            <a:p>
              <a:pPr marL="285750" indent="-285750" algn="just">
                <a:buFontTx/>
                <a:buChar char="-"/>
              </a:pPr>
              <a:r>
                <a:rPr lang="vi-VN" sz="4000" b="1" dirty="0">
                  <a:solidFill>
                    <a:schemeClr val="bg1"/>
                  </a:solidFill>
                  <a:latin typeface="Cambria" panose="02040503050406030204" pitchFamily="18" charset="0"/>
                  <a:ea typeface="Cambria" panose="02040503050406030204" pitchFamily="18" charset="0"/>
                </a:rPr>
                <a:t>Cây bắp cải là thức ăn của con sâu.</a:t>
              </a:r>
            </a:p>
            <a:p>
              <a:pPr marL="285750" indent="-285750" algn="just">
                <a:buFontTx/>
                <a:buChar char="-"/>
              </a:pPr>
              <a:r>
                <a:rPr lang="vi-VN" sz="4000" b="1" dirty="0">
                  <a:solidFill>
                    <a:schemeClr val="bg1"/>
                  </a:solidFill>
                  <a:latin typeface="Cambria" panose="02040503050406030204" pitchFamily="18" charset="0"/>
                  <a:ea typeface="Cambria" panose="02040503050406030204" pitchFamily="18" charset="0"/>
                </a:rPr>
                <a:t>Con sâu là thức ăn của con chim</a:t>
              </a:r>
              <a:endParaRPr lang="en-US" sz="40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03288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318052" y="400033"/>
            <a:ext cx="11439939" cy="1987331"/>
            <a:chOff x="813903" y="400033"/>
            <a:chExt cx="10944088" cy="1987331"/>
          </a:xfrm>
        </p:grpSpPr>
        <p:sp>
          <p:nvSpPr>
            <p:cNvPr id="7" name="文本框 6"/>
            <p:cNvSpPr txBox="1"/>
            <p:nvPr/>
          </p:nvSpPr>
          <p:spPr>
            <a:xfrm>
              <a:off x="813903" y="400033"/>
              <a:ext cx="10944088" cy="1987331"/>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10764078" cy="1754326"/>
            </a:xfrm>
            <a:prstGeom prst="rect">
              <a:avLst/>
            </a:prstGeom>
            <a:noFill/>
          </p:spPr>
          <p:txBody>
            <a:bodyPr wrap="square" rtlCol="0">
              <a:spAutoFit/>
            </a:bodyPr>
            <a:lstStyle/>
            <a:p>
              <a:pPr algn="ctr"/>
              <a:r>
                <a:rPr lang="vi-VN" sz="3600" b="1" i="0" dirty="0">
                  <a:solidFill>
                    <a:schemeClr val="bg1"/>
                  </a:solidFill>
                  <a:effectLst/>
                  <a:latin typeface="Cambria" panose="02040503050406030204" pitchFamily="18" charset="0"/>
                  <a:ea typeface="Cambria" panose="02040503050406030204" pitchFamily="18" charset="0"/>
                </a:rPr>
                <a:t>2. Hãy sử dụng mũi tên (→), các cụm từ: </a:t>
              </a:r>
              <a:r>
                <a:rPr lang="vi-VN" sz="3600" b="1" i="1" dirty="0">
                  <a:solidFill>
                    <a:srgbClr val="FFFF00"/>
                  </a:solidFill>
                  <a:effectLst/>
                  <a:latin typeface="Cambria" panose="02040503050406030204" pitchFamily="18" charset="0"/>
                  <a:ea typeface="Cambria" panose="02040503050406030204" pitchFamily="18" charset="0"/>
                </a:rPr>
                <a:t>cây bắp cải</a:t>
              </a:r>
              <a:r>
                <a:rPr lang="vi-VN" sz="3600" b="1" i="1" dirty="0">
                  <a:solidFill>
                    <a:schemeClr val="bg1"/>
                  </a:solidFill>
                  <a:effectLst/>
                  <a:latin typeface="Cambria" panose="02040503050406030204" pitchFamily="18" charset="0"/>
                  <a:ea typeface="Cambria" panose="02040503050406030204" pitchFamily="18" charset="0"/>
                </a:rPr>
                <a:t>, </a:t>
              </a:r>
              <a:r>
                <a:rPr lang="vi-VN" sz="3600" b="1" i="1" dirty="0">
                  <a:solidFill>
                    <a:srgbClr val="FFFF00"/>
                  </a:solidFill>
                  <a:effectLst/>
                  <a:latin typeface="Cambria" panose="02040503050406030204" pitchFamily="18" charset="0"/>
                  <a:ea typeface="Cambria" panose="02040503050406030204" pitchFamily="18" charset="0"/>
                </a:rPr>
                <a:t>con sâu</a:t>
              </a:r>
              <a:r>
                <a:rPr lang="vi-VN" sz="3600" b="1" i="1" dirty="0">
                  <a:solidFill>
                    <a:schemeClr val="bg1"/>
                  </a:solidFill>
                  <a:effectLst/>
                  <a:latin typeface="Cambria" panose="02040503050406030204" pitchFamily="18" charset="0"/>
                  <a:ea typeface="Cambria" panose="02040503050406030204" pitchFamily="18" charset="0"/>
                </a:rPr>
                <a:t>, </a:t>
              </a:r>
              <a:r>
                <a:rPr lang="vi-VN" sz="3600" b="1" i="1" dirty="0">
                  <a:solidFill>
                    <a:srgbClr val="FFFF00"/>
                  </a:solidFill>
                  <a:effectLst/>
                  <a:latin typeface="Cambria" panose="02040503050406030204" pitchFamily="18" charset="0"/>
                  <a:ea typeface="Cambria" panose="02040503050406030204" pitchFamily="18" charset="0"/>
                </a:rPr>
                <a:t>con chim</a:t>
              </a:r>
              <a:r>
                <a:rPr lang="vi-VN" sz="3600" b="1" i="0" dirty="0">
                  <a:solidFill>
                    <a:srgbClr val="FFFF00"/>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để vẽ sơ đồ mô tả mối liên hệ về thức ăn giữa ba sinh vật đó.</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A376FF1E-3907-95BF-541B-902CAD4A2ED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508685" y="2477023"/>
            <a:ext cx="8818071" cy="2819383"/>
          </a:xfrm>
          <a:prstGeom prst="rect">
            <a:avLst/>
          </a:prstGeom>
        </p:spPr>
      </p:pic>
      <p:sp>
        <p:nvSpPr>
          <p:cNvPr id="6" name="Rectangle: Rounded Corners 5">
            <a:extLst>
              <a:ext uri="{FF2B5EF4-FFF2-40B4-BE49-F238E27FC236}">
                <a16:creationId xmlns:a16="http://schemas.microsoft.com/office/drawing/2014/main" id="{F601CFC7-2669-F230-AB7B-36025217342D}"/>
              </a:ext>
            </a:extLst>
          </p:cNvPr>
          <p:cNvSpPr/>
          <p:nvPr/>
        </p:nvSpPr>
        <p:spPr>
          <a:xfrm>
            <a:off x="805070" y="5615608"/>
            <a:ext cx="3091069"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Cây bắp cải</a:t>
            </a:r>
            <a:endParaRPr lang="en-US" sz="3600" b="1" dirty="0">
              <a:solidFill>
                <a:srgbClr val="C00000"/>
              </a:solidFill>
              <a:latin typeface="Cambria" panose="02040503050406030204" pitchFamily="18" charset="0"/>
              <a:ea typeface="Cambria" panose="02040503050406030204" pitchFamily="18" charset="0"/>
            </a:endParaRPr>
          </a:p>
        </p:txBody>
      </p:sp>
      <p:sp>
        <p:nvSpPr>
          <p:cNvPr id="9" name="Arrow: Right 8">
            <a:extLst>
              <a:ext uri="{FF2B5EF4-FFF2-40B4-BE49-F238E27FC236}">
                <a16:creationId xmlns:a16="http://schemas.microsoft.com/office/drawing/2014/main" id="{BE7A4BFD-A3E9-41EC-E811-76948E975A75}"/>
              </a:ext>
            </a:extLst>
          </p:cNvPr>
          <p:cNvSpPr/>
          <p:nvPr/>
        </p:nvSpPr>
        <p:spPr>
          <a:xfrm>
            <a:off x="3896139" y="5903843"/>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254545A-7103-AF4B-F02A-8618952994A0}"/>
              </a:ext>
            </a:extLst>
          </p:cNvPr>
          <p:cNvSpPr/>
          <p:nvPr/>
        </p:nvSpPr>
        <p:spPr>
          <a:xfrm>
            <a:off x="4572001" y="5615608"/>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sâu</a:t>
            </a:r>
            <a:endParaRPr lang="en-US" sz="3600" b="1" dirty="0">
              <a:solidFill>
                <a:srgbClr val="C00000"/>
              </a:solidFill>
              <a:latin typeface="Cambria" panose="02040503050406030204" pitchFamily="18" charset="0"/>
              <a:ea typeface="Cambria" panose="02040503050406030204" pitchFamily="18" charset="0"/>
            </a:endParaRPr>
          </a:p>
        </p:txBody>
      </p:sp>
      <p:sp>
        <p:nvSpPr>
          <p:cNvPr id="11" name="Arrow: Right 10">
            <a:extLst>
              <a:ext uri="{FF2B5EF4-FFF2-40B4-BE49-F238E27FC236}">
                <a16:creationId xmlns:a16="http://schemas.microsoft.com/office/drawing/2014/main" id="{D5374309-0FB9-4823-C165-AB589A0B30E5}"/>
              </a:ext>
            </a:extLst>
          </p:cNvPr>
          <p:cNvSpPr/>
          <p:nvPr/>
        </p:nvSpPr>
        <p:spPr>
          <a:xfrm>
            <a:off x="7075960" y="5897535"/>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1602841-C129-0FA9-9F20-65B6D6270900}"/>
              </a:ext>
            </a:extLst>
          </p:cNvPr>
          <p:cNvSpPr/>
          <p:nvPr/>
        </p:nvSpPr>
        <p:spPr>
          <a:xfrm>
            <a:off x="7822798" y="5615607"/>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chim</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45266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376030" y="2276016"/>
            <a:ext cx="11439939" cy="3326755"/>
            <a:chOff x="813903" y="439863"/>
            <a:chExt cx="10944088" cy="1987331"/>
          </a:xfrm>
        </p:grpSpPr>
        <p:sp>
          <p:nvSpPr>
            <p:cNvPr id="7" name="文本框 6"/>
            <p:cNvSpPr txBox="1"/>
            <p:nvPr/>
          </p:nvSpPr>
          <p:spPr>
            <a:xfrm>
              <a:off x="813903" y="439863"/>
              <a:ext cx="10944088" cy="1987331"/>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10764078" cy="1673117"/>
            </a:xfrm>
            <a:prstGeom prst="rect">
              <a:avLst/>
            </a:prstGeom>
            <a:noFill/>
          </p:spPr>
          <p:txBody>
            <a:bodyPr wrap="square" rtlCol="0">
              <a:spAutoFit/>
            </a:bodyPr>
            <a:lstStyle/>
            <a:p>
              <a:pPr algn="just"/>
              <a:r>
                <a:rPr lang="vi-VN" sz="4400" b="1" dirty="0">
                  <a:solidFill>
                    <a:srgbClr val="FFFF00"/>
                  </a:solidFill>
                  <a:effectLst/>
                  <a:latin typeface="Times New Roman" panose="02020603050405020304" pitchFamily="18" charset="0"/>
                  <a:ea typeface="Times New Roman" panose="02020603050405020304" pitchFamily="18" charset="0"/>
                </a:rPr>
                <a:t>   </a:t>
              </a:r>
              <a:r>
                <a:rPr lang="nl-NL" sz="4400" b="1" dirty="0">
                  <a:solidFill>
                    <a:schemeClr val="bg1"/>
                  </a:solidFill>
                  <a:effectLst/>
                  <a:latin typeface="Times New Roman" panose="02020603050405020304" pitchFamily="18" charset="0"/>
                  <a:ea typeface="Times New Roman" panose="02020603050405020304" pitchFamily="18" charset="0"/>
                </a:rPr>
                <a:t>Các sinh vật trong tự nhiên có mỗi liên hệ với nhau về thức ăn, sinh vật này là thức ăn của sinh vật khác, mối liên hệ đó nối tiếp nhau tạo thành </a:t>
              </a:r>
              <a:r>
                <a:rPr lang="nl-NL" sz="4400" b="1" dirty="0">
                  <a:solidFill>
                    <a:srgbClr val="FFFF00"/>
                  </a:solidFill>
                  <a:effectLst/>
                  <a:latin typeface="Times New Roman" panose="02020603050405020304" pitchFamily="18" charset="0"/>
                  <a:ea typeface="Times New Roman" panose="02020603050405020304" pitchFamily="18" charset="0"/>
                </a:rPr>
                <a:t>chuỗi thức ăn</a:t>
              </a:r>
              <a:r>
                <a:rPr lang="nl-NL" sz="4400" b="1" dirty="0">
                  <a:solidFill>
                    <a:schemeClr val="bg1"/>
                  </a:solidFill>
                  <a:effectLst/>
                  <a:latin typeface="Times New Roman" panose="02020603050405020304" pitchFamily="18" charset="0"/>
                  <a:ea typeface="Times New Roman" panose="02020603050405020304" pitchFamily="18" charset="0"/>
                </a:rPr>
                <a:t>.</a:t>
              </a:r>
              <a:endParaRPr lang="en-US" sz="7200" b="1" dirty="0">
                <a:solidFill>
                  <a:schemeClr val="bg1"/>
                </a:solidFill>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6879AA99-D22E-89C5-C937-E0D9A5046A5E}"/>
              </a:ext>
            </a:extLst>
          </p:cNvPr>
          <p:cNvGrpSpPr/>
          <p:nvPr/>
        </p:nvGrpSpPr>
        <p:grpSpPr>
          <a:xfrm>
            <a:off x="1247360" y="664620"/>
            <a:ext cx="9521686" cy="752700"/>
            <a:chOff x="805070" y="5615607"/>
            <a:chExt cx="9521686" cy="752700"/>
          </a:xfrm>
        </p:grpSpPr>
        <p:sp>
          <p:nvSpPr>
            <p:cNvPr id="6" name="Rectangle: Rounded Corners 5">
              <a:extLst>
                <a:ext uri="{FF2B5EF4-FFF2-40B4-BE49-F238E27FC236}">
                  <a16:creationId xmlns:a16="http://schemas.microsoft.com/office/drawing/2014/main" id="{F601CFC7-2669-F230-AB7B-36025217342D}"/>
                </a:ext>
              </a:extLst>
            </p:cNvPr>
            <p:cNvSpPr/>
            <p:nvPr/>
          </p:nvSpPr>
          <p:spPr>
            <a:xfrm>
              <a:off x="805070" y="5615608"/>
              <a:ext cx="3091069"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Cây bắp cải</a:t>
              </a:r>
              <a:endParaRPr lang="en-US" sz="3600" b="1" dirty="0">
                <a:solidFill>
                  <a:srgbClr val="C00000"/>
                </a:solidFill>
                <a:latin typeface="Cambria" panose="02040503050406030204" pitchFamily="18" charset="0"/>
                <a:ea typeface="Cambria" panose="02040503050406030204" pitchFamily="18" charset="0"/>
              </a:endParaRPr>
            </a:p>
          </p:txBody>
        </p:sp>
        <p:sp>
          <p:nvSpPr>
            <p:cNvPr id="9" name="Arrow: Right 8">
              <a:extLst>
                <a:ext uri="{FF2B5EF4-FFF2-40B4-BE49-F238E27FC236}">
                  <a16:creationId xmlns:a16="http://schemas.microsoft.com/office/drawing/2014/main" id="{BE7A4BFD-A3E9-41EC-E811-76948E975A75}"/>
                </a:ext>
              </a:extLst>
            </p:cNvPr>
            <p:cNvSpPr/>
            <p:nvPr/>
          </p:nvSpPr>
          <p:spPr>
            <a:xfrm>
              <a:off x="3896139" y="5903843"/>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254545A-7103-AF4B-F02A-8618952994A0}"/>
                </a:ext>
              </a:extLst>
            </p:cNvPr>
            <p:cNvSpPr/>
            <p:nvPr/>
          </p:nvSpPr>
          <p:spPr>
            <a:xfrm>
              <a:off x="4572001" y="5615608"/>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sâu</a:t>
              </a:r>
              <a:endParaRPr lang="en-US" sz="3600" b="1" dirty="0">
                <a:solidFill>
                  <a:srgbClr val="C00000"/>
                </a:solidFill>
                <a:latin typeface="Cambria" panose="02040503050406030204" pitchFamily="18" charset="0"/>
                <a:ea typeface="Cambria" panose="02040503050406030204" pitchFamily="18" charset="0"/>
              </a:endParaRPr>
            </a:p>
          </p:txBody>
        </p:sp>
        <p:sp>
          <p:nvSpPr>
            <p:cNvPr id="11" name="Arrow: Right 10">
              <a:extLst>
                <a:ext uri="{FF2B5EF4-FFF2-40B4-BE49-F238E27FC236}">
                  <a16:creationId xmlns:a16="http://schemas.microsoft.com/office/drawing/2014/main" id="{D5374309-0FB9-4823-C165-AB589A0B30E5}"/>
                </a:ext>
              </a:extLst>
            </p:cNvPr>
            <p:cNvSpPr/>
            <p:nvPr/>
          </p:nvSpPr>
          <p:spPr>
            <a:xfrm>
              <a:off x="7075960" y="5897535"/>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1602841-C129-0FA9-9F20-65B6D6270900}"/>
                </a:ext>
              </a:extLst>
            </p:cNvPr>
            <p:cNvSpPr/>
            <p:nvPr/>
          </p:nvSpPr>
          <p:spPr>
            <a:xfrm>
              <a:off x="7822798" y="5615607"/>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chim</a:t>
              </a:r>
              <a:endParaRPr lang="en-US" sz="36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0161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714512" y="193138"/>
            <a:ext cx="10168836" cy="1339314"/>
            <a:chOff x="813903" y="400034"/>
            <a:chExt cx="10168836" cy="1339314"/>
          </a:xfrm>
        </p:grpSpPr>
        <p:sp>
          <p:nvSpPr>
            <p:cNvPr id="7" name="文本框 6"/>
            <p:cNvSpPr txBox="1"/>
            <p:nvPr/>
          </p:nvSpPr>
          <p:spPr>
            <a:xfrm>
              <a:off x="813903" y="400034"/>
              <a:ext cx="10168836" cy="1339314"/>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9839740" cy="1200329"/>
            </a:xfrm>
            <a:prstGeom prst="rect">
              <a:avLst/>
            </a:prstGeom>
            <a:noFill/>
          </p:spPr>
          <p:txBody>
            <a:bodyPr wrap="square" rtlCol="0">
              <a:spAutoFit/>
            </a:bodyPr>
            <a:lstStyle/>
            <a:p>
              <a:pPr algn="ctr"/>
              <a:r>
                <a:rPr lang="vi-VN" sz="3600" b="1" i="0" dirty="0">
                  <a:solidFill>
                    <a:schemeClr val="bg1"/>
                  </a:solidFill>
                  <a:effectLst/>
                  <a:latin typeface="Cambria" panose="02040503050406030204" pitchFamily="18" charset="0"/>
                  <a:ea typeface="Cambria" panose="02040503050406030204" pitchFamily="18" charset="0"/>
                </a:rPr>
                <a:t>3. Hình 5 thể hiện các loài sinh vật trong một hồ nước có liên hệ với nhau về thức ăn.</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a:blip r:embed="rId4"/>
          <a:stretch>
            <a:fillRect/>
          </a:stretch>
        </p:blipFill>
        <p:spPr>
          <a:xfrm>
            <a:off x="2516103" y="1622110"/>
            <a:ext cx="7159795" cy="5214744"/>
          </a:xfrm>
          <a:prstGeom prst="rect">
            <a:avLst/>
          </a:prstGeom>
        </p:spPr>
      </p:pic>
    </p:spTree>
    <p:extLst>
      <p:ext uri="{BB962C8B-B14F-4D97-AF65-F5344CB8AC3E}">
        <p14:creationId xmlns:p14="http://schemas.microsoft.com/office/powerpoint/2010/main" val="226586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0524" y="4956777"/>
            <a:ext cx="2010238" cy="2010238"/>
          </a:xfrm>
          <a:prstGeom prst="rect">
            <a:avLst/>
          </a:prstGeom>
        </p:spPr>
      </p:pic>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a:blip r:embed="rId4"/>
          <a:stretch>
            <a:fillRect/>
          </a:stretch>
        </p:blipFill>
        <p:spPr>
          <a:xfrm>
            <a:off x="-1" y="516834"/>
            <a:ext cx="6096000" cy="4439943"/>
          </a:xfrm>
          <a:prstGeom prst="rect">
            <a:avLst/>
          </a:prstGeom>
        </p:spPr>
      </p:pic>
      <p:pic>
        <p:nvPicPr>
          <p:cNvPr id="6" name="Picture 5">
            <a:extLst>
              <a:ext uri="{FF2B5EF4-FFF2-40B4-BE49-F238E27FC236}">
                <a16:creationId xmlns:a16="http://schemas.microsoft.com/office/drawing/2014/main" id="{961A8E9C-33B6-6BD9-7BA4-6CF6B3D56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7187" y="2993630"/>
            <a:ext cx="5753626" cy="3926293"/>
          </a:xfrm>
          <a:prstGeom prst="rect">
            <a:avLst/>
          </a:prstGeom>
        </p:spPr>
      </p:pic>
      <p:grpSp>
        <p:nvGrpSpPr>
          <p:cNvPr id="11" name="Group 10">
            <a:extLst>
              <a:ext uri="{FF2B5EF4-FFF2-40B4-BE49-F238E27FC236}">
                <a16:creationId xmlns:a16="http://schemas.microsoft.com/office/drawing/2014/main" id="{D2CDD27B-8306-B01C-151C-D07C4F453CD7}"/>
              </a:ext>
            </a:extLst>
          </p:cNvPr>
          <p:cNvGrpSpPr/>
          <p:nvPr/>
        </p:nvGrpSpPr>
        <p:grpSpPr>
          <a:xfrm>
            <a:off x="6181593" y="69010"/>
            <a:ext cx="5924813" cy="2882912"/>
            <a:chOff x="6181593" y="69010"/>
            <a:chExt cx="5924813" cy="2882912"/>
          </a:xfrm>
        </p:grpSpPr>
        <p:sp>
          <p:nvSpPr>
            <p:cNvPr id="8" name="Rectangle: Rounded Corners 7">
              <a:extLst>
                <a:ext uri="{FF2B5EF4-FFF2-40B4-BE49-F238E27FC236}">
                  <a16:creationId xmlns:a16="http://schemas.microsoft.com/office/drawing/2014/main" id="{908C57C9-1285-BCD5-89FA-73A52B652470}"/>
                </a:ext>
              </a:extLst>
            </p:cNvPr>
            <p:cNvSpPr/>
            <p:nvPr/>
          </p:nvSpPr>
          <p:spPr>
            <a:xfrm>
              <a:off x="6181593" y="69010"/>
              <a:ext cx="5924813" cy="288291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839C2F-DEEF-11F9-947F-2AA8CB918B49}"/>
                </a:ext>
              </a:extLst>
            </p:cNvPr>
            <p:cNvSpPr txBox="1"/>
            <p:nvPr/>
          </p:nvSpPr>
          <p:spPr>
            <a:xfrm>
              <a:off x="6181593" y="238539"/>
              <a:ext cx="5839220"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 Mô tả mối liên hệ về thức ăn giữa các sinh vật trong hồ nước.</a:t>
              </a:r>
            </a:p>
            <a:p>
              <a:pPr algn="just"/>
              <a:r>
                <a:rPr lang="vi-VN" sz="3200" b="1" i="0" dirty="0">
                  <a:solidFill>
                    <a:srgbClr val="000000"/>
                  </a:solidFill>
                  <a:effectLst/>
                  <a:latin typeface="Cambria" panose="02040503050406030204" pitchFamily="18" charset="0"/>
                  <a:ea typeface="Cambria" panose="02040503050406030204" pitchFamily="18" charset="0"/>
                </a:rPr>
                <a:t>- Cho biết sinh vật đứng đầu trong mỗi chuỗi thức ăn đó.</a:t>
              </a:r>
            </a:p>
          </p:txBody>
        </p:sp>
      </p:grpSp>
    </p:spTree>
    <p:extLst>
      <p:ext uri="{BB962C8B-B14F-4D97-AF65-F5344CB8AC3E}">
        <p14:creationId xmlns:p14="http://schemas.microsoft.com/office/powerpoint/2010/main" val="2690157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0524" y="4956777"/>
            <a:ext cx="2010238" cy="2010238"/>
          </a:xfrm>
          <a:prstGeom prst="rect">
            <a:avLst/>
          </a:prstGeom>
        </p:spPr>
      </p:pic>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rotWithShape="1">
          <a:blip r:embed="rId4"/>
          <a:srcRect b="54724"/>
          <a:stretch/>
        </p:blipFill>
        <p:spPr>
          <a:xfrm>
            <a:off x="755372" y="190335"/>
            <a:ext cx="10376453" cy="3421775"/>
          </a:xfrm>
          <a:prstGeom prst="rect">
            <a:avLst/>
          </a:prstGeom>
        </p:spPr>
      </p:pic>
      <p:graphicFrame>
        <p:nvGraphicFramePr>
          <p:cNvPr id="3" name="Table 2">
            <a:extLst>
              <a:ext uri="{FF2B5EF4-FFF2-40B4-BE49-F238E27FC236}">
                <a16:creationId xmlns:a16="http://schemas.microsoft.com/office/drawing/2014/main" id="{89D14791-D2F6-432D-64E7-281F8BF17BAE}"/>
              </a:ext>
            </a:extLst>
          </p:cNvPr>
          <p:cNvGraphicFramePr>
            <a:graphicFrameLocks noGrp="1"/>
          </p:cNvGraphicFramePr>
          <p:nvPr>
            <p:extLst>
              <p:ext uri="{D42A27DB-BD31-4B8C-83A1-F6EECF244321}">
                <p14:modId xmlns:p14="http://schemas.microsoft.com/office/powerpoint/2010/main" val="461017450"/>
              </p:ext>
            </p:extLst>
          </p:nvPr>
        </p:nvGraphicFramePr>
        <p:xfrm>
          <a:off x="755372" y="3802444"/>
          <a:ext cx="10664688" cy="1912556"/>
        </p:xfrm>
        <a:graphic>
          <a:graphicData uri="http://schemas.openxmlformats.org/drawingml/2006/table">
            <a:tbl>
              <a:tblPr firstRow="1" bandRow="1">
                <a:tableStyleId>{D7AC3CCA-C797-4891-BE02-D94E43425B78}</a:tableStyleId>
              </a:tblPr>
              <a:tblGrid>
                <a:gridCol w="1162880">
                  <a:extLst>
                    <a:ext uri="{9D8B030D-6E8A-4147-A177-3AD203B41FA5}">
                      <a16:colId xmlns:a16="http://schemas.microsoft.com/office/drawing/2014/main" val="215351776"/>
                    </a:ext>
                  </a:extLst>
                </a:gridCol>
                <a:gridCol w="5946912">
                  <a:extLst>
                    <a:ext uri="{9D8B030D-6E8A-4147-A177-3AD203B41FA5}">
                      <a16:colId xmlns:a16="http://schemas.microsoft.com/office/drawing/2014/main" val="2403763697"/>
                    </a:ext>
                  </a:extLst>
                </a:gridCol>
                <a:gridCol w="3554896">
                  <a:extLst>
                    <a:ext uri="{9D8B030D-6E8A-4147-A177-3AD203B41FA5}">
                      <a16:colId xmlns:a16="http://schemas.microsoft.com/office/drawing/2014/main" val="2559149608"/>
                    </a:ext>
                  </a:extLst>
                </a:gridCol>
              </a:tblGrid>
              <a:tr h="956278">
                <a:tc>
                  <a:txBody>
                    <a:bodyPr/>
                    <a:lstStyle/>
                    <a:p>
                      <a:pPr algn="ctr"/>
                      <a:r>
                        <a:rPr lang="vi-VN" sz="3200" b="1" dirty="0">
                          <a:latin typeface="Cambria" panose="02040503050406030204" pitchFamily="18" charset="0"/>
                          <a:ea typeface="Cambria" panose="02040503050406030204" pitchFamily="18" charset="0"/>
                        </a:rPr>
                        <a:t>Hình </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latin typeface="Cambria" panose="02040503050406030204" pitchFamily="18" charset="0"/>
                          <a:ea typeface="Cambria" panose="02040503050406030204" pitchFamily="18" charset="0"/>
                        </a:rPr>
                        <a:t>Mối liên hệ về thức ăn</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latin typeface="Cambria" panose="02040503050406030204" pitchFamily="18" charset="0"/>
                          <a:ea typeface="Cambria" panose="02040503050406030204" pitchFamily="18" charset="0"/>
                        </a:rPr>
                        <a:t>Sinh vật đứng đầu</a:t>
                      </a:r>
                      <a:endParaRPr lang="en-US" sz="3200" b="1"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694877388"/>
                  </a:ext>
                </a:extLst>
              </a:tr>
              <a:tr h="956278">
                <a:tc>
                  <a:txBody>
                    <a:bodyPr/>
                    <a:lstStyle/>
                    <a:p>
                      <a:pPr algn="ctr"/>
                      <a:r>
                        <a:rPr lang="vi-VN" sz="3200" b="1" dirty="0">
                          <a:latin typeface="Cambria" panose="02040503050406030204" pitchFamily="18" charset="0"/>
                          <a:ea typeface="Cambria" panose="02040503050406030204" pitchFamily="18" charset="0"/>
                        </a:rPr>
                        <a:t>a</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solidFill>
                            <a:srgbClr val="0070C0"/>
                          </a:solidFill>
                          <a:latin typeface="Cambria" panose="02040503050406030204" pitchFamily="18" charset="0"/>
                          <a:ea typeface="Cambria" panose="02040503050406030204" pitchFamily="18" charset="0"/>
                        </a:rPr>
                        <a:t>Bèo tấm </a:t>
                      </a:r>
                      <a:r>
                        <a:rPr lang="vi-VN" sz="3200" b="1" i="0" dirty="0">
                          <a:solidFill>
                            <a:srgbClr val="0070C0"/>
                          </a:solidFill>
                          <a:effectLst/>
                          <a:latin typeface="Cambria" panose="02040503050406030204" pitchFamily="18" charset="0"/>
                          <a:ea typeface="Cambria" panose="02040503050406030204" pitchFamily="18" charset="0"/>
                        </a:rPr>
                        <a:t>→ ốc → cá trê</a:t>
                      </a:r>
                      <a:endParaRPr lang="en-US" sz="3200" b="1" dirty="0">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769201470"/>
                  </a:ext>
                </a:extLst>
              </a:tr>
            </a:tbl>
          </a:graphicData>
        </a:graphic>
      </p:graphicFrame>
      <p:sp>
        <p:nvSpPr>
          <p:cNvPr id="5" name="TextBox 4">
            <a:extLst>
              <a:ext uri="{FF2B5EF4-FFF2-40B4-BE49-F238E27FC236}">
                <a16:creationId xmlns:a16="http://schemas.microsoft.com/office/drawing/2014/main" id="{911B1C20-29FB-6DCA-C2F0-AACC9142F834}"/>
              </a:ext>
            </a:extLst>
          </p:cNvPr>
          <p:cNvSpPr txBox="1"/>
          <p:nvPr/>
        </p:nvSpPr>
        <p:spPr>
          <a:xfrm>
            <a:off x="8542682" y="4880113"/>
            <a:ext cx="2633869"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Bèo tấm</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2718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0524" y="4956777"/>
            <a:ext cx="2010238" cy="2010238"/>
          </a:xfrm>
          <a:prstGeom prst="rect">
            <a:avLst/>
          </a:prstGeom>
        </p:spPr>
      </p:pic>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rotWithShape="1">
          <a:blip r:embed="rId4"/>
          <a:srcRect t="47794" b="8093"/>
          <a:stretch/>
        </p:blipFill>
        <p:spPr>
          <a:xfrm>
            <a:off x="800098" y="95148"/>
            <a:ext cx="10376453" cy="3333852"/>
          </a:xfrm>
          <a:prstGeom prst="rect">
            <a:avLst/>
          </a:prstGeom>
        </p:spPr>
      </p:pic>
      <p:graphicFrame>
        <p:nvGraphicFramePr>
          <p:cNvPr id="3" name="Table 2">
            <a:extLst>
              <a:ext uri="{FF2B5EF4-FFF2-40B4-BE49-F238E27FC236}">
                <a16:creationId xmlns:a16="http://schemas.microsoft.com/office/drawing/2014/main" id="{89D14791-D2F6-432D-64E7-281F8BF17BAE}"/>
              </a:ext>
            </a:extLst>
          </p:cNvPr>
          <p:cNvGraphicFramePr>
            <a:graphicFrameLocks noGrp="1"/>
          </p:cNvGraphicFramePr>
          <p:nvPr>
            <p:extLst>
              <p:ext uri="{D42A27DB-BD31-4B8C-83A1-F6EECF244321}">
                <p14:modId xmlns:p14="http://schemas.microsoft.com/office/powerpoint/2010/main" val="1363188271"/>
              </p:ext>
            </p:extLst>
          </p:nvPr>
        </p:nvGraphicFramePr>
        <p:xfrm>
          <a:off x="485360" y="4036345"/>
          <a:ext cx="11221280" cy="2023078"/>
        </p:xfrm>
        <a:graphic>
          <a:graphicData uri="http://schemas.openxmlformats.org/drawingml/2006/table">
            <a:tbl>
              <a:tblPr firstRow="1" bandRow="1">
                <a:tableStyleId>{D7AC3CCA-C797-4891-BE02-D94E43425B78}</a:tableStyleId>
              </a:tblPr>
              <a:tblGrid>
                <a:gridCol w="1223571">
                  <a:extLst>
                    <a:ext uri="{9D8B030D-6E8A-4147-A177-3AD203B41FA5}">
                      <a16:colId xmlns:a16="http://schemas.microsoft.com/office/drawing/2014/main" val="215351776"/>
                    </a:ext>
                  </a:extLst>
                </a:gridCol>
                <a:gridCol w="6257282">
                  <a:extLst>
                    <a:ext uri="{9D8B030D-6E8A-4147-A177-3AD203B41FA5}">
                      <a16:colId xmlns:a16="http://schemas.microsoft.com/office/drawing/2014/main" val="2403763697"/>
                    </a:ext>
                  </a:extLst>
                </a:gridCol>
                <a:gridCol w="3740427">
                  <a:extLst>
                    <a:ext uri="{9D8B030D-6E8A-4147-A177-3AD203B41FA5}">
                      <a16:colId xmlns:a16="http://schemas.microsoft.com/office/drawing/2014/main" val="2559149608"/>
                    </a:ext>
                  </a:extLst>
                </a:gridCol>
              </a:tblGrid>
              <a:tr h="956278">
                <a:tc>
                  <a:txBody>
                    <a:bodyPr/>
                    <a:lstStyle/>
                    <a:p>
                      <a:pPr algn="ctr"/>
                      <a:r>
                        <a:rPr lang="vi-VN" sz="3200" b="1" dirty="0">
                          <a:latin typeface="Cambria" panose="02040503050406030204" pitchFamily="18" charset="0"/>
                          <a:ea typeface="Cambria" panose="02040503050406030204" pitchFamily="18" charset="0"/>
                        </a:rPr>
                        <a:t>Hình </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latin typeface="Cambria" panose="02040503050406030204" pitchFamily="18" charset="0"/>
                          <a:ea typeface="Cambria" panose="02040503050406030204" pitchFamily="18" charset="0"/>
                        </a:rPr>
                        <a:t>Mối liên hệ về thức ăn</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latin typeface="Cambria" panose="02040503050406030204" pitchFamily="18" charset="0"/>
                          <a:ea typeface="Cambria" panose="02040503050406030204" pitchFamily="18" charset="0"/>
                        </a:rPr>
                        <a:t>Sinh vật đứng đầu</a:t>
                      </a:r>
                      <a:endParaRPr lang="en-US" sz="3200" b="1"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694877388"/>
                  </a:ext>
                </a:extLst>
              </a:tr>
              <a:tr h="956278">
                <a:tc>
                  <a:txBody>
                    <a:bodyPr/>
                    <a:lstStyle/>
                    <a:p>
                      <a:pPr algn="ctr"/>
                      <a:r>
                        <a:rPr lang="vi-VN" sz="3200" b="1" dirty="0">
                          <a:latin typeface="Cambria" panose="02040503050406030204" pitchFamily="18" charset="0"/>
                          <a:ea typeface="Cambria" panose="02040503050406030204" pitchFamily="18" charset="0"/>
                        </a:rPr>
                        <a:t>b</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solidFill>
                            <a:srgbClr val="0070C0"/>
                          </a:solidFill>
                          <a:latin typeface="Cambria" panose="02040503050406030204" pitchFamily="18" charset="0"/>
                          <a:ea typeface="Cambria" panose="02040503050406030204" pitchFamily="18" charset="0"/>
                        </a:rPr>
                        <a:t>Thực vật phù du</a:t>
                      </a:r>
                      <a:r>
                        <a:rPr lang="vi-VN" sz="3200" b="1" i="0" dirty="0">
                          <a:solidFill>
                            <a:srgbClr val="0070C0"/>
                          </a:solidFill>
                          <a:effectLst/>
                          <a:latin typeface="Cambria" panose="02040503050406030204" pitchFamily="18" charset="0"/>
                          <a:ea typeface="Cambria" panose="02040503050406030204" pitchFamily="18" charset="0"/>
                        </a:rPr>
                        <a:t>→ động vật phù du → ấu trùng tôm → cá chép</a:t>
                      </a:r>
                      <a:endParaRPr lang="en-US" sz="3200" b="1" dirty="0">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769201470"/>
                  </a:ext>
                </a:extLst>
              </a:tr>
            </a:tbl>
          </a:graphicData>
        </a:graphic>
      </p:graphicFrame>
      <p:sp>
        <p:nvSpPr>
          <p:cNvPr id="5" name="TextBox 4">
            <a:extLst>
              <a:ext uri="{FF2B5EF4-FFF2-40B4-BE49-F238E27FC236}">
                <a16:creationId xmlns:a16="http://schemas.microsoft.com/office/drawing/2014/main" id="{911B1C20-29FB-6DCA-C2F0-AACC9142F834}"/>
              </a:ext>
            </a:extLst>
          </p:cNvPr>
          <p:cNvSpPr txBox="1"/>
          <p:nvPr/>
        </p:nvSpPr>
        <p:spPr>
          <a:xfrm>
            <a:off x="8251134" y="5236727"/>
            <a:ext cx="3455506"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Thực vật phù du</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832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1043609" y="2417181"/>
            <a:ext cx="9929192" cy="2997805"/>
            <a:chOff x="813903" y="400033"/>
            <a:chExt cx="10944088" cy="1916082"/>
          </a:xfrm>
        </p:grpSpPr>
        <p:sp>
          <p:nvSpPr>
            <p:cNvPr id="7" name="文本框 6"/>
            <p:cNvSpPr txBox="1"/>
            <p:nvPr/>
          </p:nvSpPr>
          <p:spPr>
            <a:xfrm>
              <a:off x="813903" y="400033"/>
              <a:ext cx="10944088" cy="1916082"/>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99979" y="556779"/>
              <a:ext cx="10571936" cy="1632767"/>
            </a:xfrm>
            <a:prstGeom prst="rect">
              <a:avLst/>
            </a:prstGeom>
            <a:noFill/>
          </p:spPr>
          <p:txBody>
            <a:bodyPr wrap="square" rtlCol="0">
              <a:spAutoFit/>
            </a:bodyPr>
            <a:lstStyle/>
            <a:p>
              <a:pPr algn="just"/>
              <a:r>
                <a:rPr lang="vi-VN" sz="4000" b="1" dirty="0">
                  <a:solidFill>
                    <a:srgbClr val="FFFF00"/>
                  </a:solidFill>
                  <a:effectLst/>
                  <a:latin typeface="Cambria" panose="02040503050406030204" pitchFamily="18" charset="0"/>
                  <a:ea typeface="Cambria" panose="02040503050406030204" pitchFamily="18" charset="0"/>
                </a:rPr>
                <a:t>   </a:t>
              </a:r>
              <a:r>
                <a:rPr lang="nl-NL" sz="4000" b="1" dirty="0">
                  <a:solidFill>
                    <a:srgbClr val="FFFF00"/>
                  </a:solidFill>
                  <a:effectLst/>
                  <a:latin typeface="Cambria" panose="02040503050406030204" pitchFamily="18" charset="0"/>
                  <a:ea typeface="Cambria" panose="02040503050406030204" pitchFamily="18" charset="0"/>
                </a:rPr>
                <a:t>Các chuỗi thức ăn được thể hiện bằng sơ đồ với các mũi tên, sinh vật đứng trước là thức ăn của sinh vật đứng sau mũi tên.</a:t>
              </a:r>
              <a:endParaRPr lang="en-US" sz="4000" b="1" dirty="0">
                <a:solidFill>
                  <a:srgbClr val="FFFF0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C8B99079-B6E3-6D15-68D8-18151A8E4035}"/>
              </a:ext>
            </a:extLst>
          </p:cNvPr>
          <p:cNvPicPr>
            <a:picLocks noChangeAspect="1"/>
          </p:cNvPicPr>
          <p:nvPr/>
        </p:nvPicPr>
        <p:blipFill>
          <a:blip r:embed="rId4"/>
          <a:stretch>
            <a:fillRect/>
          </a:stretch>
        </p:blipFill>
        <p:spPr>
          <a:xfrm>
            <a:off x="2931922" y="205290"/>
            <a:ext cx="7556170" cy="2424059"/>
          </a:xfrm>
          <a:prstGeom prst="rect">
            <a:avLst/>
          </a:prstGeom>
        </p:spPr>
      </p:pic>
      <p:pic>
        <p:nvPicPr>
          <p:cNvPr id="15" name="图片 8">
            <a:extLst>
              <a:ext uri="{FF2B5EF4-FFF2-40B4-BE49-F238E27FC236}">
                <a16:creationId xmlns:a16="http://schemas.microsoft.com/office/drawing/2014/main" id="{FF1B400C-EF90-6AF2-6312-1F590AFD8FB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2251" t="11359" r="4375" b="24208"/>
          <a:stretch/>
        </p:blipFill>
        <p:spPr>
          <a:xfrm>
            <a:off x="134885" y="442512"/>
            <a:ext cx="3081252" cy="2381250"/>
          </a:xfrm>
          <a:prstGeom prst="rect">
            <a:avLst/>
          </a:prstGeom>
        </p:spPr>
      </p:pic>
      <p:pic>
        <p:nvPicPr>
          <p:cNvPr id="6" name="Picture 5">
            <a:extLst>
              <a:ext uri="{FF2B5EF4-FFF2-40B4-BE49-F238E27FC236}">
                <a16:creationId xmlns:a16="http://schemas.microsoft.com/office/drawing/2014/main" id="{F1A2C098-E1CA-B210-C78C-74068A5B13A6}"/>
              </a:ext>
            </a:extLst>
          </p:cNvPr>
          <p:cNvPicPr>
            <a:picLocks noChangeAspect="1"/>
          </p:cNvPicPr>
          <p:nvPr/>
        </p:nvPicPr>
        <p:blipFill>
          <a:blip r:embed="rId6"/>
          <a:stretch>
            <a:fillRect/>
          </a:stretch>
        </p:blipFill>
        <p:spPr>
          <a:xfrm>
            <a:off x="-347199" y="5969516"/>
            <a:ext cx="2188654" cy="951058"/>
          </a:xfrm>
          <a:prstGeom prst="rect">
            <a:avLst/>
          </a:prstGeom>
        </p:spPr>
      </p:pic>
      <p:pic>
        <p:nvPicPr>
          <p:cNvPr id="8" name="Picture 7">
            <a:extLst>
              <a:ext uri="{FF2B5EF4-FFF2-40B4-BE49-F238E27FC236}">
                <a16:creationId xmlns:a16="http://schemas.microsoft.com/office/drawing/2014/main" id="{EC02DCA6-63E4-BF8F-AA49-D745556494DE}"/>
              </a:ext>
            </a:extLst>
          </p:cNvPr>
          <p:cNvPicPr>
            <a:picLocks noChangeAspect="1"/>
          </p:cNvPicPr>
          <p:nvPr/>
        </p:nvPicPr>
        <p:blipFill>
          <a:blip r:embed="rId6"/>
          <a:stretch>
            <a:fillRect/>
          </a:stretch>
        </p:blipFill>
        <p:spPr>
          <a:xfrm>
            <a:off x="10128875" y="12149822"/>
            <a:ext cx="2188654" cy="951058"/>
          </a:xfrm>
          <a:prstGeom prst="rect">
            <a:avLst/>
          </a:prstGeom>
        </p:spPr>
      </p:pic>
    </p:spTree>
    <p:extLst>
      <p:ext uri="{BB962C8B-B14F-4D97-AF65-F5344CB8AC3E}">
        <p14:creationId xmlns:p14="http://schemas.microsoft.com/office/powerpoint/2010/main" val="120798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grpSp>
        <p:nvGrpSpPr>
          <p:cNvPr id="6" name="Group 5">
            <a:extLst>
              <a:ext uri="{FF2B5EF4-FFF2-40B4-BE49-F238E27FC236}">
                <a16:creationId xmlns:a16="http://schemas.microsoft.com/office/drawing/2014/main" id="{B0837BBE-B9E4-5DA5-D007-2D97B7A72356}"/>
              </a:ext>
            </a:extLst>
          </p:cNvPr>
          <p:cNvGrpSpPr/>
          <p:nvPr/>
        </p:nvGrpSpPr>
        <p:grpSpPr>
          <a:xfrm>
            <a:off x="427313" y="267001"/>
            <a:ext cx="11337374" cy="4984775"/>
            <a:chOff x="427313" y="267001"/>
            <a:chExt cx="11337374" cy="4984775"/>
          </a:xfrm>
        </p:grpSpPr>
        <p:pic>
          <p:nvPicPr>
            <p:cNvPr id="8" name="Picture 7">
              <a:extLst>
                <a:ext uri="{FF2B5EF4-FFF2-40B4-BE49-F238E27FC236}">
                  <a16:creationId xmlns:a16="http://schemas.microsoft.com/office/drawing/2014/main" id="{13398631-B10C-52A4-0B92-9307988E4CE8}"/>
                </a:ext>
              </a:extLst>
            </p:cNvPr>
            <p:cNvPicPr>
              <a:picLocks noChangeAspect="1"/>
            </p:cNvPicPr>
            <p:nvPr/>
          </p:nvPicPr>
          <p:blipFill>
            <a:blip r:embed="rId3"/>
            <a:stretch>
              <a:fillRect/>
            </a:stretch>
          </p:blipFill>
          <p:spPr>
            <a:xfrm>
              <a:off x="440496" y="267001"/>
              <a:ext cx="3164634" cy="1426888"/>
            </a:xfrm>
            <a:prstGeom prst="rect">
              <a:avLst/>
            </a:prstGeom>
          </p:spPr>
        </p:pic>
        <p:sp>
          <p:nvSpPr>
            <p:cNvPr id="9" name="TextBox 8">
              <a:extLst>
                <a:ext uri="{FF2B5EF4-FFF2-40B4-BE49-F238E27FC236}">
                  <a16:creationId xmlns:a16="http://schemas.microsoft.com/office/drawing/2014/main" id="{5411998E-8123-5982-20BA-566BF412961C}"/>
                </a:ext>
              </a:extLst>
            </p:cNvPr>
            <p:cNvSpPr txBox="1"/>
            <p:nvPr/>
          </p:nvSpPr>
          <p:spPr>
            <a:xfrm>
              <a:off x="427313" y="1773901"/>
              <a:ext cx="11337374" cy="3477875"/>
            </a:xfrm>
            <a:prstGeom prst="rect">
              <a:avLst/>
            </a:prstGeom>
            <a:solidFill>
              <a:schemeClr val="bg1">
                <a:alpha val="70000"/>
              </a:schemeClr>
            </a:solidFill>
          </p:spPr>
          <p:txBody>
            <a:bodyPr wrap="square" rtlCol="0">
              <a:spAutoFit/>
            </a:bodyPr>
            <a:lstStyle/>
            <a:p>
              <a:pPr algn="just"/>
              <a:r>
                <a:rPr lang="vi-VN" sz="4400" b="1" dirty="0">
                  <a:solidFill>
                    <a:srgbClr val="009999"/>
                  </a:solidFill>
                  <a:latin typeface="Cambria" panose="02040503050406030204" pitchFamily="18" charset="0"/>
                  <a:ea typeface="Cambria" panose="02040503050406030204" pitchFamily="18" charset="0"/>
                </a:rPr>
                <a:t>Các sinh vật trong chuỗi thức ăn sắp xếp theo một chiều nhất định. Sinh vật đứng sau mũi tên sử dụng sinh vật đứng trước làm thức ăn. Một sinh vật có thể tham gia vào nhiều chuỗi thức ăn khác nhau.</a:t>
              </a:r>
              <a:endParaRPr lang="en-US" sz="4400" b="1" dirty="0">
                <a:solidFill>
                  <a:srgbClr val="00999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9FE8EF98-B9AE-01E4-EB80-FDF77BD3C23C}"/>
              </a:ext>
            </a:extLst>
          </p:cNvPr>
          <p:cNvPicPr>
            <a:picLocks noChangeAspect="1"/>
          </p:cNvPicPr>
          <p:nvPr/>
        </p:nvPicPr>
        <p:blipFill>
          <a:blip r:embed="rId4"/>
          <a:stretch>
            <a:fillRect/>
          </a:stretch>
        </p:blipFill>
        <p:spPr>
          <a:xfrm>
            <a:off x="-333552" y="6115470"/>
            <a:ext cx="2188654" cy="951058"/>
          </a:xfrm>
          <a:prstGeom prst="rect">
            <a:avLst/>
          </a:prstGeom>
        </p:spPr>
      </p:pic>
      <p:pic>
        <p:nvPicPr>
          <p:cNvPr id="5" name="Picture 4">
            <a:extLst>
              <a:ext uri="{FF2B5EF4-FFF2-40B4-BE49-F238E27FC236}">
                <a16:creationId xmlns:a16="http://schemas.microsoft.com/office/drawing/2014/main" id="{ED851CC3-48A2-46AD-39F5-F878E17E2C54}"/>
              </a:ext>
            </a:extLst>
          </p:cNvPr>
          <p:cNvPicPr>
            <a:picLocks noChangeAspect="1"/>
          </p:cNvPicPr>
          <p:nvPr/>
        </p:nvPicPr>
        <p:blipFill>
          <a:blip r:embed="rId4"/>
          <a:stretch>
            <a:fillRect/>
          </a:stretch>
        </p:blipFill>
        <p:spPr>
          <a:xfrm>
            <a:off x="10388182" y="6055775"/>
            <a:ext cx="2188654" cy="951058"/>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spTree>
    <p:extLst>
      <p:ext uri="{BB962C8B-B14F-4D97-AF65-F5344CB8AC3E}">
        <p14:creationId xmlns:p14="http://schemas.microsoft.com/office/powerpoint/2010/main" val="311518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a:extLst>
              <a:ext uri="{FF2B5EF4-FFF2-40B4-BE49-F238E27FC236}">
                <a16:creationId xmlns:a16="http://schemas.microsoft.com/office/drawing/2014/main" id="{0B0B5CF2-DDE2-5A6F-FAD6-9FBDEFA52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7" y="2003905"/>
            <a:ext cx="2942227" cy="4318431"/>
          </a:xfrm>
          <a:prstGeom prst="rect">
            <a:avLst/>
          </a:prstGeom>
        </p:spPr>
      </p:pic>
      <p:pic>
        <p:nvPicPr>
          <p:cNvPr id="4" name="图片 3">
            <a:extLst>
              <a:ext uri="{FF2B5EF4-FFF2-40B4-BE49-F238E27FC236}">
                <a16:creationId xmlns:a16="http://schemas.microsoft.com/office/drawing/2014/main" id="{44DF4199-3B1F-7857-CFF6-A82FBB23521F}"/>
              </a:ext>
            </a:extLst>
          </p:cNvPr>
          <p:cNvPicPr>
            <a:picLocks noChangeAspect="1"/>
          </p:cNvPicPr>
          <p:nvPr/>
        </p:nvPicPr>
        <p:blipFill rotWithShape="1">
          <a:blip r:embed="rId4">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5" name="图片 4">
            <a:extLst>
              <a:ext uri="{FF2B5EF4-FFF2-40B4-BE49-F238E27FC236}">
                <a16:creationId xmlns:a16="http://schemas.microsoft.com/office/drawing/2014/main" id="{FCAA7040-FCD6-E5CF-14E6-CA1FF4466D8C}"/>
              </a:ext>
            </a:extLst>
          </p:cNvPr>
          <p:cNvPicPr>
            <a:picLocks noChangeAspect="1"/>
          </p:cNvPicPr>
          <p:nvPr/>
        </p:nvPicPr>
        <p:blipFill rotWithShape="1">
          <a:blip r:embed="rId5">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19" name="图片 18">
            <a:extLst>
              <a:ext uri="{FF2B5EF4-FFF2-40B4-BE49-F238E27FC236}">
                <a16:creationId xmlns:a16="http://schemas.microsoft.com/office/drawing/2014/main" id="{2894A02F-C998-8C07-6EA3-94FF9A1C4FEE}"/>
              </a:ext>
            </a:extLst>
          </p:cNvPr>
          <p:cNvPicPr>
            <a:picLocks noChangeAspect="1"/>
          </p:cNvPicPr>
          <p:nvPr/>
        </p:nvPicPr>
        <p:blipFill rotWithShape="1">
          <a:blip r:embed="rId6">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3" name="图片 22">
            <a:extLst>
              <a:ext uri="{FF2B5EF4-FFF2-40B4-BE49-F238E27FC236}">
                <a16:creationId xmlns:a16="http://schemas.microsoft.com/office/drawing/2014/main" id="{DF432862-B6F1-699C-3522-08C188803EA7}"/>
              </a:ext>
            </a:extLst>
          </p:cNvPr>
          <p:cNvPicPr>
            <a:picLocks noChangeAspect="1"/>
          </p:cNvPicPr>
          <p:nvPr/>
        </p:nvPicPr>
        <p:blipFill rotWithShape="1">
          <a:blip r:embed="rId6">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2" name="图片 31">
            <a:extLst>
              <a:ext uri="{FF2B5EF4-FFF2-40B4-BE49-F238E27FC236}">
                <a16:creationId xmlns:a16="http://schemas.microsoft.com/office/drawing/2014/main" id="{E780EE23-4ADC-4E10-F9FB-4528B42D0A7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1D8B2161-8BD1-372C-D063-F87024AE627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798778" y="4910978"/>
            <a:ext cx="1891322" cy="1909547"/>
          </a:xfrm>
          <a:prstGeom prst="rect">
            <a:avLst/>
          </a:prstGeom>
        </p:spPr>
      </p:pic>
      <p:pic>
        <p:nvPicPr>
          <p:cNvPr id="46" name="图片 45">
            <a:extLst>
              <a:ext uri="{FF2B5EF4-FFF2-40B4-BE49-F238E27FC236}">
                <a16:creationId xmlns:a16="http://schemas.microsoft.com/office/drawing/2014/main" id="{0F67BA3B-9188-4110-2542-3AEBF529A52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22893" y="5004238"/>
            <a:ext cx="1586863" cy="1678318"/>
          </a:xfrm>
          <a:prstGeom prst="rect">
            <a:avLst/>
          </a:prstGeom>
        </p:spPr>
      </p:pic>
      <p:pic>
        <p:nvPicPr>
          <p:cNvPr id="48" name="图片 47">
            <a:extLst>
              <a:ext uri="{FF2B5EF4-FFF2-40B4-BE49-F238E27FC236}">
                <a16:creationId xmlns:a16="http://schemas.microsoft.com/office/drawing/2014/main" id="{9FE6B862-3D38-5F51-45C9-1E1C3DB292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80364" y="4026573"/>
            <a:ext cx="1998322" cy="2607006"/>
          </a:xfrm>
          <a:prstGeom prst="rect">
            <a:avLst/>
          </a:prstGeom>
        </p:spPr>
      </p:pic>
      <p:pic>
        <p:nvPicPr>
          <p:cNvPr id="6" name="图片 5">
            <a:extLst>
              <a:ext uri="{FF2B5EF4-FFF2-40B4-BE49-F238E27FC236}">
                <a16:creationId xmlns:a16="http://schemas.microsoft.com/office/drawing/2014/main" id="{F4C8391B-884F-660F-7FF4-F1654BFEEC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6292" y="1033411"/>
            <a:ext cx="9160838" cy="3795382"/>
          </a:xfrm>
          <a:prstGeom prst="rect">
            <a:avLst/>
          </a:prstGeom>
        </p:spPr>
      </p:pic>
      <p:pic>
        <p:nvPicPr>
          <p:cNvPr id="40" name="图片 39">
            <a:extLst>
              <a:ext uri="{FF2B5EF4-FFF2-40B4-BE49-F238E27FC236}">
                <a16:creationId xmlns:a16="http://schemas.microsoft.com/office/drawing/2014/main" id="{D6FC0A2C-5722-963B-291B-8269F6F1DF0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335612" y="3083290"/>
            <a:ext cx="2122715" cy="3429000"/>
          </a:xfrm>
          <a:prstGeom prst="rect">
            <a:avLst/>
          </a:prstGeom>
        </p:spPr>
      </p:pic>
      <p:pic>
        <p:nvPicPr>
          <p:cNvPr id="42" name="图片 41">
            <a:extLst>
              <a:ext uri="{FF2B5EF4-FFF2-40B4-BE49-F238E27FC236}">
                <a16:creationId xmlns:a16="http://schemas.microsoft.com/office/drawing/2014/main" id="{36313070-0470-0FEA-B4FE-DF505DAB06A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495703" y="5207035"/>
            <a:ext cx="947825" cy="704958"/>
          </a:xfrm>
          <a:prstGeom prst="rect">
            <a:avLst/>
          </a:prstGeom>
        </p:spPr>
      </p:pic>
      <p:pic>
        <p:nvPicPr>
          <p:cNvPr id="44" name="图片 43">
            <a:extLst>
              <a:ext uri="{FF2B5EF4-FFF2-40B4-BE49-F238E27FC236}">
                <a16:creationId xmlns:a16="http://schemas.microsoft.com/office/drawing/2014/main" id="{E6F9A073-BE62-2954-03CB-BDE01A5D734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58781" y="1307094"/>
            <a:ext cx="1476376" cy="1278833"/>
          </a:xfrm>
          <a:prstGeom prst="rect">
            <a:avLst/>
          </a:prstGeom>
        </p:spPr>
      </p:pic>
      <p:pic>
        <p:nvPicPr>
          <p:cNvPr id="24" name="图片 23">
            <a:extLst>
              <a:ext uri="{FF2B5EF4-FFF2-40B4-BE49-F238E27FC236}">
                <a16:creationId xmlns:a16="http://schemas.microsoft.com/office/drawing/2014/main" id="{56D88B89-FB6E-96C3-805D-75AB507A1378}"/>
              </a:ext>
            </a:extLst>
          </p:cNvPr>
          <p:cNvPicPr>
            <a:picLocks noChangeAspect="1"/>
          </p:cNvPicPr>
          <p:nvPr/>
        </p:nvPicPr>
        <p:blipFill rotWithShape="1">
          <a:blip r:embed="rId15">
            <a:extLst>
              <a:ext uri="{28A0092B-C50C-407E-A947-70E740481C1C}">
                <a14:useLocalDpi xmlns:a14="http://schemas.microsoft.com/office/drawing/2010/main" val="0"/>
              </a:ext>
            </a:extLst>
          </a:blip>
          <a:srcRect b="27847"/>
          <a:stretch/>
        </p:blipFill>
        <p:spPr>
          <a:xfrm>
            <a:off x="10422" y="3958356"/>
            <a:ext cx="12192000" cy="2911038"/>
          </a:xfrm>
          <a:prstGeom prst="rect">
            <a:avLst/>
          </a:prstGeom>
        </p:spPr>
      </p:pic>
      <p:pic>
        <p:nvPicPr>
          <p:cNvPr id="11" name="Picture 2" descr="Bộ SGK Lớp 6 - Kết nối tri thức với cuộc sống - Công ty Cổ phần Đầu tư và  Phát triển Giáo dục Phương Nam">
            <a:extLst>
              <a:ext uri="{FF2B5EF4-FFF2-40B4-BE49-F238E27FC236}">
                <a16:creationId xmlns:a16="http://schemas.microsoft.com/office/drawing/2014/main" id="{BDADB45B-9AEB-7461-6324-A9BB7646FC2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9D60176-809C-C53F-FA73-989D91A7F169}"/>
              </a:ext>
            </a:extLst>
          </p:cNvPr>
          <p:cNvPicPr>
            <a:picLocks noChangeAspect="1"/>
          </p:cNvPicPr>
          <p:nvPr/>
        </p:nvPicPr>
        <p:blipFill>
          <a:blip r:embed="rId17"/>
          <a:stretch>
            <a:fillRect/>
          </a:stretch>
        </p:blipFill>
        <p:spPr>
          <a:xfrm>
            <a:off x="6798778" y="-26311"/>
            <a:ext cx="6176774" cy="1588313"/>
          </a:xfrm>
          <a:prstGeom prst="rect">
            <a:avLst/>
          </a:prstGeom>
        </p:spPr>
      </p:pic>
      <p:pic>
        <p:nvPicPr>
          <p:cNvPr id="13" name="Picture 12">
            <a:extLst>
              <a:ext uri="{FF2B5EF4-FFF2-40B4-BE49-F238E27FC236}">
                <a16:creationId xmlns:a16="http://schemas.microsoft.com/office/drawing/2014/main" id="{86A2B82A-6DA9-83C6-C432-1DCBB755F66E}"/>
              </a:ext>
            </a:extLst>
          </p:cNvPr>
          <p:cNvPicPr>
            <a:picLocks noChangeAspect="1"/>
          </p:cNvPicPr>
          <p:nvPr/>
        </p:nvPicPr>
        <p:blipFill>
          <a:blip r:embed="rId18"/>
          <a:stretch>
            <a:fillRect/>
          </a:stretch>
        </p:blipFill>
        <p:spPr>
          <a:xfrm>
            <a:off x="4297815" y="427165"/>
            <a:ext cx="2755631" cy="1237595"/>
          </a:xfrm>
          <a:prstGeom prst="rect">
            <a:avLst/>
          </a:prstGeom>
        </p:spPr>
      </p:pic>
      <p:pic>
        <p:nvPicPr>
          <p:cNvPr id="21" name="Picture 20">
            <a:extLst>
              <a:ext uri="{FF2B5EF4-FFF2-40B4-BE49-F238E27FC236}">
                <a16:creationId xmlns:a16="http://schemas.microsoft.com/office/drawing/2014/main" id="{8DDC79A3-022C-20C3-70A4-D05C54A934A3}"/>
              </a:ext>
            </a:extLst>
          </p:cNvPr>
          <p:cNvPicPr>
            <a:picLocks noChangeAspect="1"/>
          </p:cNvPicPr>
          <p:nvPr/>
        </p:nvPicPr>
        <p:blipFill>
          <a:blip r:embed="rId19"/>
          <a:stretch>
            <a:fillRect/>
          </a:stretch>
        </p:blipFill>
        <p:spPr>
          <a:xfrm>
            <a:off x="1421683" y="1362135"/>
            <a:ext cx="8446782" cy="3902908"/>
          </a:xfrm>
          <a:prstGeom prst="rect">
            <a:avLst/>
          </a:prstGeom>
        </p:spPr>
      </p:pic>
    </p:spTree>
    <p:extLst>
      <p:ext uri="{BB962C8B-B14F-4D97-AF65-F5344CB8AC3E}">
        <p14:creationId xmlns:p14="http://schemas.microsoft.com/office/powerpoint/2010/main" val="3593911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grpSp>
        <p:nvGrpSpPr>
          <p:cNvPr id="3" name="Group 2">
            <a:extLst>
              <a:ext uri="{FF2B5EF4-FFF2-40B4-BE49-F238E27FC236}">
                <a16:creationId xmlns:a16="http://schemas.microsoft.com/office/drawing/2014/main" id="{8DBD8DAB-470B-4C24-20A8-AE8840CD98F1}"/>
              </a:ext>
            </a:extLst>
          </p:cNvPr>
          <p:cNvGrpSpPr/>
          <p:nvPr/>
        </p:nvGrpSpPr>
        <p:grpSpPr>
          <a:xfrm>
            <a:off x="4375149" y="1593737"/>
            <a:ext cx="3378202" cy="1399606"/>
            <a:chOff x="4501932" y="1652166"/>
            <a:chExt cx="3378202" cy="1399606"/>
          </a:xfrm>
        </p:grpSpPr>
        <p:pic>
          <p:nvPicPr>
            <p:cNvPr id="10" name="图片 9">
              <a:extLst>
                <a:ext uri="{FF2B5EF4-FFF2-40B4-BE49-F238E27FC236}">
                  <a16:creationId xmlns:a16="http://schemas.microsoft.com/office/drawing/2014/main" id="{37C5FCDA-3E06-89AF-918E-CD3504627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932" y="1652166"/>
              <a:ext cx="3378202" cy="1399606"/>
            </a:xfrm>
            <a:prstGeom prst="rect">
              <a:avLst/>
            </a:prstGeom>
          </p:spPr>
        </p:pic>
        <p:sp>
          <p:nvSpPr>
            <p:cNvPr id="29"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latin typeface="UVF Salome" panose="02000503040000020003" pitchFamily="50" charset="0"/>
                  <a:ea typeface="字魂112号-阿开童漫体" panose="00000500000000000000" pitchFamily="2" charset="-122"/>
                </a:rPr>
                <a:t>-0</a:t>
              </a:r>
              <a:r>
                <a:rPr lang="vi-VN" altLang="zh-CN" sz="6000" dirty="0">
                  <a:latin typeface="UVF Salome" panose="02000503040000020003" pitchFamily="50" charset="0"/>
                  <a:ea typeface="字魂112号-阿开童漫体" panose="00000500000000000000" pitchFamily="2" charset="-122"/>
                </a:rPr>
                <a:t>3</a:t>
              </a:r>
              <a:r>
                <a:rPr lang="en-US" altLang="zh-CN" sz="6000" dirty="0">
                  <a:latin typeface="UVF Salome" panose="02000503040000020003" pitchFamily="50" charset="0"/>
                  <a:ea typeface="字魂112号-阿开童漫体" panose="00000500000000000000" pitchFamily="2" charset="-122"/>
                </a:rPr>
                <a:t>-</a:t>
              </a:r>
              <a:endParaRPr lang="zh-CN" altLang="en-US" sz="6000" dirty="0">
                <a:latin typeface="UVF Salome" panose="02000503040000020003" pitchFamily="50" charset="0"/>
                <a:ea typeface="字魂112号-阿开童漫体" panose="00000500000000000000" pitchFamily="2" charset="-122"/>
              </a:endParaRPr>
            </a:p>
          </p:txBody>
        </p:sp>
      </p:grpSp>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2" name="Picture 1">
            <a:extLst>
              <a:ext uri="{FF2B5EF4-FFF2-40B4-BE49-F238E27FC236}">
                <a16:creationId xmlns:a16="http://schemas.microsoft.com/office/drawing/2014/main" id="{9FC5462F-190B-DF06-472B-028456E80A8F}"/>
              </a:ext>
            </a:extLst>
          </p:cNvPr>
          <p:cNvPicPr>
            <a:picLocks noChangeAspect="1"/>
          </p:cNvPicPr>
          <p:nvPr/>
        </p:nvPicPr>
        <p:blipFill>
          <a:blip r:embed="rId10"/>
          <a:stretch>
            <a:fillRect/>
          </a:stretch>
        </p:blipFill>
        <p:spPr>
          <a:xfrm>
            <a:off x="1383768" y="2965726"/>
            <a:ext cx="9015173" cy="2297793"/>
          </a:xfrm>
          <a:prstGeom prst="rect">
            <a:avLst/>
          </a:prstGeom>
        </p:spPr>
      </p:pic>
    </p:spTree>
    <p:extLst>
      <p:ext uri="{BB962C8B-B14F-4D97-AF65-F5344CB8AC3E}">
        <p14:creationId xmlns:p14="http://schemas.microsoft.com/office/powerpoint/2010/main" val="1878376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FD23317-0E6B-2379-48D4-8967C63F26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726640DF-A997-F76C-9E49-FE32CC5E3867}"/>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4" name="图片 11">
            <a:extLst>
              <a:ext uri="{FF2B5EF4-FFF2-40B4-BE49-F238E27FC236}">
                <a16:creationId xmlns:a16="http://schemas.microsoft.com/office/drawing/2014/main" id="{E504F399-5BCA-4649-47AC-D8C58E88CA91}"/>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E0F65482-F21A-6688-7FF9-93F9B656E1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E23BF24D-1DFD-8FDA-E56C-8CCCA34613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20">
            <a:extLst>
              <a:ext uri="{FF2B5EF4-FFF2-40B4-BE49-F238E27FC236}">
                <a16:creationId xmlns:a16="http://schemas.microsoft.com/office/drawing/2014/main" id="{CAD3AACD-E799-4C9C-6778-9612E133C7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8" name="图片 90">
            <a:extLst>
              <a:ext uri="{FF2B5EF4-FFF2-40B4-BE49-F238E27FC236}">
                <a16:creationId xmlns:a16="http://schemas.microsoft.com/office/drawing/2014/main" id="{9DC070D9-346B-E140-F4D2-E0C07B3CF4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9" name="图片 3" descr="cf6a03843171e56c4b8f06e4c8cde872">
            <a:extLst>
              <a:ext uri="{FF2B5EF4-FFF2-40B4-BE49-F238E27FC236}">
                <a16:creationId xmlns:a16="http://schemas.microsoft.com/office/drawing/2014/main" id="{AF331431-66B1-36FC-CF23-6B25651775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sp>
        <p:nvSpPr>
          <p:cNvPr id="12" name="Rectangle: Rounded Corners 11">
            <a:extLst>
              <a:ext uri="{FF2B5EF4-FFF2-40B4-BE49-F238E27FC236}">
                <a16:creationId xmlns:a16="http://schemas.microsoft.com/office/drawing/2014/main" id="{88FC0BB9-AA87-88BA-F595-F3C66CBE8AA3}"/>
              </a:ext>
            </a:extLst>
          </p:cNvPr>
          <p:cNvSpPr/>
          <p:nvPr/>
        </p:nvSpPr>
        <p:spPr>
          <a:xfrm>
            <a:off x="467139" y="561561"/>
            <a:ext cx="11231218" cy="588264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BE5E4F4-5210-D5E7-49BD-12745CCB890C}"/>
              </a:ext>
            </a:extLst>
          </p:cNvPr>
          <p:cNvPicPr>
            <a:picLocks noChangeAspect="1"/>
          </p:cNvPicPr>
          <p:nvPr/>
        </p:nvPicPr>
        <p:blipFill>
          <a:blip r:embed="rId9"/>
          <a:stretch>
            <a:fillRect/>
          </a:stretch>
        </p:blipFill>
        <p:spPr>
          <a:xfrm>
            <a:off x="3762576" y="61775"/>
            <a:ext cx="3966400" cy="1463908"/>
          </a:xfrm>
          <a:prstGeom prst="rect">
            <a:avLst/>
          </a:prstGeom>
        </p:spPr>
      </p:pic>
      <p:pic>
        <p:nvPicPr>
          <p:cNvPr id="14" name="Picture 13">
            <a:extLst>
              <a:ext uri="{FF2B5EF4-FFF2-40B4-BE49-F238E27FC236}">
                <a16:creationId xmlns:a16="http://schemas.microsoft.com/office/drawing/2014/main" id="{52EB015E-6D04-293C-4D3B-3C35B03A6C7D}"/>
              </a:ext>
            </a:extLst>
          </p:cNvPr>
          <p:cNvPicPr>
            <a:picLocks noChangeAspect="1"/>
          </p:cNvPicPr>
          <p:nvPr/>
        </p:nvPicPr>
        <p:blipFill>
          <a:blip r:embed="rId10"/>
          <a:stretch>
            <a:fillRect/>
          </a:stretch>
        </p:blipFill>
        <p:spPr>
          <a:xfrm>
            <a:off x="1180506" y="1170319"/>
            <a:ext cx="2410781" cy="2312130"/>
          </a:xfrm>
          <a:prstGeom prst="rect">
            <a:avLst/>
          </a:prstGeom>
        </p:spPr>
      </p:pic>
      <p:pic>
        <p:nvPicPr>
          <p:cNvPr id="15" name="Picture 14">
            <a:extLst>
              <a:ext uri="{FF2B5EF4-FFF2-40B4-BE49-F238E27FC236}">
                <a16:creationId xmlns:a16="http://schemas.microsoft.com/office/drawing/2014/main" id="{74F4A018-6D1F-E27C-9903-C80761663068}"/>
              </a:ext>
            </a:extLst>
          </p:cNvPr>
          <p:cNvPicPr>
            <a:picLocks noChangeAspect="1"/>
          </p:cNvPicPr>
          <p:nvPr/>
        </p:nvPicPr>
        <p:blipFill>
          <a:blip r:embed="rId11"/>
          <a:stretch>
            <a:fillRect/>
          </a:stretch>
        </p:blipFill>
        <p:spPr>
          <a:xfrm>
            <a:off x="2763167" y="1033354"/>
            <a:ext cx="5750198" cy="2504958"/>
          </a:xfrm>
          <a:prstGeom prst="rect">
            <a:avLst/>
          </a:prstGeom>
        </p:spPr>
      </p:pic>
      <p:pic>
        <p:nvPicPr>
          <p:cNvPr id="16" name="Picture 15">
            <a:extLst>
              <a:ext uri="{FF2B5EF4-FFF2-40B4-BE49-F238E27FC236}">
                <a16:creationId xmlns:a16="http://schemas.microsoft.com/office/drawing/2014/main" id="{F3B1866F-7EF3-03FB-F932-DFD5D339591B}"/>
              </a:ext>
            </a:extLst>
          </p:cNvPr>
          <p:cNvPicPr>
            <a:picLocks noChangeAspect="1"/>
          </p:cNvPicPr>
          <p:nvPr/>
        </p:nvPicPr>
        <p:blipFill>
          <a:blip r:embed="rId12"/>
          <a:stretch>
            <a:fillRect/>
          </a:stretch>
        </p:blipFill>
        <p:spPr>
          <a:xfrm>
            <a:off x="7459892" y="1181491"/>
            <a:ext cx="4105763" cy="2193009"/>
          </a:xfrm>
          <a:prstGeom prst="rect">
            <a:avLst/>
          </a:prstGeom>
        </p:spPr>
      </p:pic>
      <p:sp>
        <p:nvSpPr>
          <p:cNvPr id="17" name="TextBox 16">
            <a:extLst>
              <a:ext uri="{FF2B5EF4-FFF2-40B4-BE49-F238E27FC236}">
                <a16:creationId xmlns:a16="http://schemas.microsoft.com/office/drawing/2014/main" id="{BF595B83-BEC4-2210-FAB7-32E6C450087F}"/>
              </a:ext>
            </a:extLst>
          </p:cNvPr>
          <p:cNvSpPr txBox="1"/>
          <p:nvPr/>
        </p:nvSpPr>
        <p:spPr>
          <a:xfrm>
            <a:off x="626345" y="3132059"/>
            <a:ext cx="10939310" cy="2862322"/>
          </a:xfrm>
          <a:prstGeom prst="rect">
            <a:avLst/>
          </a:prstGeom>
          <a:noFill/>
        </p:spPr>
        <p:txBody>
          <a:bodyPr wrap="square" rtlCol="0">
            <a:spAutoFit/>
          </a:bodyPr>
          <a:lstStyle/>
          <a:p>
            <a:pPr algn="just"/>
            <a:r>
              <a:rPr lang="nl-NL" sz="3600" dirty="0">
                <a:effectLst/>
                <a:latin typeface="Cambria" panose="02040503050406030204" pitchFamily="18" charset="0"/>
                <a:ea typeface="Cambria" panose="02040503050406030204" pitchFamily="18" charset="0"/>
              </a:rPr>
              <a:t>GV chia HS thành các nhóm (4,5 HS), mỗi em trong nhóm cầm một hình ảnh về một loài sinh vật. Trong thời gian, 1 phút các em lập sơ đồ thể hiện mối liên hệ về thức ăn giữa các sinh vật. Nhóm nào làm đúng và nhanh nhất dành chiến thắng.</a:t>
            </a:r>
            <a:endParaRPr lang="en-US" sz="3600" dirty="0">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9990E450-831D-43C7-0509-CF942D6F3797}"/>
              </a:ext>
            </a:extLst>
          </p:cNvPr>
          <p:cNvPicPr>
            <a:picLocks noChangeAspect="1"/>
          </p:cNvPicPr>
          <p:nvPr/>
        </p:nvPicPr>
        <p:blipFill>
          <a:blip r:embed="rId13"/>
          <a:stretch>
            <a:fillRect/>
          </a:stretch>
        </p:blipFill>
        <p:spPr>
          <a:xfrm>
            <a:off x="-87892" y="-124531"/>
            <a:ext cx="2188654" cy="951058"/>
          </a:xfrm>
          <a:prstGeom prst="rect">
            <a:avLst/>
          </a:prstGeom>
        </p:spPr>
      </p:pic>
      <p:pic>
        <p:nvPicPr>
          <p:cNvPr id="19" name="Picture 18">
            <a:extLst>
              <a:ext uri="{FF2B5EF4-FFF2-40B4-BE49-F238E27FC236}">
                <a16:creationId xmlns:a16="http://schemas.microsoft.com/office/drawing/2014/main" id="{9BD39019-01D9-225D-3290-48A87FD7F63F}"/>
              </a:ext>
            </a:extLst>
          </p:cNvPr>
          <p:cNvPicPr>
            <a:picLocks noChangeAspect="1"/>
          </p:cNvPicPr>
          <p:nvPr/>
        </p:nvPicPr>
        <p:blipFill>
          <a:blip r:embed="rId13"/>
          <a:stretch>
            <a:fillRect/>
          </a:stretch>
        </p:blipFill>
        <p:spPr>
          <a:xfrm>
            <a:off x="10388182" y="6055775"/>
            <a:ext cx="2188654" cy="951058"/>
          </a:xfrm>
          <a:prstGeom prst="rect">
            <a:avLst/>
          </a:prstGeom>
        </p:spPr>
      </p:pic>
    </p:spTree>
    <p:extLst>
      <p:ext uri="{BB962C8B-B14F-4D97-AF65-F5344CB8AC3E}">
        <p14:creationId xmlns:p14="http://schemas.microsoft.com/office/powerpoint/2010/main" val="407638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een grass on a black background&#10;&#10;Description automatically generated">
            <a:extLst>
              <a:ext uri="{FF2B5EF4-FFF2-40B4-BE49-F238E27FC236}">
                <a16:creationId xmlns:a16="http://schemas.microsoft.com/office/drawing/2014/main" id="{761DF613-B104-41D1-3186-7A2F430FB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9254" y="894521"/>
            <a:ext cx="3429000" cy="3429000"/>
          </a:xfrm>
          <a:prstGeom prst="rect">
            <a:avLst/>
          </a:prstGeom>
        </p:spPr>
      </p:pic>
      <p:grpSp>
        <p:nvGrpSpPr>
          <p:cNvPr id="2" name="Group 1">
            <a:extLst>
              <a:ext uri="{FF2B5EF4-FFF2-40B4-BE49-F238E27FC236}">
                <a16:creationId xmlns:a16="http://schemas.microsoft.com/office/drawing/2014/main" id="{1EBDAFD6-0A88-8868-5601-BB65AFD8123E}"/>
              </a:ext>
            </a:extLst>
          </p:cNvPr>
          <p:cNvGrpSpPr/>
          <p:nvPr/>
        </p:nvGrpSpPr>
        <p:grpSpPr>
          <a:xfrm>
            <a:off x="357809" y="131183"/>
            <a:ext cx="11728174" cy="1340603"/>
            <a:chOff x="813903" y="400034"/>
            <a:chExt cx="10944088" cy="856862"/>
          </a:xfrm>
        </p:grpSpPr>
        <p:sp>
          <p:nvSpPr>
            <p:cNvPr id="3" name="文本框 6">
              <a:extLst>
                <a:ext uri="{FF2B5EF4-FFF2-40B4-BE49-F238E27FC236}">
                  <a16:creationId xmlns:a16="http://schemas.microsoft.com/office/drawing/2014/main" id="{E48FF150-9A8B-C0CB-03B4-66116E4895D1}"/>
                </a:ext>
              </a:extLst>
            </p:cNvPr>
            <p:cNvSpPr txBox="1"/>
            <p:nvPr/>
          </p:nvSpPr>
          <p:spPr>
            <a:xfrm>
              <a:off x="813903" y="400034"/>
              <a:ext cx="10944088" cy="856862"/>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4" name="TextBox 3">
              <a:extLst>
                <a:ext uri="{FF2B5EF4-FFF2-40B4-BE49-F238E27FC236}">
                  <a16:creationId xmlns:a16="http://schemas.microsoft.com/office/drawing/2014/main" id="{B45C4BC8-002D-DD45-4F5B-93E66DBFC3BF}"/>
                </a:ext>
              </a:extLst>
            </p:cNvPr>
            <p:cNvSpPr txBox="1"/>
            <p:nvPr/>
          </p:nvSpPr>
          <p:spPr>
            <a:xfrm>
              <a:off x="973097" y="432524"/>
              <a:ext cx="10571936" cy="767204"/>
            </a:xfrm>
            <a:prstGeom prst="rect">
              <a:avLst/>
            </a:prstGeom>
            <a:noFill/>
          </p:spPr>
          <p:txBody>
            <a:bodyPr wrap="square" rtlCol="0">
              <a:spAutoFit/>
            </a:bodyPr>
            <a:lstStyle/>
            <a:p>
              <a:pPr algn="just"/>
              <a:r>
                <a:rPr lang="vi-VN" sz="3600" b="1" dirty="0">
                  <a:solidFill>
                    <a:schemeClr val="bg1"/>
                  </a:solidFill>
                  <a:effectLst/>
                  <a:latin typeface="Cambria" panose="02040503050406030204" pitchFamily="18" charset="0"/>
                  <a:ea typeface="Cambria" panose="02040503050406030204" pitchFamily="18" charset="0"/>
                </a:rPr>
                <a:t>Hãy l</a:t>
              </a:r>
              <a:r>
                <a:rPr lang="nl-NL" sz="3600" b="1" dirty="0">
                  <a:solidFill>
                    <a:schemeClr val="bg1"/>
                  </a:solidFill>
                  <a:effectLst/>
                  <a:latin typeface="Cambria" panose="02040503050406030204" pitchFamily="18" charset="0"/>
                  <a:ea typeface="Cambria" panose="02040503050406030204" pitchFamily="18" charset="0"/>
                </a:rPr>
                <a:t>ập sơ đồ thể hiện mối liên hệ về thức ăn giữa các sinh vật</a:t>
              </a:r>
              <a:r>
                <a:rPr lang="vi-VN" sz="3600" b="1" dirty="0">
                  <a:solidFill>
                    <a:schemeClr val="bg1"/>
                  </a:solidFill>
                  <a:effectLst/>
                  <a:latin typeface="Cambria" panose="02040503050406030204" pitchFamily="18" charset="0"/>
                  <a:ea typeface="Cambria" panose="02040503050406030204" pitchFamily="18" charset="0"/>
                </a:rPr>
                <a:t> sau.</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20" name="Picture 19" descr="A bunch of green vegetables&#10;&#10;Description automatically generated">
            <a:extLst>
              <a:ext uri="{FF2B5EF4-FFF2-40B4-BE49-F238E27FC236}">
                <a16:creationId xmlns:a16="http://schemas.microsoft.com/office/drawing/2014/main" id="{2CF9B3FA-FF6C-F755-9CB3-172CC206B69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2" b="89988" l="9972" r="91401">
                        <a14:foregroundMark x1="90957" y1="36940" x2="91401" y2="41179"/>
                      </a14:backgroundRemoval>
                    </a14:imgEffect>
                  </a14:imgLayer>
                </a14:imgProps>
              </a:ext>
              <a:ext uri="{28A0092B-C50C-407E-A947-70E740481C1C}">
                <a14:useLocalDpi xmlns:a14="http://schemas.microsoft.com/office/drawing/2010/main" val="0"/>
              </a:ext>
            </a:extLst>
          </a:blip>
          <a:stretch>
            <a:fillRect/>
          </a:stretch>
        </p:blipFill>
        <p:spPr>
          <a:xfrm>
            <a:off x="2961861" y="1546285"/>
            <a:ext cx="2377393" cy="2377393"/>
          </a:xfrm>
          <a:prstGeom prst="rect">
            <a:avLst/>
          </a:prstGeom>
        </p:spPr>
      </p:pic>
      <p:pic>
        <p:nvPicPr>
          <p:cNvPr id="22" name="Picture 21" descr="A snake coiled up on leaves&#10;&#10;Description automatically generated">
            <a:extLst>
              <a:ext uri="{FF2B5EF4-FFF2-40B4-BE49-F238E27FC236}">
                <a16:creationId xmlns:a16="http://schemas.microsoft.com/office/drawing/2014/main" id="{84D9A437-C3D7-2FBF-C205-721961803A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6869" y="1630018"/>
            <a:ext cx="3047524" cy="2293660"/>
          </a:xfrm>
          <a:prstGeom prst="rect">
            <a:avLst/>
          </a:prstGeom>
        </p:spPr>
      </p:pic>
      <p:pic>
        <p:nvPicPr>
          <p:cNvPr id="24" name="Picture 23" descr="A green frog on a white surface&#10;&#10;Description automatically generated">
            <a:extLst>
              <a:ext uri="{FF2B5EF4-FFF2-40B4-BE49-F238E27FC236}">
                <a16:creationId xmlns:a16="http://schemas.microsoft.com/office/drawing/2014/main" id="{1DA91B12-0DA6-5657-33DD-F039C46BD0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181" y="1699592"/>
            <a:ext cx="2728289" cy="1818859"/>
          </a:xfrm>
          <a:prstGeom prst="rect">
            <a:avLst/>
          </a:prstGeom>
        </p:spPr>
      </p:pic>
      <p:pic>
        <p:nvPicPr>
          <p:cNvPr id="28" name="Picture 27" descr="A rabbit on a wood surface&#10;&#10;Description automatically generated">
            <a:extLst>
              <a:ext uri="{FF2B5EF4-FFF2-40B4-BE49-F238E27FC236}">
                <a16:creationId xmlns:a16="http://schemas.microsoft.com/office/drawing/2014/main" id="{D6BBED15-EFB4-FC75-51FB-D32E0496C60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4348" r="27617"/>
          <a:stretch/>
        </p:blipFill>
        <p:spPr>
          <a:xfrm>
            <a:off x="2810256" y="4111906"/>
            <a:ext cx="2728289" cy="2152283"/>
          </a:xfrm>
          <a:prstGeom prst="rect">
            <a:avLst/>
          </a:prstGeom>
        </p:spPr>
      </p:pic>
      <p:pic>
        <p:nvPicPr>
          <p:cNvPr id="30" name="Picture 29" descr="A tiger walking through the grass&#10;&#10;Description automatically generated">
            <a:extLst>
              <a:ext uri="{FF2B5EF4-FFF2-40B4-BE49-F238E27FC236}">
                <a16:creationId xmlns:a16="http://schemas.microsoft.com/office/drawing/2014/main" id="{E15F4805-8834-36EC-6AF5-A3FF54CCEB14}"/>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4312" t="26088" r="15537" b="8984"/>
          <a:stretch/>
        </p:blipFill>
        <p:spPr>
          <a:xfrm>
            <a:off x="8670317" y="4202755"/>
            <a:ext cx="3340628" cy="2061434"/>
          </a:xfrm>
          <a:prstGeom prst="rect">
            <a:avLst/>
          </a:prstGeom>
        </p:spPr>
      </p:pic>
      <p:pic>
        <p:nvPicPr>
          <p:cNvPr id="32" name="Picture 31" descr="A deer standing near water&#10;&#10;Description automatically generated">
            <a:extLst>
              <a:ext uri="{FF2B5EF4-FFF2-40B4-BE49-F238E27FC236}">
                <a16:creationId xmlns:a16="http://schemas.microsoft.com/office/drawing/2014/main" id="{FF7D9942-E971-A525-BAB8-3E6E6679EE5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19039" t="40764" r="41820" b="14760"/>
          <a:stretch/>
        </p:blipFill>
        <p:spPr>
          <a:xfrm>
            <a:off x="5642830" y="4575420"/>
            <a:ext cx="2859444" cy="2100565"/>
          </a:xfrm>
          <a:prstGeom prst="rect">
            <a:avLst/>
          </a:prstGeom>
        </p:spPr>
      </p:pic>
      <p:pic>
        <p:nvPicPr>
          <p:cNvPr id="33" name="Picture 32">
            <a:extLst>
              <a:ext uri="{FF2B5EF4-FFF2-40B4-BE49-F238E27FC236}">
                <a16:creationId xmlns:a16="http://schemas.microsoft.com/office/drawing/2014/main" id="{968B886A-AD85-A2E0-B22C-9681FA52916E}"/>
              </a:ext>
            </a:extLst>
          </p:cNvPr>
          <p:cNvPicPr>
            <a:picLocks noChangeAspect="1"/>
          </p:cNvPicPr>
          <p:nvPr/>
        </p:nvPicPr>
        <p:blipFill>
          <a:blip r:embed="rId10"/>
          <a:stretch>
            <a:fillRect/>
          </a:stretch>
        </p:blipFill>
        <p:spPr>
          <a:xfrm>
            <a:off x="134181" y="3811196"/>
            <a:ext cx="2591323" cy="1943492"/>
          </a:xfrm>
          <a:prstGeom prst="rect">
            <a:avLst/>
          </a:prstGeom>
        </p:spPr>
      </p:pic>
      <p:pic>
        <p:nvPicPr>
          <p:cNvPr id="34" name="Picture 33">
            <a:extLst>
              <a:ext uri="{FF2B5EF4-FFF2-40B4-BE49-F238E27FC236}">
                <a16:creationId xmlns:a16="http://schemas.microsoft.com/office/drawing/2014/main" id="{3BDD80DC-D77D-4046-A189-D1956B7C8D3C}"/>
              </a:ext>
            </a:extLst>
          </p:cNvPr>
          <p:cNvPicPr>
            <a:picLocks noChangeAspect="1"/>
          </p:cNvPicPr>
          <p:nvPr/>
        </p:nvPicPr>
        <p:blipFill>
          <a:blip r:embed="rId11"/>
          <a:stretch>
            <a:fillRect/>
          </a:stretch>
        </p:blipFill>
        <p:spPr>
          <a:xfrm>
            <a:off x="-321516" y="6055775"/>
            <a:ext cx="2188654" cy="951058"/>
          </a:xfrm>
          <a:prstGeom prst="rect">
            <a:avLst/>
          </a:prstGeom>
        </p:spPr>
      </p:pic>
      <p:pic>
        <p:nvPicPr>
          <p:cNvPr id="35" name="Picture 34">
            <a:extLst>
              <a:ext uri="{FF2B5EF4-FFF2-40B4-BE49-F238E27FC236}">
                <a16:creationId xmlns:a16="http://schemas.microsoft.com/office/drawing/2014/main" id="{CBEF3A22-54E3-6B88-E599-A029DD8F9B61}"/>
              </a:ext>
            </a:extLst>
          </p:cNvPr>
          <p:cNvPicPr>
            <a:picLocks noChangeAspect="1"/>
          </p:cNvPicPr>
          <p:nvPr/>
        </p:nvPicPr>
        <p:blipFill>
          <a:blip r:embed="rId11"/>
          <a:stretch>
            <a:fillRect/>
          </a:stretch>
        </p:blipFill>
        <p:spPr>
          <a:xfrm>
            <a:off x="10388182" y="6055775"/>
            <a:ext cx="2188654" cy="951058"/>
          </a:xfrm>
          <a:prstGeom prst="rect">
            <a:avLst/>
          </a:prstGeom>
        </p:spPr>
      </p:pic>
    </p:spTree>
    <p:extLst>
      <p:ext uri="{BB962C8B-B14F-4D97-AF65-F5344CB8AC3E}">
        <p14:creationId xmlns:p14="http://schemas.microsoft.com/office/powerpoint/2010/main" val="1823807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par>
                          <p:cTn id="23" fill="hold">
                            <p:stCondLst>
                              <p:cond delay="1500"/>
                            </p:stCondLst>
                            <p:childTnLst>
                              <p:par>
                                <p:cTn id="24" presetID="14" presetClass="entr" presetSubtype="10"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childTnLst>
                          </p:cTn>
                        </p:par>
                        <p:par>
                          <p:cTn id="27" fill="hold">
                            <p:stCondLst>
                              <p:cond delay="2000"/>
                            </p:stCondLst>
                            <p:childTnLst>
                              <p:par>
                                <p:cTn id="28" presetID="14" presetClass="entr" presetSubtype="1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500"/>
                                        <p:tgtEl>
                                          <p:spTgt spid="30"/>
                                        </p:tgtEl>
                                      </p:cBhvr>
                                    </p:animEffect>
                                  </p:childTnLst>
                                </p:cTn>
                              </p:par>
                            </p:childTnLst>
                          </p:cTn>
                        </p:par>
                        <p:par>
                          <p:cTn id="31" fill="hold">
                            <p:stCondLst>
                              <p:cond delay="2500"/>
                            </p:stCondLst>
                            <p:childTnLst>
                              <p:par>
                                <p:cTn id="32" presetID="14" presetClass="entr" presetSubtype="1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par>
                          <p:cTn id="35" fill="hold">
                            <p:stCondLst>
                              <p:cond delay="3000"/>
                            </p:stCondLst>
                            <p:childTnLst>
                              <p:par>
                                <p:cTn id="36" presetID="14" presetClass="entr" presetSubtype="10"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randombar(horizontal)">
                                      <p:cBhvr>
                                        <p:cTn id="38" dur="500"/>
                                        <p:tgtEl>
                                          <p:spTgt spid="33"/>
                                        </p:tgtEl>
                                      </p:cBhvr>
                                    </p:animEffect>
                                  </p:childTnLst>
                                </p:cTn>
                              </p:par>
                            </p:childTnLst>
                          </p:cTn>
                        </p:par>
                        <p:par>
                          <p:cTn id="39" fill="hold">
                            <p:stCondLst>
                              <p:cond delay="3500"/>
                            </p:stCondLst>
                            <p:childTnLst>
                              <p:par>
                                <p:cTn id="40" presetID="14" presetClass="entr" presetSubtype="1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FD23317-0E6B-2379-48D4-8967C63F26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726640DF-A997-F76C-9E49-FE32CC5E3867}"/>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4" name="图片 11">
            <a:extLst>
              <a:ext uri="{FF2B5EF4-FFF2-40B4-BE49-F238E27FC236}">
                <a16:creationId xmlns:a16="http://schemas.microsoft.com/office/drawing/2014/main" id="{E504F399-5BCA-4649-47AC-D8C58E88CA91}"/>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E0F65482-F21A-6688-7FF9-93F9B656E1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E23BF24D-1DFD-8FDA-E56C-8CCCA34613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20">
            <a:extLst>
              <a:ext uri="{FF2B5EF4-FFF2-40B4-BE49-F238E27FC236}">
                <a16:creationId xmlns:a16="http://schemas.microsoft.com/office/drawing/2014/main" id="{CAD3AACD-E799-4C9C-6778-9612E133C7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8" name="图片 90">
            <a:extLst>
              <a:ext uri="{FF2B5EF4-FFF2-40B4-BE49-F238E27FC236}">
                <a16:creationId xmlns:a16="http://schemas.microsoft.com/office/drawing/2014/main" id="{9DC070D9-346B-E140-F4D2-E0C07B3CF4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9" name="图片 3" descr="cf6a03843171e56c4b8f06e4c8cde872">
            <a:extLst>
              <a:ext uri="{FF2B5EF4-FFF2-40B4-BE49-F238E27FC236}">
                <a16:creationId xmlns:a16="http://schemas.microsoft.com/office/drawing/2014/main" id="{AF331431-66B1-36FC-CF23-6B25651775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10" name="Picture 9">
            <a:extLst>
              <a:ext uri="{FF2B5EF4-FFF2-40B4-BE49-F238E27FC236}">
                <a16:creationId xmlns:a16="http://schemas.microsoft.com/office/drawing/2014/main" id="{5E9F0116-9FF9-F1A2-1099-47AC77598B85}"/>
              </a:ext>
            </a:extLst>
          </p:cNvPr>
          <p:cNvPicPr>
            <a:picLocks noChangeAspect="1"/>
          </p:cNvPicPr>
          <p:nvPr/>
        </p:nvPicPr>
        <p:blipFill>
          <a:blip r:embed="rId9"/>
          <a:stretch>
            <a:fillRect/>
          </a:stretch>
        </p:blipFill>
        <p:spPr>
          <a:xfrm>
            <a:off x="1646576" y="77057"/>
            <a:ext cx="6634585" cy="3016663"/>
          </a:xfrm>
          <a:prstGeom prst="rect">
            <a:avLst/>
          </a:prstGeom>
        </p:spPr>
      </p:pic>
      <p:sp>
        <p:nvSpPr>
          <p:cNvPr id="11" name="TextBox 10">
            <a:extLst>
              <a:ext uri="{FF2B5EF4-FFF2-40B4-BE49-F238E27FC236}">
                <a16:creationId xmlns:a16="http://schemas.microsoft.com/office/drawing/2014/main" id="{362C623F-0CAE-AC39-DC60-66C63290E954}"/>
              </a:ext>
            </a:extLst>
          </p:cNvPr>
          <p:cNvSpPr txBox="1"/>
          <p:nvPr/>
        </p:nvSpPr>
        <p:spPr>
          <a:xfrm>
            <a:off x="1755981" y="2778158"/>
            <a:ext cx="9842472" cy="1569660"/>
          </a:xfrm>
          <a:prstGeom prst="rect">
            <a:avLst/>
          </a:prstGeom>
          <a:noFill/>
        </p:spPr>
        <p:txBody>
          <a:bodyPr wrap="square">
            <a:spAutoFit/>
          </a:bodyPr>
          <a:lstStyle/>
          <a:p>
            <a:pPr marL="571500" indent="-571500" algn="just" rtl="0">
              <a:buFontTx/>
              <a:buChar char="-"/>
            </a:pPr>
            <a:r>
              <a:rPr lang="en-US" sz="4800" b="1" i="0" dirty="0">
                <a:solidFill>
                  <a:srgbClr val="0070C0"/>
                </a:solidFill>
                <a:effectLst/>
                <a:latin typeface="Cambria" panose="02040503050406030204" pitchFamily="18" charset="0"/>
              </a:rPr>
              <a:t>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marL="571500" indent="-571500" algn="just" rtl="0">
              <a:buFontTx/>
              <a:buChar char="-"/>
            </a:pPr>
            <a:r>
              <a:rPr lang="en-US" sz="4800" b="1" dirty="0" err="1">
                <a:solidFill>
                  <a:srgbClr val="0070C0"/>
                </a:solidFill>
                <a:latin typeface="Cambria" panose="02040503050406030204" pitchFamily="18" charset="0"/>
              </a:rPr>
              <a:t>Chuẩn</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bị</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tiết</a:t>
            </a:r>
            <a:r>
              <a:rPr lang="en-US" sz="4800" b="1" dirty="0">
                <a:solidFill>
                  <a:srgbClr val="0070C0"/>
                </a:solidFill>
                <a:latin typeface="Cambria" panose="02040503050406030204" pitchFamily="18" charset="0"/>
              </a:rPr>
              <a:t> 2.</a:t>
            </a:r>
            <a:endParaRPr lang="vi-VN" sz="4800" b="1" i="0" dirty="0">
              <a:solidFill>
                <a:srgbClr val="0070C0"/>
              </a:solidFill>
              <a:effectLst/>
              <a:latin typeface="Cambria" panose="02040503050406030204" pitchFamily="18" charset="0"/>
            </a:endParaRPr>
          </a:p>
        </p:txBody>
      </p:sp>
      <p:pic>
        <p:nvPicPr>
          <p:cNvPr id="12" name="Picture 11">
            <a:extLst>
              <a:ext uri="{FF2B5EF4-FFF2-40B4-BE49-F238E27FC236}">
                <a16:creationId xmlns:a16="http://schemas.microsoft.com/office/drawing/2014/main" id="{9F4EC844-E1DF-455F-7525-0FD47E7B404C}"/>
              </a:ext>
            </a:extLst>
          </p:cNvPr>
          <p:cNvPicPr>
            <a:picLocks noChangeAspect="1"/>
          </p:cNvPicPr>
          <p:nvPr/>
        </p:nvPicPr>
        <p:blipFill>
          <a:blip r:embed="rId10"/>
          <a:stretch>
            <a:fillRect/>
          </a:stretch>
        </p:blipFill>
        <p:spPr>
          <a:xfrm>
            <a:off x="-87892" y="-124531"/>
            <a:ext cx="2188654" cy="951058"/>
          </a:xfrm>
          <a:prstGeom prst="rect">
            <a:avLst/>
          </a:prstGeom>
        </p:spPr>
      </p:pic>
      <p:pic>
        <p:nvPicPr>
          <p:cNvPr id="13" name="Picture 12">
            <a:extLst>
              <a:ext uri="{FF2B5EF4-FFF2-40B4-BE49-F238E27FC236}">
                <a16:creationId xmlns:a16="http://schemas.microsoft.com/office/drawing/2014/main" id="{2C005282-48EB-3188-E8FE-BEACA4E946EE}"/>
              </a:ext>
            </a:extLst>
          </p:cNvPr>
          <p:cNvPicPr>
            <a:picLocks noChangeAspect="1"/>
          </p:cNvPicPr>
          <p:nvPr/>
        </p:nvPicPr>
        <p:blipFill>
          <a:blip r:embed="rId10"/>
          <a:stretch>
            <a:fillRect/>
          </a:stretch>
        </p:blipFill>
        <p:spPr>
          <a:xfrm>
            <a:off x="10388182" y="6055775"/>
            <a:ext cx="2188654" cy="951058"/>
          </a:xfrm>
          <a:prstGeom prst="rect">
            <a:avLst/>
          </a:prstGeom>
        </p:spPr>
      </p:pic>
    </p:spTree>
    <p:extLst>
      <p:ext uri="{BB962C8B-B14F-4D97-AF65-F5344CB8AC3E}">
        <p14:creationId xmlns:p14="http://schemas.microsoft.com/office/powerpoint/2010/main" val="998951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F4199-3B1F-7857-CFF6-A82FBB23521F}"/>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5" name="图片 4">
            <a:extLst>
              <a:ext uri="{FF2B5EF4-FFF2-40B4-BE49-F238E27FC236}">
                <a16:creationId xmlns:a16="http://schemas.microsoft.com/office/drawing/2014/main" id="{FCAA7040-FCD6-E5CF-14E6-CA1FF4466D8C}"/>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19" name="图片 18">
            <a:extLst>
              <a:ext uri="{FF2B5EF4-FFF2-40B4-BE49-F238E27FC236}">
                <a16:creationId xmlns:a16="http://schemas.microsoft.com/office/drawing/2014/main" id="{2894A02F-C998-8C07-6EA3-94FF9A1C4FE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3" name="图片 22">
            <a:extLst>
              <a:ext uri="{FF2B5EF4-FFF2-40B4-BE49-F238E27FC236}">
                <a16:creationId xmlns:a16="http://schemas.microsoft.com/office/drawing/2014/main" id="{DF432862-B6F1-699C-3522-08C188803EA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2" name="图片 31">
            <a:extLst>
              <a:ext uri="{FF2B5EF4-FFF2-40B4-BE49-F238E27FC236}">
                <a16:creationId xmlns:a16="http://schemas.microsoft.com/office/drawing/2014/main" id="{E780EE23-4ADC-4E10-F9FB-4528B42D0A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1D8B2161-8BD1-372C-D063-F87024AE62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798778" y="4910978"/>
            <a:ext cx="1891322" cy="1909547"/>
          </a:xfrm>
          <a:prstGeom prst="rect">
            <a:avLst/>
          </a:prstGeom>
        </p:spPr>
      </p:pic>
      <p:pic>
        <p:nvPicPr>
          <p:cNvPr id="46" name="图片 45">
            <a:extLst>
              <a:ext uri="{FF2B5EF4-FFF2-40B4-BE49-F238E27FC236}">
                <a16:creationId xmlns:a16="http://schemas.microsoft.com/office/drawing/2014/main" id="{0F67BA3B-9188-4110-2542-3AEBF529A5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922893" y="5004238"/>
            <a:ext cx="1586863" cy="1678318"/>
          </a:xfrm>
          <a:prstGeom prst="rect">
            <a:avLst/>
          </a:prstGeom>
        </p:spPr>
      </p:pic>
      <p:pic>
        <p:nvPicPr>
          <p:cNvPr id="48" name="图片 47">
            <a:extLst>
              <a:ext uri="{FF2B5EF4-FFF2-40B4-BE49-F238E27FC236}">
                <a16:creationId xmlns:a16="http://schemas.microsoft.com/office/drawing/2014/main" id="{9FE6B862-3D38-5F51-45C9-1E1C3DB292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102" y="3796924"/>
            <a:ext cx="1998322" cy="2607006"/>
          </a:xfrm>
          <a:prstGeom prst="rect">
            <a:avLst/>
          </a:prstGeom>
        </p:spPr>
      </p:pic>
      <p:pic>
        <p:nvPicPr>
          <p:cNvPr id="6" name="图片 5">
            <a:extLst>
              <a:ext uri="{FF2B5EF4-FFF2-40B4-BE49-F238E27FC236}">
                <a16:creationId xmlns:a16="http://schemas.microsoft.com/office/drawing/2014/main" id="{F4C8391B-884F-660F-7FF4-F1654BFEEC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3586" y="1242511"/>
            <a:ext cx="9184827" cy="4975742"/>
          </a:xfrm>
          <a:prstGeom prst="rect">
            <a:avLst/>
          </a:prstGeom>
        </p:spPr>
      </p:pic>
      <p:pic>
        <p:nvPicPr>
          <p:cNvPr id="40" name="图片 39">
            <a:extLst>
              <a:ext uri="{FF2B5EF4-FFF2-40B4-BE49-F238E27FC236}">
                <a16:creationId xmlns:a16="http://schemas.microsoft.com/office/drawing/2014/main" id="{D6FC0A2C-5722-963B-291B-8269F6F1DF0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44641" y="3058833"/>
            <a:ext cx="2122715" cy="3429000"/>
          </a:xfrm>
          <a:prstGeom prst="rect">
            <a:avLst/>
          </a:prstGeom>
        </p:spPr>
      </p:pic>
      <p:pic>
        <p:nvPicPr>
          <p:cNvPr id="42" name="图片 41">
            <a:extLst>
              <a:ext uri="{FF2B5EF4-FFF2-40B4-BE49-F238E27FC236}">
                <a16:creationId xmlns:a16="http://schemas.microsoft.com/office/drawing/2014/main" id="{36313070-0470-0FEA-B4FE-DF505DAB06A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663641" y="5601977"/>
            <a:ext cx="828591" cy="616276"/>
          </a:xfrm>
          <a:prstGeom prst="rect">
            <a:avLst/>
          </a:prstGeom>
        </p:spPr>
      </p:pic>
      <p:pic>
        <p:nvPicPr>
          <p:cNvPr id="44" name="图片 43">
            <a:extLst>
              <a:ext uri="{FF2B5EF4-FFF2-40B4-BE49-F238E27FC236}">
                <a16:creationId xmlns:a16="http://schemas.microsoft.com/office/drawing/2014/main" id="{E6F9A073-BE62-2954-03CB-BDE01A5D7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67810" y="1166470"/>
            <a:ext cx="1476376" cy="1278833"/>
          </a:xfrm>
          <a:prstGeom prst="rect">
            <a:avLst/>
          </a:prstGeom>
        </p:spPr>
      </p:pic>
      <p:pic>
        <p:nvPicPr>
          <p:cNvPr id="50" name="图片 49">
            <a:extLst>
              <a:ext uri="{FF2B5EF4-FFF2-40B4-BE49-F238E27FC236}">
                <a16:creationId xmlns:a16="http://schemas.microsoft.com/office/drawing/2014/main" id="{0B0B5CF2-DDE2-5A6F-FAD6-9FBDEFA52E6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968558" y="4323904"/>
            <a:ext cx="1369133" cy="2009534"/>
          </a:xfrm>
          <a:prstGeom prst="rect">
            <a:avLst/>
          </a:prstGeom>
        </p:spPr>
      </p:pic>
      <p:pic>
        <p:nvPicPr>
          <p:cNvPr id="20" name="图片 19">
            <a:extLst>
              <a:ext uri="{FF2B5EF4-FFF2-40B4-BE49-F238E27FC236}">
                <a16:creationId xmlns:a16="http://schemas.microsoft.com/office/drawing/2014/main" id="{EB60FB67-12E8-AC29-DD85-C699BBD6A319}"/>
              </a:ext>
            </a:extLst>
          </p:cNvPr>
          <p:cNvPicPr>
            <a:picLocks noChangeAspect="1"/>
          </p:cNvPicPr>
          <p:nvPr/>
        </p:nvPicPr>
        <p:blipFill rotWithShape="1">
          <a:blip r:embed="rId14">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pic>
        <p:nvPicPr>
          <p:cNvPr id="2" name="Picture 1">
            <a:extLst>
              <a:ext uri="{FF2B5EF4-FFF2-40B4-BE49-F238E27FC236}">
                <a16:creationId xmlns:a16="http://schemas.microsoft.com/office/drawing/2014/main" id="{E265889F-48B4-8FC8-4C19-640AC08BF5E6}"/>
              </a:ext>
            </a:extLst>
          </p:cNvPr>
          <p:cNvPicPr>
            <a:picLocks noChangeAspect="1"/>
          </p:cNvPicPr>
          <p:nvPr/>
        </p:nvPicPr>
        <p:blipFill>
          <a:blip r:embed="rId15"/>
          <a:stretch>
            <a:fillRect/>
          </a:stretch>
        </p:blipFill>
        <p:spPr>
          <a:xfrm>
            <a:off x="4142102" y="80994"/>
            <a:ext cx="3392408" cy="1587473"/>
          </a:xfrm>
          <a:prstGeom prst="rect">
            <a:avLst/>
          </a:prstGeom>
        </p:spPr>
      </p:pic>
      <p:pic>
        <p:nvPicPr>
          <p:cNvPr id="3" name="Picture 2">
            <a:extLst>
              <a:ext uri="{FF2B5EF4-FFF2-40B4-BE49-F238E27FC236}">
                <a16:creationId xmlns:a16="http://schemas.microsoft.com/office/drawing/2014/main" id="{DF4AF71E-C71B-B5AD-90E9-FA17998E8920}"/>
              </a:ext>
            </a:extLst>
          </p:cNvPr>
          <p:cNvPicPr>
            <a:picLocks noChangeAspect="1"/>
          </p:cNvPicPr>
          <p:nvPr/>
        </p:nvPicPr>
        <p:blipFill>
          <a:blip r:embed="rId16"/>
          <a:stretch>
            <a:fillRect/>
          </a:stretch>
        </p:blipFill>
        <p:spPr>
          <a:xfrm>
            <a:off x="1952141" y="1687223"/>
            <a:ext cx="8387885" cy="4292676"/>
          </a:xfrm>
          <a:prstGeom prst="rect">
            <a:avLst/>
          </a:prstGeom>
        </p:spPr>
      </p:pic>
    </p:spTree>
    <p:extLst>
      <p:ext uri="{BB962C8B-B14F-4D97-AF65-F5344CB8AC3E}">
        <p14:creationId xmlns:p14="http://schemas.microsoft.com/office/powerpoint/2010/main" val="3245748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004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FDF3CF8D-BEF1-53EA-7050-1DDB377E8C01}"/>
              </a:ext>
            </a:extLst>
          </p:cNvPr>
          <p:cNvPicPr>
            <a:picLocks noChangeAspect="1"/>
          </p:cNvPicPr>
          <p:nvPr/>
        </p:nvPicPr>
        <p:blipFill rotWithShape="1">
          <a:blip r:embed="rId2">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34" name="图片 33">
            <a:extLst>
              <a:ext uri="{FF2B5EF4-FFF2-40B4-BE49-F238E27FC236}">
                <a16:creationId xmlns:a16="http://schemas.microsoft.com/office/drawing/2014/main" id="{B2A59B7F-F11C-AACF-A272-D9C42E061336}"/>
              </a:ext>
            </a:extLst>
          </p:cNvPr>
          <p:cNvPicPr>
            <a:picLocks noChangeAspect="1"/>
          </p:cNvPicPr>
          <p:nvPr/>
        </p:nvPicPr>
        <p:blipFill rotWithShape="1">
          <a:blip r:embed="rId3">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11" name="图片 10">
            <a:extLst>
              <a:ext uri="{FF2B5EF4-FFF2-40B4-BE49-F238E27FC236}">
                <a16:creationId xmlns:a16="http://schemas.microsoft.com/office/drawing/2014/main" id="{14910C4D-6598-04EB-FAC3-266D1AFD58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856" y="3811920"/>
            <a:ext cx="3171926" cy="3171926"/>
          </a:xfrm>
          <a:prstGeom prst="rect">
            <a:avLst/>
          </a:prstGeom>
        </p:spPr>
      </p:pic>
      <p:pic>
        <p:nvPicPr>
          <p:cNvPr id="35" name="图片 34">
            <a:extLst>
              <a:ext uri="{FF2B5EF4-FFF2-40B4-BE49-F238E27FC236}">
                <a16:creationId xmlns:a16="http://schemas.microsoft.com/office/drawing/2014/main" id="{D1D6E295-C89C-8B9D-6673-F6C0BF621B1D}"/>
              </a:ext>
            </a:extLst>
          </p:cNvPr>
          <p:cNvPicPr>
            <a:picLocks noChangeAspect="1"/>
          </p:cNvPicPr>
          <p:nvPr/>
        </p:nvPicPr>
        <p:blipFill rotWithShape="1">
          <a:blip r:embed="rId3">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2" name="图片 14">
            <a:extLst>
              <a:ext uri="{FF2B5EF4-FFF2-40B4-BE49-F238E27FC236}">
                <a16:creationId xmlns:a16="http://schemas.microsoft.com/office/drawing/2014/main" id="{975121B9-1000-91EF-3D26-873CE29DD7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sp>
        <p:nvSpPr>
          <p:cNvPr id="5" name="TextBox 4">
            <a:extLst>
              <a:ext uri="{FF2B5EF4-FFF2-40B4-BE49-F238E27FC236}">
                <a16:creationId xmlns:a16="http://schemas.microsoft.com/office/drawing/2014/main" id="{300B6255-3E3B-BB25-42DC-EFDB476BA264}"/>
              </a:ext>
            </a:extLst>
          </p:cNvPr>
          <p:cNvSpPr txBox="1"/>
          <p:nvPr/>
        </p:nvSpPr>
        <p:spPr>
          <a:xfrm>
            <a:off x="342586" y="1203064"/>
            <a:ext cx="11668539" cy="4294381"/>
          </a:xfrm>
          <a:prstGeom prst="rect">
            <a:avLst/>
          </a:prstGeom>
          <a:noFill/>
        </p:spPr>
        <p:txBody>
          <a:bodyPr wrap="square" rtlCol="0">
            <a:spAutoFit/>
          </a:bodyPr>
          <a:lstStyle/>
          <a:p>
            <a:pPr marL="0" marR="0" algn="just">
              <a:lnSpc>
                <a:spcPct val="115000"/>
              </a:lnSpc>
              <a:spcBef>
                <a:spcPts val="0"/>
              </a:spcBef>
              <a:spcAft>
                <a:spcPts val="0"/>
              </a:spcAft>
            </a:pP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Năng</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lực</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đặc</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thù</a:t>
            </a:r>
            <a:r>
              <a:rPr lang="en-US" sz="3000" b="1" dirty="0">
                <a:solidFill>
                  <a:schemeClr val="accent3">
                    <a:lumMod val="75000"/>
                  </a:schemeClr>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Nêu</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được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mối</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liên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hệ</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về</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mặt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thức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ăn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giữa</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các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sinh</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vật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trong</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tự</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nhiên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thông</a:t>
            </a:r>
            <a:r>
              <a:rPr lang="en-US" sz="3000" dirty="0">
                <a:solidFill>
                  <a:schemeClr val="accent3">
                    <a:lumMod val="75000"/>
                  </a:schemeClr>
                </a:solidFill>
                <a:effectLst/>
                <a:latin typeface="Cambria" panose="02040503050406030204" pitchFamily="18" charset="0"/>
                <a:ea typeface="Cambria" panose="02040503050406030204" pitchFamily="18" charset="0"/>
              </a:rPr>
              <a:t> qua </a:t>
            </a:r>
            <a:r>
              <a:rPr lang="en-US" sz="3000" dirty="0" err="1">
                <a:solidFill>
                  <a:schemeClr val="accent3">
                    <a:lumMod val="75000"/>
                  </a:schemeClr>
                </a:solidFill>
                <a:effectLst/>
                <a:latin typeface="Cambria" panose="02040503050406030204" pitchFamily="18" charset="0"/>
                <a:ea typeface="Cambria" panose="02040503050406030204" pitchFamily="18" charset="0"/>
              </a:rPr>
              <a:t>chuỗi</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thức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ăn</a:t>
            </a:r>
            <a:r>
              <a:rPr lang="en-US" sz="3000" dirty="0">
                <a:solidFill>
                  <a:schemeClr val="accent3">
                    <a:lumMod val="75000"/>
                  </a:schemeClr>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Nêu</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được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một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ví</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dụ</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về</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chuỗi</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thức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ăn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trong</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tự</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nhiên</a:t>
            </a:r>
            <a:r>
              <a:rPr lang="en-US" sz="3000" dirty="0">
                <a:solidFill>
                  <a:schemeClr val="accent3">
                    <a:lumMod val="75000"/>
                  </a:schemeClr>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Sử</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dụng</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được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sơ</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đồ</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đơn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giản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đẻ</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mô</a:t>
            </a:r>
            <a:r>
              <a:rPr lang="en-US" sz="3000" dirty="0">
                <a:solidFill>
                  <a:schemeClr val="accent3">
                    <a:lumMod val="75000"/>
                  </a:schemeClr>
                </a:solidFill>
                <a:effectLst/>
                <a:latin typeface="Cambria" panose="02040503050406030204" pitchFamily="18" charset="0"/>
                <a:ea typeface="Cambria" panose="02040503050406030204" pitchFamily="18" charset="0"/>
              </a:rPr>
              <a:t> t</a:t>
            </a:r>
            <a:r>
              <a:rPr lang="vi-VN" sz="3000" dirty="0">
                <a:solidFill>
                  <a:schemeClr val="accent3">
                    <a:lumMod val="75000"/>
                  </a:schemeClr>
                </a:solidFill>
                <a:latin typeface="Cambria" panose="02040503050406030204" pitchFamily="18" charset="0"/>
                <a:ea typeface="Cambria" panose="02040503050406030204" pitchFamily="18" charset="0"/>
              </a:rPr>
              <a:t>ả sinh</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vật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này</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là</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thức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ăn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của</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sinh</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vật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khác</a:t>
            </a:r>
            <a:r>
              <a:rPr lang="vi-VN" sz="3000" dirty="0">
                <a:solidFill>
                  <a:schemeClr val="accent3">
                    <a:lumMod val="75000"/>
                  </a:schemeClr>
                </a:solidFill>
                <a:effectLst/>
                <a:latin typeface="Cambria" panose="02040503050406030204" pitchFamily="18" charset="0"/>
                <a:ea typeface="Cambria" panose="02040503050406030204" pitchFamily="18" charset="0"/>
              </a:rPr>
              <a:t>.</a:t>
            </a:r>
            <a:r>
              <a:rPr lang="en-US" sz="3000" dirty="0">
                <a:solidFill>
                  <a:schemeClr val="accent3">
                    <a:lumMod val="75000"/>
                  </a:schemeClr>
                </a:solidFill>
                <a:effectLst/>
                <a:latin typeface="Cambria" panose="02040503050406030204" pitchFamily="18" charset="0"/>
                <a:ea typeface="Cambria" panose="02040503050406030204" pitchFamily="18" charset="0"/>
              </a:rPr>
              <a:t> </a:t>
            </a:r>
          </a:p>
          <a:p>
            <a:pPr marL="0" marR="0" algn="just">
              <a:lnSpc>
                <a:spcPct val="115000"/>
              </a:lnSpc>
              <a:spcBef>
                <a:spcPts val="0"/>
              </a:spcBef>
              <a:spcAft>
                <a:spcPts val="0"/>
              </a:spcAft>
            </a:pP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Năng</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lực</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chung</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năng</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lực</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tư</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duy</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giải</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quyết</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vấn</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đề</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giao</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tiếp</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hợp</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tác</a:t>
            </a:r>
            <a:r>
              <a:rPr lang="en-US" sz="3000" dirty="0">
                <a:solidFill>
                  <a:schemeClr val="accent3">
                    <a:lumMod val="75000"/>
                  </a:schemeClr>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Phẩm</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b="1" dirty="0" err="1">
                <a:solidFill>
                  <a:schemeClr val="accent3">
                    <a:lumMod val="75000"/>
                  </a:schemeClr>
                </a:solidFill>
                <a:effectLst/>
                <a:latin typeface="Cambria" panose="02040503050406030204" pitchFamily="18" charset="0"/>
                <a:ea typeface="Cambria" panose="02040503050406030204" pitchFamily="18" charset="0"/>
              </a:rPr>
              <a:t>chất</a:t>
            </a:r>
            <a:r>
              <a:rPr lang="en-US" sz="3000" b="1"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chăm</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chỉ</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trách</a:t>
            </a:r>
            <a:r>
              <a:rPr lang="en-US" sz="3000" dirty="0">
                <a:solidFill>
                  <a:schemeClr val="accent3">
                    <a:lumMod val="75000"/>
                  </a:schemeClr>
                </a:solidFill>
                <a:effectLst/>
                <a:latin typeface="Cambria" panose="02040503050406030204" pitchFamily="18" charset="0"/>
                <a:ea typeface="Cambria" panose="02040503050406030204" pitchFamily="18" charset="0"/>
              </a:rPr>
              <a:t> </a:t>
            </a:r>
            <a:r>
              <a:rPr lang="en-US" sz="3000" dirty="0" err="1">
                <a:solidFill>
                  <a:schemeClr val="accent3">
                    <a:lumMod val="75000"/>
                  </a:schemeClr>
                </a:solidFill>
                <a:effectLst/>
                <a:latin typeface="Cambria" panose="02040503050406030204" pitchFamily="18" charset="0"/>
                <a:ea typeface="Cambria" panose="02040503050406030204" pitchFamily="18" charset="0"/>
              </a:rPr>
              <a:t>nhiệm</a:t>
            </a:r>
            <a:r>
              <a:rPr lang="en-US" sz="3000" dirty="0">
                <a:solidFill>
                  <a:schemeClr val="accent3">
                    <a:lumMod val="75000"/>
                  </a:schemeClr>
                </a:solidFill>
                <a:effectLst/>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2E102408-4539-E6C7-D4D2-CE1C337DA703}"/>
              </a:ext>
            </a:extLst>
          </p:cNvPr>
          <p:cNvPicPr>
            <a:picLocks noChangeAspect="1"/>
          </p:cNvPicPr>
          <p:nvPr/>
        </p:nvPicPr>
        <p:blipFill>
          <a:blip r:embed="rId6"/>
          <a:stretch>
            <a:fillRect/>
          </a:stretch>
        </p:blipFill>
        <p:spPr>
          <a:xfrm>
            <a:off x="2180431" y="121590"/>
            <a:ext cx="7206214" cy="1508443"/>
          </a:xfrm>
          <a:prstGeom prst="rect">
            <a:avLst/>
          </a:prstGeom>
        </p:spPr>
      </p:pic>
    </p:spTree>
    <p:extLst>
      <p:ext uri="{BB962C8B-B14F-4D97-AF65-F5344CB8AC3E}">
        <p14:creationId xmlns:p14="http://schemas.microsoft.com/office/powerpoint/2010/main" val="369429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grpSp>
        <p:nvGrpSpPr>
          <p:cNvPr id="3" name="Group 2">
            <a:extLst>
              <a:ext uri="{FF2B5EF4-FFF2-40B4-BE49-F238E27FC236}">
                <a16:creationId xmlns:a16="http://schemas.microsoft.com/office/drawing/2014/main" id="{8DBD8DAB-470B-4C24-20A8-AE8840CD98F1}"/>
              </a:ext>
            </a:extLst>
          </p:cNvPr>
          <p:cNvGrpSpPr/>
          <p:nvPr/>
        </p:nvGrpSpPr>
        <p:grpSpPr>
          <a:xfrm>
            <a:off x="4375149" y="1593737"/>
            <a:ext cx="3378202" cy="1399606"/>
            <a:chOff x="4501932" y="1652166"/>
            <a:chExt cx="3378202" cy="1399606"/>
          </a:xfrm>
        </p:grpSpPr>
        <p:pic>
          <p:nvPicPr>
            <p:cNvPr id="10" name="图片 9">
              <a:extLst>
                <a:ext uri="{FF2B5EF4-FFF2-40B4-BE49-F238E27FC236}">
                  <a16:creationId xmlns:a16="http://schemas.microsoft.com/office/drawing/2014/main" id="{37C5FCDA-3E06-89AF-918E-CD3504627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932" y="1652166"/>
              <a:ext cx="3378202" cy="1399606"/>
            </a:xfrm>
            <a:prstGeom prst="rect">
              <a:avLst/>
            </a:prstGeom>
          </p:spPr>
        </p:pic>
        <p:sp>
          <p:nvSpPr>
            <p:cNvPr id="29"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latin typeface="UVF Salome" panose="02000503040000020003" pitchFamily="50" charset="0"/>
                  <a:ea typeface="字魂112号-阿开童漫体" panose="00000500000000000000" pitchFamily="2" charset="-122"/>
                </a:rPr>
                <a:t>-01-</a:t>
              </a:r>
              <a:endParaRPr lang="zh-CN" altLang="en-US" sz="6000" dirty="0">
                <a:latin typeface="UVF Salome" panose="02000503040000020003" pitchFamily="50" charset="0"/>
                <a:ea typeface="字魂112号-阿开童漫体" panose="00000500000000000000" pitchFamily="2" charset="-122"/>
              </a:endParaRPr>
            </a:p>
          </p:txBody>
        </p:sp>
      </p:grpSp>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2" name="Picture 1">
            <a:extLst>
              <a:ext uri="{FF2B5EF4-FFF2-40B4-BE49-F238E27FC236}">
                <a16:creationId xmlns:a16="http://schemas.microsoft.com/office/drawing/2014/main" id="{938F6F34-BBFF-742F-B3CD-0AC1BD239107}"/>
              </a:ext>
            </a:extLst>
          </p:cNvPr>
          <p:cNvPicPr>
            <a:picLocks noChangeAspect="1"/>
          </p:cNvPicPr>
          <p:nvPr/>
        </p:nvPicPr>
        <p:blipFill>
          <a:blip r:embed="rId10"/>
          <a:stretch>
            <a:fillRect/>
          </a:stretch>
        </p:blipFill>
        <p:spPr>
          <a:xfrm>
            <a:off x="563351" y="3019974"/>
            <a:ext cx="10667734" cy="2167016"/>
          </a:xfrm>
          <a:prstGeom prst="rect">
            <a:avLst/>
          </a:prstGeom>
        </p:spPr>
      </p:pic>
    </p:spTree>
    <p:extLst>
      <p:ext uri="{BB962C8B-B14F-4D97-AF65-F5344CB8AC3E}">
        <p14:creationId xmlns:p14="http://schemas.microsoft.com/office/powerpoint/2010/main" val="318153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1884C3C-6517-9D3D-E465-9F8E8C50021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03119" y="1866900"/>
            <a:ext cx="4960069" cy="4991100"/>
          </a:xfrm>
          <a:prstGeom prst="rect">
            <a:avLst/>
          </a:prstGeom>
        </p:spPr>
      </p:pic>
      <p:pic>
        <p:nvPicPr>
          <p:cNvPr id="2" name="图片 3">
            <a:extLst>
              <a:ext uri="{FF2B5EF4-FFF2-40B4-BE49-F238E27FC236}">
                <a16:creationId xmlns:a16="http://schemas.microsoft.com/office/drawing/2014/main" id="{817EAEAB-E29B-E4E5-E404-C44654301A6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6620" y="2981740"/>
            <a:ext cx="4314410" cy="4314410"/>
          </a:xfrm>
          <a:prstGeom prst="rect">
            <a:avLst/>
          </a:prstGeom>
        </p:spPr>
      </p:pic>
      <p:pic>
        <p:nvPicPr>
          <p:cNvPr id="4" name="图片 14">
            <a:extLst>
              <a:ext uri="{FF2B5EF4-FFF2-40B4-BE49-F238E27FC236}">
                <a16:creationId xmlns:a16="http://schemas.microsoft.com/office/drawing/2014/main" id="{B3F02E4B-C870-27E9-D2E0-D6B1EC9110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grpSp>
        <p:nvGrpSpPr>
          <p:cNvPr id="6" name="Group">
            <a:extLst>
              <a:ext uri="{FF2B5EF4-FFF2-40B4-BE49-F238E27FC236}">
                <a16:creationId xmlns:a16="http://schemas.microsoft.com/office/drawing/2014/main" id="{1F1F9A8E-1765-5885-5075-C691FB4D0A41}"/>
              </a:ext>
            </a:extLst>
          </p:cNvPr>
          <p:cNvGrpSpPr/>
          <p:nvPr/>
        </p:nvGrpSpPr>
        <p:grpSpPr>
          <a:xfrm>
            <a:off x="505849" y="582477"/>
            <a:ext cx="11111527" cy="1775087"/>
            <a:chOff x="1147155" y="572516"/>
            <a:chExt cx="13337769" cy="229963"/>
          </a:xfrm>
        </p:grpSpPr>
        <p:sp>
          <p:nvSpPr>
            <p:cNvPr id="9" name="Flowchart: Alternate Process 8">
              <a:extLst>
                <a:ext uri="{FF2B5EF4-FFF2-40B4-BE49-F238E27FC236}">
                  <a16:creationId xmlns:a16="http://schemas.microsoft.com/office/drawing/2014/main" id="{E2EB3E88-8BB9-BF53-BD4B-D740383BFE88}"/>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3549191-124E-A561-C63C-1959D6AB9E11}"/>
                </a:ext>
              </a:extLst>
            </p:cNvPr>
            <p:cNvSpPr txBox="1"/>
            <p:nvPr/>
          </p:nvSpPr>
          <p:spPr>
            <a:xfrm>
              <a:off x="1147155" y="575213"/>
              <a:ext cx="13337769" cy="203350"/>
            </a:xfrm>
            <a:prstGeom prst="rect">
              <a:avLst/>
            </a:prstGeom>
            <a:noFill/>
          </p:spPr>
          <p:txBody>
            <a:bodyPr wrap="square">
              <a:spAutoFit/>
            </a:bodyPr>
            <a:lstStyle/>
            <a:p>
              <a:pPr lvl="0" algn="ctr"/>
              <a:r>
                <a:rPr kumimoji="0" lang="en-US" sz="4800" b="1" i="0" u="none" strike="noStrike" kern="1200" cap="none" spc="0" normalizeH="0" baseline="0" noProof="0" dirty="0">
                  <a:ln>
                    <a:noFill/>
                  </a:ln>
                  <a:solidFill>
                    <a:srgbClr val="65A069"/>
                  </a:solidFill>
                  <a:effectLst/>
                  <a:uLnTx/>
                  <a:uFillTx/>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Hãy</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kể</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tên</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một</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số</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động</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vật</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và</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thức</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ăn</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của</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chúng</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mà</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em</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biết</a:t>
              </a:r>
              <a:r>
                <a:rPr lang="en-US" sz="4800" b="1" i="0" dirty="0">
                  <a:solidFill>
                    <a:srgbClr val="009999"/>
                  </a:solidFill>
                  <a:effectLst/>
                  <a:latin typeface="Cambria" panose="02040503050406030204" pitchFamily="18" charset="0"/>
                  <a:ea typeface="Cambria" panose="02040503050406030204" pitchFamily="18" charset="0"/>
                </a:rPr>
                <a:t>.</a:t>
              </a:r>
              <a:endParaRPr kumimoji="0" lang="en-US" sz="8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0" name="图片 29">
            <a:extLst>
              <a:ext uri="{FF2B5EF4-FFF2-40B4-BE49-F238E27FC236}">
                <a16:creationId xmlns:a16="http://schemas.microsoft.com/office/drawing/2014/main" id="{4EA9F5A9-4C37-32F6-8DC2-FD416CE4DD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D969C780-22CA-D982-F33C-E11493462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866" y="1183531"/>
            <a:ext cx="1476376" cy="1278833"/>
          </a:xfrm>
          <a:prstGeom prst="rect">
            <a:avLst/>
          </a:pr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7">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grpSp>
        <p:nvGrpSpPr>
          <p:cNvPr id="3" name="Group 2">
            <a:extLst>
              <a:ext uri="{FF2B5EF4-FFF2-40B4-BE49-F238E27FC236}">
                <a16:creationId xmlns:a16="http://schemas.microsoft.com/office/drawing/2014/main" id="{8DBD8DAB-470B-4C24-20A8-AE8840CD98F1}"/>
              </a:ext>
            </a:extLst>
          </p:cNvPr>
          <p:cNvGrpSpPr/>
          <p:nvPr/>
        </p:nvGrpSpPr>
        <p:grpSpPr>
          <a:xfrm>
            <a:off x="4375149" y="1593737"/>
            <a:ext cx="3378202" cy="1399606"/>
            <a:chOff x="4501932" y="1652166"/>
            <a:chExt cx="3378202" cy="1399606"/>
          </a:xfrm>
        </p:grpSpPr>
        <p:pic>
          <p:nvPicPr>
            <p:cNvPr id="10" name="图片 9">
              <a:extLst>
                <a:ext uri="{FF2B5EF4-FFF2-40B4-BE49-F238E27FC236}">
                  <a16:creationId xmlns:a16="http://schemas.microsoft.com/office/drawing/2014/main" id="{37C5FCDA-3E06-89AF-918E-CD3504627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932" y="1652166"/>
              <a:ext cx="3378202" cy="1399606"/>
            </a:xfrm>
            <a:prstGeom prst="rect">
              <a:avLst/>
            </a:prstGeom>
          </p:spPr>
        </p:pic>
        <p:sp>
          <p:nvSpPr>
            <p:cNvPr id="29"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latin typeface="UVF Salome" panose="02000503040000020003" pitchFamily="50" charset="0"/>
                  <a:ea typeface="字魂112号-阿开童漫体" panose="00000500000000000000" pitchFamily="2" charset="-122"/>
                </a:rPr>
                <a:t>-0</a:t>
              </a:r>
              <a:r>
                <a:rPr lang="vi-VN" altLang="zh-CN" sz="6000" dirty="0">
                  <a:latin typeface="UVF Salome" panose="02000503040000020003" pitchFamily="50" charset="0"/>
                  <a:ea typeface="字魂112号-阿开童漫体" panose="00000500000000000000" pitchFamily="2" charset="-122"/>
                </a:rPr>
                <a:t>2</a:t>
              </a:r>
              <a:r>
                <a:rPr lang="en-US" altLang="zh-CN" sz="6000" dirty="0">
                  <a:latin typeface="UVF Salome" panose="02000503040000020003" pitchFamily="50" charset="0"/>
                  <a:ea typeface="字魂112号-阿开童漫体" panose="00000500000000000000" pitchFamily="2" charset="-122"/>
                </a:rPr>
                <a:t>-</a:t>
              </a:r>
              <a:endParaRPr lang="zh-CN" altLang="en-US" sz="6000" dirty="0">
                <a:latin typeface="UVF Salome" panose="02000503040000020003" pitchFamily="50" charset="0"/>
                <a:ea typeface="字魂112号-阿开童漫体" panose="00000500000000000000" pitchFamily="2" charset="-122"/>
              </a:endParaRPr>
            </a:p>
          </p:txBody>
        </p:sp>
      </p:grpSp>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4" name="Picture 3">
            <a:extLst>
              <a:ext uri="{FF2B5EF4-FFF2-40B4-BE49-F238E27FC236}">
                <a16:creationId xmlns:a16="http://schemas.microsoft.com/office/drawing/2014/main" id="{4A62AF10-533D-533C-39F6-991F452B51ED}"/>
              </a:ext>
            </a:extLst>
          </p:cNvPr>
          <p:cNvPicPr>
            <a:picLocks noChangeAspect="1"/>
          </p:cNvPicPr>
          <p:nvPr/>
        </p:nvPicPr>
        <p:blipFill>
          <a:blip r:embed="rId10"/>
          <a:stretch>
            <a:fillRect/>
          </a:stretch>
        </p:blipFill>
        <p:spPr>
          <a:xfrm>
            <a:off x="1619608" y="2969737"/>
            <a:ext cx="8889283" cy="2094383"/>
          </a:xfrm>
          <a:prstGeom prst="rect">
            <a:avLst/>
          </a:prstGeom>
        </p:spPr>
      </p:pic>
    </p:spTree>
    <p:extLst>
      <p:ext uri="{BB962C8B-B14F-4D97-AF65-F5344CB8AC3E}">
        <p14:creationId xmlns:p14="http://schemas.microsoft.com/office/powerpoint/2010/main" val="80639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AAAD8A9-6F4F-46C2-C59E-E289997D3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490" y="1402378"/>
            <a:ext cx="5640705" cy="5640705"/>
          </a:xfrm>
          <a:prstGeom prst="rect">
            <a:avLst/>
          </a:prstGeom>
        </p:spPr>
      </p:pic>
      <p:pic>
        <p:nvPicPr>
          <p:cNvPr id="4" name="图片 21">
            <a:extLst>
              <a:ext uri="{FF2B5EF4-FFF2-40B4-BE49-F238E27FC236}">
                <a16:creationId xmlns:a16="http://schemas.microsoft.com/office/drawing/2014/main" id="{237BBB2E-0A60-D08B-EFF8-1A5C34F18652}"/>
              </a:ext>
            </a:extLst>
          </p:cNvPr>
          <p:cNvPicPr>
            <a:picLocks noChangeAspect="1"/>
          </p:cNvPicPr>
          <p:nvPr/>
        </p:nvPicPr>
        <p:blipFill rotWithShape="1">
          <a:blip r:embed="rId3">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9" name="图片 4">
            <a:extLst>
              <a:ext uri="{FF2B5EF4-FFF2-40B4-BE49-F238E27FC236}">
                <a16:creationId xmlns:a16="http://schemas.microsoft.com/office/drawing/2014/main" id="{CD409199-6DB8-453C-AE65-86C22C2950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6243" y="4490215"/>
            <a:ext cx="2740721" cy="2740721"/>
          </a:xfrm>
          <a:prstGeom prst="rect">
            <a:avLst/>
          </a:prstGeom>
        </p:spPr>
      </p:pic>
      <p:pic>
        <p:nvPicPr>
          <p:cNvPr id="10" name="Picture 9">
            <a:extLst>
              <a:ext uri="{FF2B5EF4-FFF2-40B4-BE49-F238E27FC236}">
                <a16:creationId xmlns:a16="http://schemas.microsoft.com/office/drawing/2014/main" id="{06CEEE40-1DF4-B530-C44C-97E889901859}"/>
              </a:ext>
            </a:extLst>
          </p:cNvPr>
          <p:cNvPicPr>
            <a:picLocks noChangeAspect="1"/>
          </p:cNvPicPr>
          <p:nvPr/>
        </p:nvPicPr>
        <p:blipFill>
          <a:blip r:embed="rId5"/>
          <a:stretch>
            <a:fillRect/>
          </a:stretch>
        </p:blipFill>
        <p:spPr>
          <a:xfrm>
            <a:off x="1910448" y="1424528"/>
            <a:ext cx="3018986" cy="841003"/>
          </a:xfrm>
          <a:prstGeom prst="rect">
            <a:avLst/>
          </a:prstGeom>
        </p:spPr>
      </p:pic>
      <p:pic>
        <p:nvPicPr>
          <p:cNvPr id="12" name="Picture 11">
            <a:extLst>
              <a:ext uri="{FF2B5EF4-FFF2-40B4-BE49-F238E27FC236}">
                <a16:creationId xmlns:a16="http://schemas.microsoft.com/office/drawing/2014/main" id="{E3390C42-86BC-A7EF-AB29-727140AE2973}"/>
              </a:ext>
            </a:extLst>
          </p:cNvPr>
          <p:cNvPicPr>
            <a:picLocks noChangeAspect="1"/>
          </p:cNvPicPr>
          <p:nvPr/>
        </p:nvPicPr>
        <p:blipFill>
          <a:blip r:embed="rId6"/>
          <a:stretch>
            <a:fillRect/>
          </a:stretch>
        </p:blipFill>
        <p:spPr>
          <a:xfrm>
            <a:off x="217805" y="2367785"/>
            <a:ext cx="7224386" cy="27495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561797FB-5805-5C89-57C9-E48F5F821E45}"/>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grpSp>
        <p:nvGrpSpPr>
          <p:cNvPr id="6" name="Group 5">
            <a:extLst>
              <a:ext uri="{FF2B5EF4-FFF2-40B4-BE49-F238E27FC236}">
                <a16:creationId xmlns:a16="http://schemas.microsoft.com/office/drawing/2014/main" id="{E37E8632-F875-A3BE-1128-91102B8BF9DF}"/>
              </a:ext>
            </a:extLst>
          </p:cNvPr>
          <p:cNvGrpSpPr/>
          <p:nvPr/>
        </p:nvGrpSpPr>
        <p:grpSpPr>
          <a:xfrm>
            <a:off x="7419314" y="2007705"/>
            <a:ext cx="4620585" cy="3724706"/>
            <a:chOff x="7419314" y="2077279"/>
            <a:chExt cx="4620585" cy="3724706"/>
          </a:xfrm>
        </p:grpSpPr>
        <p:pic>
          <p:nvPicPr>
            <p:cNvPr id="4" name="Picture 3">
              <a:extLst>
                <a:ext uri="{FF2B5EF4-FFF2-40B4-BE49-F238E27FC236}">
                  <a16:creationId xmlns:a16="http://schemas.microsoft.com/office/drawing/2014/main" id="{03E7E11E-6F94-3A70-14BA-D386FA937077}"/>
                </a:ext>
              </a:extLst>
            </p:cNvPr>
            <p:cNvPicPr>
              <a:picLocks noChangeAspect="1"/>
            </p:cNvPicPr>
            <p:nvPr/>
          </p:nvPicPr>
          <p:blipFill>
            <a:blip r:embed="rId3"/>
            <a:stretch>
              <a:fillRect/>
            </a:stretch>
          </p:blipFill>
          <p:spPr>
            <a:xfrm>
              <a:off x="7419314" y="2077279"/>
              <a:ext cx="4620585" cy="3201486"/>
            </a:xfrm>
            <a:prstGeom prst="rect">
              <a:avLst/>
            </a:prstGeom>
            <a:ln>
              <a:noFill/>
            </a:ln>
            <a:effectLst>
              <a:softEdge rad="112500"/>
            </a:effectLst>
          </p:spPr>
        </p:pic>
        <p:sp>
          <p:nvSpPr>
            <p:cNvPr id="5" name="TextBox 4">
              <a:extLst>
                <a:ext uri="{FF2B5EF4-FFF2-40B4-BE49-F238E27FC236}">
                  <a16:creationId xmlns:a16="http://schemas.microsoft.com/office/drawing/2014/main" id="{29677393-A16A-4B29-5A91-1F758820F860}"/>
                </a:ext>
              </a:extLst>
            </p:cNvPr>
            <p:cNvSpPr txBox="1"/>
            <p:nvPr/>
          </p:nvSpPr>
          <p:spPr>
            <a:xfrm>
              <a:off x="8915400" y="5278765"/>
              <a:ext cx="1341783" cy="523220"/>
            </a:xfrm>
            <a:prstGeom prst="rect">
              <a:avLst/>
            </a:prstGeom>
            <a:noFill/>
          </p:spPr>
          <p:txBody>
            <a:bodyPr wrap="square" rtlCol="0">
              <a:spAutoFit/>
            </a:bodyPr>
            <a:lstStyle/>
            <a:p>
              <a:r>
                <a:rPr lang="vi-VN" sz="2800" dirty="0"/>
                <a:t>Hình 1</a:t>
              </a:r>
              <a:endParaRPr lang="en-US" sz="2800" dirty="0"/>
            </a:p>
          </p:txBody>
        </p:sp>
      </p:grpSp>
      <p:pic>
        <p:nvPicPr>
          <p:cNvPr id="8" name="Picture 7">
            <a:extLst>
              <a:ext uri="{FF2B5EF4-FFF2-40B4-BE49-F238E27FC236}">
                <a16:creationId xmlns:a16="http://schemas.microsoft.com/office/drawing/2014/main" id="{8010D33B-B377-FE33-A480-EA2BC891012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8769" y="1642363"/>
            <a:ext cx="7380545" cy="3794341"/>
          </a:xfrm>
          <a:prstGeom prst="rect">
            <a:avLst/>
          </a:prstGeom>
          <a:ln>
            <a:noFill/>
          </a:ln>
          <a:effectLst>
            <a:softEdge rad="112500"/>
          </a:effectLst>
        </p:spPr>
      </p:pic>
    </p:spTree>
    <p:extLst>
      <p:ext uri="{BB962C8B-B14F-4D97-AF65-F5344CB8AC3E}">
        <p14:creationId xmlns:p14="http://schemas.microsoft.com/office/powerpoint/2010/main" val="14769003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813903" y="400034"/>
            <a:ext cx="10168836" cy="1339314"/>
            <a:chOff x="813903" y="400034"/>
            <a:chExt cx="10168836" cy="1339314"/>
          </a:xfrm>
        </p:grpSpPr>
        <p:sp>
          <p:nvSpPr>
            <p:cNvPr id="7" name="文本框 6"/>
            <p:cNvSpPr txBox="1"/>
            <p:nvPr/>
          </p:nvSpPr>
          <p:spPr>
            <a:xfrm>
              <a:off x="813903" y="400034"/>
              <a:ext cx="10168836" cy="1339314"/>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9839740" cy="1200329"/>
            </a:xfrm>
            <a:prstGeom prst="rect">
              <a:avLst/>
            </a:prstGeom>
            <a:noFill/>
          </p:spPr>
          <p:txBody>
            <a:bodyPr wrap="square" rtlCol="0">
              <a:spAutoFit/>
            </a:bodyPr>
            <a:lstStyle/>
            <a:p>
              <a:pPr algn="ctr"/>
              <a:r>
                <a:rPr lang="vi-VN" sz="3600" b="1" i="0" dirty="0">
                  <a:solidFill>
                    <a:schemeClr val="bg1"/>
                  </a:solidFill>
                  <a:effectLst/>
                  <a:latin typeface="Cambria" panose="02040503050406030204" pitchFamily="18" charset="0"/>
                  <a:ea typeface="Cambria" panose="02040503050406030204" pitchFamily="18" charset="0"/>
                </a:rPr>
                <a:t>1. </a:t>
              </a:r>
              <a:r>
                <a:rPr lang="en-US" sz="3600" b="1" i="0" dirty="0">
                  <a:solidFill>
                    <a:schemeClr val="bg1"/>
                  </a:solidFill>
                  <a:effectLst/>
                  <a:latin typeface="Cambria" panose="02040503050406030204" pitchFamily="18" charset="0"/>
                  <a:ea typeface="Cambria" panose="02040503050406030204" pitchFamily="18" charset="0"/>
                </a:rPr>
                <a:t>Quan </a:t>
              </a:r>
              <a:r>
                <a:rPr lang="en-US" sz="3600" b="1" i="0" dirty="0" err="1">
                  <a:solidFill>
                    <a:schemeClr val="bg1"/>
                  </a:solidFill>
                  <a:effectLst/>
                  <a:latin typeface="Cambria" panose="02040503050406030204" pitchFamily="18" charset="0"/>
                  <a:ea typeface="Cambria" panose="02040503050406030204" pitchFamily="18" charset="0"/>
                </a:rPr>
                <a:t>sát</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từ</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hình</a:t>
              </a:r>
              <a:r>
                <a:rPr lang="en-US" sz="3600" b="1" i="0" dirty="0">
                  <a:solidFill>
                    <a:schemeClr val="bg1"/>
                  </a:solidFill>
                  <a:effectLst/>
                  <a:latin typeface="Cambria" panose="02040503050406030204" pitchFamily="18" charset="0"/>
                  <a:ea typeface="Cambria" panose="02040503050406030204" pitchFamily="18" charset="0"/>
                </a:rPr>
                <a:t> 2 </a:t>
              </a:r>
              <a:r>
                <a:rPr lang="en-US" sz="3600" b="1" i="0" dirty="0" err="1">
                  <a:solidFill>
                    <a:schemeClr val="bg1"/>
                  </a:solidFill>
                  <a:effectLst/>
                  <a:latin typeface="Cambria" panose="02040503050406030204" pitchFamily="18" charset="0"/>
                  <a:ea typeface="Cambria" panose="02040503050406030204" pitchFamily="18" charset="0"/>
                </a:rPr>
                <a:t>đến</a:t>
              </a:r>
              <a:r>
                <a:rPr lang="en-US" sz="3600" b="1" i="0" dirty="0">
                  <a:solidFill>
                    <a:schemeClr val="bg1"/>
                  </a:solidFill>
                  <a:effectLst/>
                  <a:latin typeface="Cambria" panose="02040503050406030204" pitchFamily="18" charset="0"/>
                  <a:ea typeface="Cambria" panose="02040503050406030204" pitchFamily="18" charset="0"/>
                </a:rPr>
                <a:t> 4 </a:t>
              </a:r>
              <a:r>
                <a:rPr lang="en-US" sz="3600" b="1" i="0" dirty="0" err="1">
                  <a:solidFill>
                    <a:schemeClr val="bg1"/>
                  </a:solidFill>
                  <a:effectLst/>
                  <a:latin typeface="Cambria" panose="02040503050406030204" pitchFamily="18" charset="0"/>
                  <a:ea typeface="Cambria" panose="02040503050406030204" pitchFamily="18" charset="0"/>
                </a:rPr>
                <a:t>và</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mô</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tả</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mối</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liên</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hệ</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về</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thức</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ăn</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giữa</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các</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sinh</a:t>
              </a:r>
              <a:r>
                <a:rPr lang="en-US" sz="3600" b="1" i="0" dirty="0">
                  <a:solidFill>
                    <a:schemeClr val="bg1"/>
                  </a:solidFill>
                  <a:effectLst/>
                  <a:latin typeface="Cambria" panose="02040503050406030204" pitchFamily="18" charset="0"/>
                  <a:ea typeface="Cambria" panose="02040503050406030204" pitchFamily="18" charset="0"/>
                </a:rPr>
                <a:t> </a:t>
              </a:r>
              <a:r>
                <a:rPr lang="en-US" sz="3600" b="1" i="0" dirty="0" err="1">
                  <a:solidFill>
                    <a:schemeClr val="bg1"/>
                  </a:solidFill>
                  <a:effectLst/>
                  <a:latin typeface="Cambria" panose="02040503050406030204" pitchFamily="18" charset="0"/>
                  <a:ea typeface="Cambria" panose="02040503050406030204" pitchFamily="18" charset="0"/>
                </a:rPr>
                <a:t>vật</a:t>
              </a:r>
              <a:r>
                <a:rPr lang="en-US" sz="3600" b="1" i="0" dirty="0">
                  <a:solidFill>
                    <a:schemeClr val="bg1"/>
                  </a:solidFill>
                  <a:effectLst/>
                  <a:latin typeface="Cambria" panose="02040503050406030204" pitchFamily="18" charset="0"/>
                  <a:ea typeface="Cambria" panose="02040503050406030204" pitchFamily="18" charset="0"/>
                </a:rPr>
                <a:t>:</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A376FF1E-3907-95BF-541B-902CAD4A2ED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813903" y="2069808"/>
            <a:ext cx="9535750" cy="3048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786">
      <a:dk1>
        <a:sysClr val="windowText" lastClr="000000"/>
      </a:dk1>
      <a:lt1>
        <a:sysClr val="window" lastClr="FFFFFF"/>
      </a:lt1>
      <a:dk2>
        <a:srgbClr val="44546A"/>
      </a:dk2>
      <a:lt2>
        <a:srgbClr val="E7E6E6"/>
      </a:lt2>
      <a:accent1>
        <a:srgbClr val="65A069"/>
      </a:accent1>
      <a:accent2>
        <a:srgbClr val="65A069"/>
      </a:accent2>
      <a:accent3>
        <a:srgbClr val="65A069"/>
      </a:accent3>
      <a:accent4>
        <a:srgbClr val="65A069"/>
      </a:accent4>
      <a:accent5>
        <a:srgbClr val="65A069"/>
      </a:accent5>
      <a:accent6>
        <a:srgbClr val="65A069"/>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561</Words>
  <Application>Microsoft Office PowerPoint</Application>
  <PresentationFormat>Widescreen</PresentationFormat>
  <Paragraphs>48</Paragraphs>
  <Slides>25</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#9Slide07 HoneyCream</vt:lpstr>
      <vt:lpstr>Arial</vt:lpstr>
      <vt:lpstr>Calibri</vt:lpstr>
      <vt:lpstr>Cambria</vt:lpstr>
      <vt:lpstr>等线</vt:lpstr>
      <vt:lpstr>等线 Light</vt:lpstr>
      <vt:lpstr>SVN-Newton</vt:lpstr>
      <vt:lpstr>Times New Roman</vt:lpstr>
      <vt:lpstr>UVF Salome</vt:lpstr>
      <vt:lpstr>字魂112号-阿开童漫体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Laptop T&amp;T</cp:lastModifiedBy>
  <cp:revision>47</cp:revision>
  <dcterms:created xsi:type="dcterms:W3CDTF">2022-05-28T00:08:25Z</dcterms:created>
  <dcterms:modified xsi:type="dcterms:W3CDTF">2024-03-25T15:58:59Z</dcterms:modified>
</cp:coreProperties>
</file>