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7" r:id="rId4"/>
  </p:sldMasterIdLst>
  <p:sldIdLst>
    <p:sldId id="286" r:id="rId5"/>
    <p:sldId id="257" r:id="rId6"/>
    <p:sldId id="284" r:id="rId7"/>
    <p:sldId id="256" r:id="rId8"/>
    <p:sldId id="285" r:id="rId9"/>
    <p:sldId id="282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83" r:id="rId20"/>
    <p:sldId id="268" r:id="rId21"/>
    <p:sldId id="269" r:id="rId22"/>
    <p:sldId id="270" r:id="rId23"/>
    <p:sldId id="279" r:id="rId24"/>
    <p:sldId id="280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94B"/>
    <a:srgbClr val="FC7D48"/>
    <a:srgbClr val="FFFFFF"/>
    <a:srgbClr val="E98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50" y="-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3B99-E92E-8260-DFE0-B64D14481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68942-AF73-8621-8B19-AD7A5D851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20332-6F9C-F222-1737-2AD00D0C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AEBB-781C-3D4E-7DFF-BB6575D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11521-BFB8-2834-AE2C-8B7B9946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8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1DA4-7C3C-CF7E-8E8E-9BCD6A3E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34D40-FC50-B400-DA4D-E3F4DA7DB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2D40A-F805-1C34-AFFD-B2629EF5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685A3-6B5F-AEDA-ED55-167CD330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888F9-5DDE-AEB6-0FC6-3F08A970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5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378CDF-9B75-6DB5-F944-62133D832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93342-03A1-43C1-70C8-4541BC744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18ED-FE1C-300B-EC70-6B93A67A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75C29-8278-3D8C-D8E1-D76DF2F1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D157D-3F0C-9134-C151-1A6F6DFC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8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4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7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5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6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17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2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B0CB-D8F5-47DA-7D8E-AD59A27E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350C6-E077-9F44-6289-351B4B709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36D11-2AA4-F6BC-9576-78AA834C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6390-66A4-E3C9-ACA9-C876FB2E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F603C-7916-E1D2-3233-FF11F175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5F31120-84D5-A556-B2B6-A54E5CC54BA8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FB99768B-223B-7A4F-4498-48271908F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E24C3F8-50DE-441B-A7F9-9996AEBBE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17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5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0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25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057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277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77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19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02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6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1CFF-60AA-1A9E-A6F8-8D1033C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8FEDF-348A-B040-EB1A-9702D522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BB2F-840E-4BBC-7100-E4E69CD5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DD7A7-C400-E663-1C1C-CB2FAD1A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2B153-B70E-EBF4-91B3-4437940C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65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70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63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07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1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20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78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546D7-5D7D-2357-013A-5F7DEF24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562BC-765E-9C44-852E-12A5A7C3C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ABE89-2A36-091C-CD18-8DF5705DF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1569-E3BF-16EC-D40C-F907F480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4651F-9FDC-1D18-384C-8C39E6BE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F737C-74AE-6106-122F-541F9A30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5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CB92-C95A-2B7A-3576-827938DC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5031C-0FFF-EE57-A608-E4A7446D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17C8B-5CC7-778D-4F46-DB15392FD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8675A-C4AE-AA7B-2A2B-113C56726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D95BF-F0A7-97FA-F4B6-B05874E79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97BAD-2B0A-F759-4764-38DA9F3E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DA813-3E6E-DC0E-C02F-8594D2EF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67227-1142-1293-3F1F-4A67DB24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5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3189-7F36-5D49-6123-A5AB1F04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555AA1-1771-CD5F-C69D-157FA42C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8EE2C-F7C3-D1A5-025F-5203659D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8A70C-403D-BB47-EF8E-6BD1611A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2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A88B5-67B1-839F-8274-4B3B9209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7E8A7-9C40-217C-8C53-E8D5AC0F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F7C46-E930-9AFF-E991-3EFCDC1D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0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872B-5449-B595-E092-B743C709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8864-C6F0-1316-18C0-C896ED5F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CB185-70A9-1B44-C59E-29BA9492C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9A356-A608-D9F6-6CD7-4BC0D6D6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57392-915E-1A91-512E-5649CCCB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B0E77-6709-F3A0-93CA-0F00C975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8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1B97-D5B5-690D-46C0-F082820F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0096A-6AFF-D181-593D-DA385DB91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8033A-26DB-C69B-9FF0-C32C8ADC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70BA-F2F7-DBC5-F9DD-8007EA3F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6A2EE-C675-F912-25A6-C9A8F211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53588-8A67-7630-618A-B51592CD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5784E-850C-28DA-215C-47FD25CE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668A5-936E-567C-59DB-A327821A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84B91-6F9D-D78E-4718-DF256A89F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5669-296A-47D9-B870-AF5058592F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C6969-BCB6-8652-FE5E-3FFC27625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7AC7-7B31-E140-97BE-DD6B2F60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98BA0EE-6A1C-E7C1-CCBF-F21E08B80C3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11D2119F-ACCD-41BB-91C2-730B5E0BB0C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0771267E-CCB6-9F64-7FB0-F68193CA7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4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6.sv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6.sv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3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53.sv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3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57.svg"/><Relationship Id="rId2" Type="http://schemas.openxmlformats.org/officeDocument/2006/relationships/image" Target="../media/image17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53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35.pn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1.png"/><Relationship Id="rId2" Type="http://schemas.openxmlformats.org/officeDocument/2006/relationships/image" Target="../media/image17.png"/><Relationship Id="rId16" Type="http://schemas.openxmlformats.org/officeDocument/2006/relationships/image" Target="../media/image40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42.pn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1.png"/><Relationship Id="rId2" Type="http://schemas.openxmlformats.org/officeDocument/2006/relationships/image" Target="../media/image17.png"/><Relationship Id="rId16" Type="http://schemas.openxmlformats.org/officeDocument/2006/relationships/image" Target="../media/image40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4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6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5.png"/><Relationship Id="rId2" Type="http://schemas.openxmlformats.org/officeDocument/2006/relationships/image" Target="../media/image17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4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68.sv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49.png"/><Relationship Id="rId3" Type="http://schemas.openxmlformats.org/officeDocument/2006/relationships/image" Target="../media/image26.svg"/><Relationship Id="rId21" Type="http://schemas.openxmlformats.org/officeDocument/2006/relationships/image" Target="../media/image75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71.svg"/><Relationship Id="rId2" Type="http://schemas.openxmlformats.org/officeDocument/2006/relationships/image" Target="../media/image17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73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Relationship Id="rId2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26" Type="http://schemas.openxmlformats.org/officeDocument/2006/relationships/image" Target="../media/image56.png"/><Relationship Id="rId3" Type="http://schemas.openxmlformats.org/officeDocument/2006/relationships/image" Target="../media/image78.svg"/><Relationship Id="rId21" Type="http://schemas.openxmlformats.org/officeDocument/2006/relationships/image" Target="../media/image30.svg"/><Relationship Id="rId7" Type="http://schemas.openxmlformats.org/officeDocument/2006/relationships/image" Target="../media/image82.svg"/><Relationship Id="rId12" Type="http://schemas.openxmlformats.org/officeDocument/2006/relationships/image" Target="../media/image9.png"/><Relationship Id="rId17" Type="http://schemas.openxmlformats.org/officeDocument/2006/relationships/image" Target="../media/image26.svg"/><Relationship Id="rId25" Type="http://schemas.openxmlformats.org/officeDocument/2006/relationships/image" Target="../media/image84.svg"/><Relationship Id="rId2" Type="http://schemas.openxmlformats.org/officeDocument/2006/relationships/image" Target="../media/image52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8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10.svg"/><Relationship Id="rId24" Type="http://schemas.openxmlformats.org/officeDocument/2006/relationships/image" Target="../media/image55.png"/><Relationship Id="rId32" Type="http://schemas.openxmlformats.org/officeDocument/2006/relationships/image" Target="../media/image58.png"/><Relationship Id="rId5" Type="http://schemas.openxmlformats.org/officeDocument/2006/relationships/image" Target="../media/image80.svg"/><Relationship Id="rId15" Type="http://schemas.openxmlformats.org/officeDocument/2006/relationships/image" Target="../media/image14.svg"/><Relationship Id="rId23" Type="http://schemas.openxmlformats.org/officeDocument/2006/relationships/image" Target="../media/image32.svg"/><Relationship Id="rId28" Type="http://schemas.openxmlformats.org/officeDocument/2006/relationships/image" Target="../media/image57.png"/><Relationship Id="rId10" Type="http://schemas.openxmlformats.org/officeDocument/2006/relationships/image" Target="../media/image8.png"/><Relationship Id="rId19" Type="http://schemas.openxmlformats.org/officeDocument/2006/relationships/image" Target="../media/image28.svg"/><Relationship Id="rId31" Type="http://schemas.openxmlformats.org/officeDocument/2006/relationships/image" Target="../media/image18.svg"/><Relationship Id="rId4" Type="http://schemas.openxmlformats.org/officeDocument/2006/relationships/image" Target="../media/image53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Relationship Id="rId22" Type="http://schemas.openxmlformats.org/officeDocument/2006/relationships/image" Target="../media/image20.png"/><Relationship Id="rId27" Type="http://schemas.openxmlformats.org/officeDocument/2006/relationships/image" Target="../media/image86.svg"/><Relationship Id="rId30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svg"/><Relationship Id="rId18" Type="http://schemas.openxmlformats.org/officeDocument/2006/relationships/image" Target="../media/image59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8.png"/><Relationship Id="rId17" Type="http://schemas.openxmlformats.org/officeDocument/2006/relationships/image" Target="../media/image32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6.sv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10" Type="http://schemas.openxmlformats.org/officeDocument/2006/relationships/image" Target="../media/image17.png"/><Relationship Id="rId19" Type="http://schemas.openxmlformats.org/officeDocument/2006/relationships/image" Target="../media/image91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svg"/><Relationship Id="rId18" Type="http://schemas.openxmlformats.org/officeDocument/2006/relationships/image" Target="../media/image21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8.png"/><Relationship Id="rId17" Type="http://schemas.openxmlformats.org/officeDocument/2006/relationships/image" Target="../media/image32.svg"/><Relationship Id="rId25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6.svg"/><Relationship Id="rId24" Type="http://schemas.openxmlformats.org/officeDocument/2006/relationships/image" Target="../media/image24.pn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23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6.sv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6.sv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1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17" Type="http://schemas.openxmlformats.org/officeDocument/2006/relationships/image" Target="../media/image46.sv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25691" y="231341"/>
            <a:ext cx="11448419" cy="6250602"/>
            <a:chOff x="0" y="0"/>
            <a:chExt cx="4522832" cy="246937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469374"/>
            </a:xfrm>
            <a:custGeom>
              <a:avLst/>
              <a:gdLst/>
              <a:ahLst/>
              <a:cxnLst/>
              <a:rect l="l" t="t" r="r" b="b"/>
              <a:pathLst>
                <a:path w="4522832" h="2469374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46381"/>
                  </a:lnTo>
                  <a:cubicBezTo>
                    <a:pt x="4522832" y="2459080"/>
                    <a:pt x="4512538" y="2469374"/>
                    <a:pt x="4499840" y="2469374"/>
                  </a:cubicBezTo>
                  <a:lnTo>
                    <a:pt x="22992" y="2469374"/>
                  </a:lnTo>
                  <a:cubicBezTo>
                    <a:pt x="16894" y="2469374"/>
                    <a:pt x="11046" y="2466951"/>
                    <a:pt x="6734" y="2462639"/>
                  </a:cubicBezTo>
                  <a:cubicBezTo>
                    <a:pt x="2422" y="2458327"/>
                    <a:pt x="0" y="2452479"/>
                    <a:pt x="0" y="2446381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07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426257" y="3286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981848" y="1861689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72524" y="1559938"/>
            <a:ext cx="6369322" cy="479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xin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phép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2.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thiết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đắt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DDE2AF-006A-8F08-9FB6-0935677C01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2224" y="81050"/>
            <a:ext cx="6791533" cy="1810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454711" y="1919118"/>
            <a:ext cx="6051489" cy="4139949"/>
          </a:xfrm>
          <a:custGeom>
            <a:avLst/>
            <a:gdLst/>
            <a:ahLst/>
            <a:cxnLst/>
            <a:rect l="l" t="t" r="r" b="b"/>
            <a:pathLst>
              <a:path w="9077234" h="6209923">
                <a:moveTo>
                  <a:pt x="0" y="0"/>
                </a:moveTo>
                <a:lnTo>
                  <a:pt x="9077234" y="0"/>
                </a:lnTo>
                <a:lnTo>
                  <a:pt x="9077234" y="6209923"/>
                </a:lnTo>
                <a:lnTo>
                  <a:pt x="0" y="6209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43426" y="2655939"/>
            <a:ext cx="4700177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26"/>
              </a:lnSpc>
            </a:pP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khác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song Kim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hạn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200 000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E44747-D21C-3F6A-A961-341E172F79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95423" y="384345"/>
            <a:ext cx="734631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119288" y="383012"/>
            <a:ext cx="7415981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Đưa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ra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lời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khuyên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cho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bạn</a:t>
            </a:r>
            <a:endParaRPr lang="en-US" sz="4400" dirty="0">
              <a:solidFill>
                <a:srgbClr val="12294B"/>
              </a:solidFill>
              <a:latin typeface="Cambria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506113" y="1686619"/>
            <a:ext cx="4220184" cy="4485581"/>
            <a:chOff x="895570" y="1731096"/>
            <a:chExt cx="4220184" cy="4485581"/>
          </a:xfrm>
        </p:grpSpPr>
        <p:sp>
          <p:nvSpPr>
            <p:cNvPr id="27" name="Freeform 27"/>
            <p:cNvSpPr/>
            <p:nvPr/>
          </p:nvSpPr>
          <p:spPr>
            <a:xfrm>
              <a:off x="895570" y="1731096"/>
              <a:ext cx="4220184" cy="4485581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975551" y="2629985"/>
              <a:ext cx="3966189" cy="2757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Bố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Quyết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một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cũ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còn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tốt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nhưng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đòi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mua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mới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40506-AFCA-4DF9-722F-0936E8A18DC0}"/>
              </a:ext>
            </a:extLst>
          </p:cNvPr>
          <p:cNvGrpSpPr/>
          <p:nvPr/>
        </p:nvGrpSpPr>
        <p:grpSpPr>
          <a:xfrm>
            <a:off x="6073409" y="1686620"/>
            <a:ext cx="4724917" cy="4407519"/>
            <a:chOff x="6073409" y="1686620"/>
            <a:chExt cx="4724917" cy="4407519"/>
          </a:xfrm>
        </p:grpSpPr>
        <p:sp>
          <p:nvSpPr>
            <p:cNvPr id="31" name="Freeform 31"/>
            <p:cNvSpPr/>
            <p:nvPr/>
          </p:nvSpPr>
          <p:spPr>
            <a:xfrm>
              <a:off x="6073409" y="1686620"/>
              <a:ext cx="4724917" cy="4407519"/>
            </a:xfrm>
            <a:custGeom>
              <a:avLst/>
              <a:gdLst/>
              <a:ahLst/>
              <a:cxnLst/>
              <a:rect l="l" t="t" r="r" b="b"/>
              <a:pathLst>
                <a:path w="6657625" h="7076307">
                  <a:moveTo>
                    <a:pt x="0" y="0"/>
                  </a:moveTo>
                  <a:lnTo>
                    <a:pt x="6657625" y="0"/>
                  </a:lnTo>
                  <a:lnTo>
                    <a:pt x="6657625" y="7076307"/>
                  </a:lnTo>
                  <a:lnTo>
                    <a:pt x="0" y="707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6253974" y="2144359"/>
              <a:ext cx="4426422" cy="386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chuẩn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bị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buổi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liên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hoan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cuối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năm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,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dự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định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tổ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chức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thật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hoành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tráng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khác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trầm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trồ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81342" y="209078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5610607" y="1362096"/>
            <a:ext cx="5508577" cy="4792462"/>
          </a:xfrm>
          <a:custGeom>
            <a:avLst/>
            <a:gdLst/>
            <a:ahLst/>
            <a:cxnLst/>
            <a:rect l="l" t="t" r="r" b="b"/>
            <a:pathLst>
              <a:path w="8262866" h="7188693">
                <a:moveTo>
                  <a:pt x="0" y="0"/>
                </a:moveTo>
                <a:lnTo>
                  <a:pt x="8262865" y="0"/>
                </a:lnTo>
                <a:lnTo>
                  <a:pt x="8262865" y="7188693"/>
                </a:lnTo>
                <a:lnTo>
                  <a:pt x="0" y="7188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7785" y="3463904"/>
            <a:ext cx="4669241" cy="179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29"/>
              </a:lnSpc>
              <a:spcBef>
                <a:spcPct val="0"/>
              </a:spcBef>
            </a:pP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Xây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dựng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kịch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bản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đóng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vai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ra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khuyên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bạn</a:t>
            </a:r>
            <a:endParaRPr lang="en-US" sz="3449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F643E0B7-679E-2E0B-A0D3-D4168C57257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C445B-5B64-572D-09FB-7C4A51FC57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9619" y="1187561"/>
            <a:ext cx="6041660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C2F3A7-025C-1235-E260-6B37524DB50F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658735" y="2447557"/>
              <a:ext cx="5102486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1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hãy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xe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cũ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tốt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tiêu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2" name="Freeform 26">
            <a:extLst>
              <a:ext uri="{FF2B5EF4-FFF2-40B4-BE49-F238E27FC236}">
                <a16:creationId xmlns:a16="http://schemas.microsoft.com/office/drawing/2014/main" id="{F2E0BD1A-DE8F-D62F-CC29-FD2CEE17B06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075EBD-4DF8-BB79-72D1-D5F61D0650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2878" y="45148"/>
            <a:ext cx="734631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6A1B4C-CD03-7D6A-D014-DEDE41CBF3EB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363399" y="2340852"/>
              <a:ext cx="5786572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2: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tổ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chức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buổi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liên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hoan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dư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3" name="Freeform 26">
            <a:extLst>
              <a:ext uri="{FF2B5EF4-FFF2-40B4-BE49-F238E27FC236}">
                <a16:creationId xmlns:a16="http://schemas.microsoft.com/office/drawing/2014/main" id="{59693F0B-1448-D36C-3DA9-3533B4EAF8D5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C340CF-1998-2883-82C6-C52029AE1E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1432" y="6854"/>
            <a:ext cx="73402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2ABE6-19CE-8DA5-9907-E1B0C09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7E6DA0-FEA8-F055-7EE8-4ED283B15550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3D5F15-4832-26D2-ABBC-1D965DF947FA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DF341-1C25-32F6-86CE-4C761ECAAD14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60E6BD-0F82-484E-1581-00031617CD9C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32CCB38-C59D-131B-6800-D7407147C6E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3C5E84-7C9F-C45B-E6EC-4E340C6C7C87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D7222E-7D60-59BF-ED05-61EB5AE222BB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93AF86-7FEE-7B19-53C6-A1F33AA3E550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8E81407-3B13-9839-113F-3DBEE479E5DC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A457A9B-25AA-9D39-66D5-11A2FE3F1F05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E2B2A01-A8E8-2146-9952-69AF1195B5C3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4B3369E-EE2C-6111-C1A1-60ADFEBDC7FF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D444538-99E4-2B10-68F7-339523D47BDB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697ED4D-FE15-9E12-6B61-1EDDE8E20E0E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14D042-0519-E8F0-78A6-9D11B37B1227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781D3E3-687C-FEAA-4B22-19340FD1A0FC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5993405-3109-F36B-7A51-19F4B818225F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577785C-8508-6C9B-6FEC-89038048CECD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61E9ED2-8DA0-92D2-DECB-B2FD502E73BA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0ED991A-C4C7-5FA5-5370-CD97EABA4A9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541FDC7-1B8B-3388-5B9F-4C6D3C31D1C1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16A390E-01E1-792A-8F71-85AEEDF78764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110B31D-CC57-4ACF-418B-618B69661FFD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32A8744-B1A9-C401-6358-E5845C5916C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03A345D-D519-CE70-F1DD-6F7BFF4EC0AC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832" y="48903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9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96128" y="2100120"/>
            <a:ext cx="11169615" cy="2991643"/>
          </a:xfrm>
          <a:custGeom>
            <a:avLst/>
            <a:gdLst/>
            <a:ahLst/>
            <a:cxnLst/>
            <a:rect l="l" t="t" r="r" b="b"/>
            <a:pathLst>
              <a:path w="16754423" h="4487465">
                <a:moveTo>
                  <a:pt x="0" y="0"/>
                </a:moveTo>
                <a:lnTo>
                  <a:pt x="16754423" y="0"/>
                </a:lnTo>
                <a:lnTo>
                  <a:pt x="16754423" y="4487465"/>
                </a:lnTo>
                <a:lnTo>
                  <a:pt x="0" y="4487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489" t="-429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22211" y="545679"/>
            <a:ext cx="923110" cy="923110"/>
          </a:xfrm>
          <a:custGeom>
            <a:avLst/>
            <a:gdLst/>
            <a:ahLst/>
            <a:cxnLst/>
            <a:rect l="l" t="t" r="r" b="b"/>
            <a:pathLst>
              <a:path w="1277459" h="1277459">
                <a:moveTo>
                  <a:pt x="0" y="0"/>
                </a:moveTo>
                <a:lnTo>
                  <a:pt x="1277459" y="0"/>
                </a:lnTo>
                <a:lnTo>
                  <a:pt x="1277459" y="1277460"/>
                </a:lnTo>
                <a:lnTo>
                  <a:pt x="0" y="12774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1203" y="590815"/>
            <a:ext cx="10064806" cy="115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00"/>
              </a:lnSpc>
              <a:spcBef>
                <a:spcPct val="0"/>
              </a:spcBef>
            </a:pP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Lập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và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thực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kế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hoạch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tiết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kiệm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tiền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phù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hợp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với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điều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của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bản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thân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theo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gợi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ý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sau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85800" y="501861"/>
            <a:ext cx="1054601" cy="1054601"/>
          </a:xfrm>
          <a:custGeom>
            <a:avLst/>
            <a:gdLst/>
            <a:ahLst/>
            <a:cxnLst/>
            <a:rect l="l" t="t" r="r" b="b"/>
            <a:pathLst>
              <a:path w="1581901" h="1581901">
                <a:moveTo>
                  <a:pt x="0" y="0"/>
                </a:moveTo>
                <a:lnTo>
                  <a:pt x="1581901" y="0"/>
                </a:lnTo>
                <a:lnTo>
                  <a:pt x="1581901" y="1581902"/>
                </a:lnTo>
                <a:lnTo>
                  <a:pt x="0" y="15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75978" y="1922952"/>
            <a:ext cx="3937643" cy="4424318"/>
          </a:xfrm>
          <a:custGeom>
            <a:avLst/>
            <a:gdLst/>
            <a:ahLst/>
            <a:cxnLst/>
            <a:rect l="l" t="t" r="r" b="b"/>
            <a:pathLst>
              <a:path w="5906464" h="6636477">
                <a:moveTo>
                  <a:pt x="0" y="0"/>
                </a:moveTo>
                <a:lnTo>
                  <a:pt x="5906465" y="0"/>
                </a:lnTo>
                <a:lnTo>
                  <a:pt x="5906465" y="6636477"/>
                </a:lnTo>
                <a:lnTo>
                  <a:pt x="0" y="6636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40401" y="332896"/>
            <a:ext cx="9422845" cy="137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44"/>
              </a:lnSpc>
              <a:spcBef>
                <a:spcPct val="0"/>
              </a:spcBef>
            </a:pPr>
            <a:r>
              <a:rPr lang="en-US" sz="4032">
                <a:solidFill>
                  <a:srgbClr val="4CB455"/>
                </a:solidFill>
                <a:latin typeface="Cambria Bold"/>
              </a:rPr>
              <a:t>Nhắc nhở bạn bè tiết kiệm sách vở, quần áo, đồ dùng, đồ chơi, điện, nước,...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E3B166-498D-5A80-77A6-5BF0EE998A76}"/>
              </a:ext>
            </a:extLst>
          </p:cNvPr>
          <p:cNvGrpSpPr/>
          <p:nvPr/>
        </p:nvGrpSpPr>
        <p:grpSpPr>
          <a:xfrm>
            <a:off x="2457232" y="2226786"/>
            <a:ext cx="3811350" cy="2862056"/>
            <a:chOff x="1213100" y="2144359"/>
            <a:chExt cx="3811350" cy="2862056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823135C8-D9BC-DD8E-10FA-B839711BA9D1}"/>
                </a:ext>
              </a:extLst>
            </p:cNvPr>
            <p:cNvSpPr/>
            <p:nvPr/>
          </p:nvSpPr>
          <p:spPr>
            <a:xfrm>
              <a:off x="1213100" y="2144359"/>
              <a:ext cx="3811350" cy="2862056"/>
            </a:xfrm>
            <a:prstGeom prst="wedgeEllipseCallout">
              <a:avLst>
                <a:gd name="adj1" fmla="val 68913"/>
                <a:gd name="adj2" fmla="val -17373"/>
              </a:avLst>
            </a:prstGeom>
            <a:solidFill>
              <a:schemeClr val="bg1"/>
            </a:solidFill>
            <a:ln w="57150">
              <a:solidFill>
                <a:srgbClr val="1229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6545" y="2696774"/>
              <a:ext cx="2932104" cy="179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29"/>
                </a:lnSpc>
                <a:spcBef>
                  <a:spcPct val="0"/>
                </a:spcBef>
              </a:pP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kiệm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nhé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2278038"/>
            <a:ext cx="4425749" cy="4209994"/>
          </a:xfrm>
          <a:custGeom>
            <a:avLst/>
            <a:gdLst/>
            <a:ahLst/>
            <a:cxnLst/>
            <a:rect l="l" t="t" r="r" b="b"/>
            <a:pathLst>
              <a:path w="6638624" h="6314991">
                <a:moveTo>
                  <a:pt x="0" y="0"/>
                </a:moveTo>
                <a:lnTo>
                  <a:pt x="6638624" y="0"/>
                </a:lnTo>
                <a:lnTo>
                  <a:pt x="6638624" y="6314991"/>
                </a:lnTo>
                <a:lnTo>
                  <a:pt x="0" y="6314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D019C1-0B02-E306-95F9-77C7299D2C6E}"/>
              </a:ext>
            </a:extLst>
          </p:cNvPr>
          <p:cNvGrpSpPr/>
          <p:nvPr/>
        </p:nvGrpSpPr>
        <p:grpSpPr>
          <a:xfrm>
            <a:off x="4428865" y="933972"/>
            <a:ext cx="7077335" cy="5655260"/>
            <a:chOff x="4428865" y="933972"/>
            <a:chExt cx="7077335" cy="5655260"/>
          </a:xfrm>
        </p:grpSpPr>
        <p:sp>
          <p:nvSpPr>
            <p:cNvPr id="27" name="Freeform 27"/>
            <p:cNvSpPr/>
            <p:nvPr/>
          </p:nvSpPr>
          <p:spPr>
            <a:xfrm>
              <a:off x="4428865" y="1157377"/>
              <a:ext cx="7077335" cy="5431855"/>
            </a:xfrm>
            <a:custGeom>
              <a:avLst/>
              <a:gdLst/>
              <a:ahLst/>
              <a:cxnLst/>
              <a:rect l="l" t="t" r="r" b="b"/>
              <a:pathLst>
                <a:path w="10616003" h="8147783">
                  <a:moveTo>
                    <a:pt x="0" y="0"/>
                  </a:moveTo>
                  <a:lnTo>
                    <a:pt x="10616003" y="0"/>
                  </a:lnTo>
                  <a:lnTo>
                    <a:pt x="10616003" y="8147783"/>
                  </a:lnTo>
                  <a:lnTo>
                    <a:pt x="0" y="814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068215" y="933972"/>
              <a:ext cx="1798635" cy="1760414"/>
            </a:xfrm>
            <a:custGeom>
              <a:avLst/>
              <a:gdLst/>
              <a:ahLst/>
              <a:cxnLst/>
              <a:rect l="l" t="t" r="r" b="b"/>
              <a:pathLst>
                <a:path w="2697953" h="2640621">
                  <a:moveTo>
                    <a:pt x="0" y="0"/>
                  </a:moveTo>
                  <a:lnTo>
                    <a:pt x="2697953" y="0"/>
                  </a:lnTo>
                  <a:lnTo>
                    <a:pt x="2697953" y="2640622"/>
                  </a:lnTo>
                  <a:lnTo>
                    <a:pt x="0" y="26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137770" y="3094852"/>
              <a:ext cx="5839723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Có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nhờ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sức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Và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trí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tuệ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nên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Phải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giữ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gìn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,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kiệm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Biết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tiêu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thông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minh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F35BDC1-0A38-D2DE-87E5-49F7D4A42A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835" y="865304"/>
            <a:ext cx="47065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8326" y="347951"/>
            <a:ext cx="7773074" cy="24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15652" y="1800257"/>
            <a:ext cx="2391894" cy="1327501"/>
          </a:xfrm>
          <a:custGeom>
            <a:avLst/>
            <a:gdLst/>
            <a:ahLst/>
            <a:cxnLst/>
            <a:rect l="l" t="t" r="r" b="b"/>
            <a:pathLst>
              <a:path w="3587841" h="1991252">
                <a:moveTo>
                  <a:pt x="0" y="0"/>
                </a:moveTo>
                <a:lnTo>
                  <a:pt x="3587841" y="0"/>
                </a:lnTo>
                <a:lnTo>
                  <a:pt x="3587841" y="1991252"/>
                </a:lnTo>
                <a:lnTo>
                  <a:pt x="0" y="1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268" y="449434"/>
            <a:ext cx="989065" cy="1017034"/>
          </a:xfrm>
          <a:custGeom>
            <a:avLst/>
            <a:gdLst/>
            <a:ahLst/>
            <a:cxnLst/>
            <a:rect l="l" t="t" r="r" b="b"/>
            <a:pathLst>
              <a:path w="1483598" h="1525551">
                <a:moveTo>
                  <a:pt x="0" y="0"/>
                </a:moveTo>
                <a:lnTo>
                  <a:pt x="1483598" y="0"/>
                </a:lnTo>
                <a:lnTo>
                  <a:pt x="1483598" y="1525551"/>
                </a:lnTo>
                <a:lnTo>
                  <a:pt x="0" y="1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1251" y="3477008"/>
            <a:ext cx="927151" cy="949707"/>
          </a:xfrm>
          <a:custGeom>
            <a:avLst/>
            <a:gdLst/>
            <a:ahLst/>
            <a:cxnLst/>
            <a:rect l="l" t="t" r="r" b="b"/>
            <a:pathLst>
              <a:path w="1390726" h="1424560">
                <a:moveTo>
                  <a:pt x="0" y="0"/>
                </a:moveTo>
                <a:lnTo>
                  <a:pt x="1390727" y="0"/>
                </a:lnTo>
                <a:lnTo>
                  <a:pt x="1390727" y="1424560"/>
                </a:lnTo>
                <a:lnTo>
                  <a:pt x="0" y="142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-327269" y="3549561"/>
            <a:ext cx="622929" cy="2984091"/>
          </a:xfrm>
          <a:custGeom>
            <a:avLst/>
            <a:gdLst/>
            <a:ahLst/>
            <a:cxnLst/>
            <a:rect l="l" t="t" r="r" b="b"/>
            <a:pathLst>
              <a:path w="934394" h="4476137">
                <a:moveTo>
                  <a:pt x="0" y="0"/>
                </a:moveTo>
                <a:lnTo>
                  <a:pt x="934393" y="0"/>
                </a:lnTo>
                <a:lnTo>
                  <a:pt x="934393" y="4476137"/>
                </a:lnTo>
                <a:lnTo>
                  <a:pt x="0" y="4476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25002">
            <a:off x="1783" y="5602963"/>
            <a:ext cx="1546089" cy="1729890"/>
          </a:xfrm>
          <a:custGeom>
            <a:avLst/>
            <a:gdLst/>
            <a:ahLst/>
            <a:cxnLst/>
            <a:rect l="l" t="t" r="r" b="b"/>
            <a:pathLst>
              <a:path w="2319133" h="2594835">
                <a:moveTo>
                  <a:pt x="0" y="0"/>
                </a:moveTo>
                <a:lnTo>
                  <a:pt x="2319133" y="0"/>
                </a:lnTo>
                <a:lnTo>
                  <a:pt x="2319133" y="2594835"/>
                </a:lnTo>
                <a:lnTo>
                  <a:pt x="0" y="25948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F2C36C-CB32-906A-EA94-34069D4D8546}"/>
              </a:ext>
            </a:extLst>
          </p:cNvPr>
          <p:cNvGrpSpPr/>
          <p:nvPr/>
        </p:nvGrpSpPr>
        <p:grpSpPr>
          <a:xfrm>
            <a:off x="2647001" y="1704846"/>
            <a:ext cx="7020156" cy="1761377"/>
            <a:chOff x="2469697" y="472756"/>
            <a:chExt cx="7020156" cy="1761377"/>
          </a:xfrm>
        </p:grpSpPr>
        <p:sp>
          <p:nvSpPr>
            <p:cNvPr id="3" name="Freeform 3"/>
            <p:cNvSpPr/>
            <p:nvPr/>
          </p:nvSpPr>
          <p:spPr>
            <a:xfrm>
              <a:off x="2469697" y="472756"/>
              <a:ext cx="7020156" cy="1761377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823527" y="648373"/>
              <a:ext cx="61678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điệp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1819904">
            <a:off x="1528151" y="2361473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19904">
            <a:off x="1445731" y="629899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819904">
            <a:off x="9963443" y="2135955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49C16F-9135-594F-968D-669073BF515D}"/>
              </a:ext>
            </a:extLst>
          </p:cNvPr>
          <p:cNvGrpSpPr/>
          <p:nvPr/>
        </p:nvGrpSpPr>
        <p:grpSpPr>
          <a:xfrm>
            <a:off x="2006866" y="3823107"/>
            <a:ext cx="6301592" cy="1192121"/>
            <a:chOff x="2469697" y="472756"/>
            <a:chExt cx="6301592" cy="119212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B909FF3-5574-FE5F-EC2D-3D2877A034FE}"/>
                </a:ext>
              </a:extLst>
            </p:cNvPr>
            <p:cNvSpPr/>
            <p:nvPr/>
          </p:nvSpPr>
          <p:spPr>
            <a:xfrm>
              <a:off x="2469697" y="472756"/>
              <a:ext cx="6301592" cy="1192121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75F2EFFA-3D6B-7F6D-B8F3-E4B045AAB613}"/>
                </a:ext>
              </a:extLst>
            </p:cNvPr>
            <p:cNvSpPr txBox="1"/>
            <p:nvPr/>
          </p:nvSpPr>
          <p:spPr>
            <a:xfrm>
              <a:off x="2603394" y="708339"/>
              <a:ext cx="616789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9F9C555-A980-5996-10F4-D3C1F510A1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8889" y="26314"/>
            <a:ext cx="448094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229193" y="4943355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88872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044485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819904">
            <a:off x="2595328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19904">
            <a:off x="8750941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54689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102745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102745" y="2997466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10302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7249" y="285954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7"/>
                </a:lnTo>
                <a:lnTo>
                  <a:pt x="0" y="925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330493">
            <a:off x="3477995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4330493">
            <a:off x="9633608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4330493">
            <a:off x="1567984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F9965-D1B9-175F-6320-20DF4DB88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6823" y="522824"/>
            <a:ext cx="9126503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OKI Tiết kiệm tiền Kỹ năng sống POKI  Kỹ năng sống tiểu học_480p">
            <a:hlinkClick r:id="" action="ppaction://media"/>
            <a:extLst>
              <a:ext uri="{FF2B5EF4-FFF2-40B4-BE49-F238E27FC236}">
                <a16:creationId xmlns:a16="http://schemas.microsoft.com/office/drawing/2014/main" id="{AA688419-8AAF-BD3B-ADE7-9C4946853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4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1727" y="4902642"/>
            <a:ext cx="1965370" cy="2070792"/>
          </a:xfrm>
          <a:custGeom>
            <a:avLst/>
            <a:gdLst/>
            <a:ahLst/>
            <a:cxnLst/>
            <a:rect l="l" t="t" r="r" b="b"/>
            <a:pathLst>
              <a:path w="2948055" h="3106188">
                <a:moveTo>
                  <a:pt x="0" y="0"/>
                </a:moveTo>
                <a:lnTo>
                  <a:pt x="2948055" y="0"/>
                </a:lnTo>
                <a:lnTo>
                  <a:pt x="2948055" y="3106188"/>
                </a:lnTo>
                <a:lnTo>
                  <a:pt x="0" y="3106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098819" y="546440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90536">
            <a:off x="3930814" y="5185012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3"/>
                </a:lnTo>
                <a:lnTo>
                  <a:pt x="0" y="787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90536">
            <a:off x="3932485" y="6130543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81312">
            <a:off x="7929126" y="5133181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81312">
            <a:off x="8254304" y="6017845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978201">
            <a:off x="8666745" y="539676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4D56B1E-6703-339D-DFF6-8228040C81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21" y="82760"/>
            <a:ext cx="1472463" cy="1472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E3C7B-EE6A-C687-09C2-97C120DEB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5232" y="191507"/>
            <a:ext cx="4651651" cy="1426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3CD06C-B5B9-1532-448F-50C3082CE6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836"/>
          <a:stretch/>
        </p:blipFill>
        <p:spPr>
          <a:xfrm>
            <a:off x="1812221" y="1130595"/>
            <a:ext cx="9063382" cy="3430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13F27C-3D68-2549-59B5-1A04BD9664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2786" y="4358432"/>
            <a:ext cx="230448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03682-0946-FD32-8521-11927944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4C129B-EDB2-A0EE-8484-32582774A185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7165747-C19B-7EF9-B2E5-C12FF9E5ECDD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5362555-2D5D-11FE-DA4D-ED1CB4EE52BF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1F0576C-9789-0E7A-ADDE-D498ED627C78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0247A2-7178-E29B-F360-033F7E44781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C96A487-26F6-321E-C9F2-54A41495E428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66AE4A8-7FED-3C74-99AC-0BFE9AF902AA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0167E49-BCB3-2047-3986-82A3D2F44A09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8030502-E3A0-36C0-CFAF-9D4FDE332C8B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4646E7-9329-8B47-AEC8-061463AF951B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CC64D4B-15E3-AABA-0D65-8B72E607E04D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22FDCDB-E5D7-1708-23A0-40B4A03FC5A7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6D2B180-0883-72EF-79C5-4A520C3DDEF9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EC6D33A-21CB-6E39-770F-1ED1CB012E49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EF48A92-51D4-F9CA-D50B-D024FA480A59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263F2C8-7ADF-EB75-AD18-7C7C4DB89B47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FFC7C73D-5A73-2756-CAE2-F6B13B7CC022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E6EDD13-5844-CB1D-1D5D-D53A319F7197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8A900DF-A985-EB25-0737-B3003368F31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13BEB04A-ECCC-1164-CED7-5A26EF8728D8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6CFF9DB-8C30-F823-045C-88A6B4B50046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67DDFA-A4D8-5C74-4EB0-62F579B772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6245" y="86307"/>
            <a:ext cx="6009222" cy="12345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8864F7-5A45-F84F-4781-D10636D4941A}"/>
              </a:ext>
            </a:extLst>
          </p:cNvPr>
          <p:cNvSpPr txBox="1"/>
          <p:nvPr/>
        </p:nvSpPr>
        <p:spPr>
          <a:xfrm>
            <a:off x="1714125" y="1187231"/>
            <a:ext cx="93451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Củng cố cho HS kiến thức, rèn kĩ năng bảo quản, tiết kiệm tiền.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ự chủ và tự học; giao tiếp và hợp tác; giải quyết vấn đề và sáng tạo trước những tình huống liên quan tới việc bảo quản và tiết kiệm tiền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rách nhiệm trong bảo quản và tiết kiệm tiền.</a:t>
            </a:r>
          </a:p>
        </p:txBody>
      </p:sp>
    </p:spTree>
    <p:extLst>
      <p:ext uri="{BB962C8B-B14F-4D97-AF65-F5344CB8AC3E}">
        <p14:creationId xmlns:p14="http://schemas.microsoft.com/office/powerpoint/2010/main" val="1949831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E1A2F-9EDC-B98F-5947-19FD30D5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5F9BF4-1D3E-46DD-C2C2-11B88DDE2EA1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7CD75-DAD8-30BD-DB63-0D13EF306E82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531BC0F-8CE7-39BA-7DDE-BA9D52D8F655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33FBBB-57DB-0EDF-FD1E-0133EEC624E4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9673CE-1FF6-9834-F110-ED5CA3447388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F218883-FFCA-2174-9F30-E887F60AB632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2FA4C37-3785-5D79-29E3-7823F3AEE9E7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B5A53A8-AD68-ECBE-49AD-1D77F46B1873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CA80EC8-8B97-C293-0123-135B0B0D5749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F78D6AF-C1D0-4952-6D91-41B894C87B6F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26CDA9-B4D8-1B08-A8DF-530BCB548580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7558770-FBA5-8EC8-86E8-CC3798BB776B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55906F5-B527-F98B-7C04-AC2895E63EFD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ACDAB91-6D92-5200-4A80-23E45C1D49AB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2B0EDB0-31C8-3E94-E194-45038ED45A7E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9E0B224-2D52-581C-32A5-C61D876DA893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7B2AEE1-200A-B7D5-C01A-D718191ECC5D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76A9E59-1E7B-4878-844A-47402BECBABC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5147E9DC-5CAE-2B3A-8984-74B884862EA3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C1E9B2F-C030-9C3B-FE65-5FA2EC625996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F05130D-6F3F-8E01-BDD0-F7732BF296BC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1D6247B6-28CA-5497-87ED-DE2AB9C340ED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3B991BB-DC56-084C-41B1-7AACC811228B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13D0EE5-3697-BBB9-7719-FFE28752F93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BBA56F6-87FF-4AD2-A7F1-AEC319378F81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0477" y="45731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0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746510" y="510730"/>
            <a:ext cx="1062134" cy="1008668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107466" y="1917492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30" y="0"/>
                </a:lnTo>
                <a:lnTo>
                  <a:pt x="6786530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514802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Xử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lí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tình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huống</a:t>
            </a:r>
            <a:endParaRPr lang="en-US" sz="5400" dirty="0">
              <a:solidFill>
                <a:srgbClr val="E98B1B"/>
              </a:solidFill>
              <a:latin typeface="Cambri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2211" y="1696241"/>
            <a:ext cx="6073775" cy="446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14"/>
              </a:lnSpc>
            </a:pPr>
            <a:r>
              <a:rPr lang="en-US" sz="3153" dirty="0">
                <a:solidFill>
                  <a:srgbClr val="000000"/>
                </a:solidFill>
                <a:latin typeface="Cambria"/>
              </a:rPr>
              <a:t>a. Sau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khoăn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sử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dụng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hộ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;...</a:t>
            </a:r>
          </a:p>
          <a:p>
            <a:pPr algn="just" defTabSz="609630">
              <a:lnSpc>
                <a:spcPts val="4414"/>
              </a:lnSpc>
              <a:spcBef>
                <a:spcPct val="0"/>
              </a:spcBef>
            </a:pP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17945" y="556979"/>
            <a:ext cx="900433" cy="90043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40527" y="3538956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3" y="0"/>
                </a:lnTo>
                <a:lnTo>
                  <a:pt x="6567783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4158783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4442">
                <a:solidFill>
                  <a:srgbClr val="E98B1B"/>
                </a:solidFill>
                <a:latin typeface="Cambria Bold"/>
              </a:rPr>
              <a:t>Xử lí tình huống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2211" y="1488236"/>
            <a:ext cx="10358381" cy="182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81"/>
              </a:lnSpc>
            </a:pPr>
            <a:r>
              <a:rPr lang="en-US" sz="3486" dirty="0">
                <a:solidFill>
                  <a:srgbClr val="000000"/>
                </a:solidFill>
                <a:latin typeface="Cambria"/>
              </a:rPr>
              <a:t>b.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Kim 200 000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 Kim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881"/>
              </a:lnSpc>
              <a:spcBef>
                <a:spcPct val="0"/>
              </a:spcBef>
            </a:pP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Kim,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71058" y="250054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579421" y="3351834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2" y="0"/>
                </a:lnTo>
                <a:lnTo>
                  <a:pt x="6567782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5570" y="1857410"/>
            <a:ext cx="10358381" cy="106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88"/>
              </a:lnSpc>
            </a:pPr>
            <a:r>
              <a:rPr lang="en-US" sz="3486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thảo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luận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huống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sẻ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nhóm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mình</a:t>
            </a:r>
            <a:endParaRPr lang="en-US" sz="3486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563942" y="3152226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7129" t="-21842" b="-20122"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ADB6D8-11F8-9938-9EAB-78758F0636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187" t="20851" r="18498" b="19317"/>
          <a:stretch/>
        </p:blipFill>
        <p:spPr>
          <a:xfrm>
            <a:off x="2530970" y="627847"/>
            <a:ext cx="7151138" cy="112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554</Words>
  <Application>Microsoft Office PowerPoint</Application>
  <PresentationFormat>Widescreen</PresentationFormat>
  <Paragraphs>31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9</cp:revision>
  <dcterms:created xsi:type="dcterms:W3CDTF">2024-02-24T07:27:31Z</dcterms:created>
  <dcterms:modified xsi:type="dcterms:W3CDTF">2024-03-25T15:46:55Z</dcterms:modified>
</cp:coreProperties>
</file>