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handoutMasterIdLst>
    <p:handoutMasterId r:id="rId39"/>
  </p:handoutMasterIdLst>
  <p:sldIdLst>
    <p:sldId id="256" r:id="rId3"/>
    <p:sldId id="257" r:id="rId4"/>
    <p:sldId id="259" r:id="rId5"/>
    <p:sldId id="260" r:id="rId6"/>
    <p:sldId id="262" r:id="rId7"/>
    <p:sldId id="263" r:id="rId8"/>
    <p:sldId id="264" r:id="rId9"/>
    <p:sldId id="265" r:id="rId10"/>
    <p:sldId id="267" r:id="rId11"/>
    <p:sldId id="269" r:id="rId12"/>
    <p:sldId id="270" r:id="rId13"/>
    <p:sldId id="273" r:id="rId14"/>
    <p:sldId id="274" r:id="rId15"/>
    <p:sldId id="276" r:id="rId16"/>
    <p:sldId id="277" r:id="rId17"/>
    <p:sldId id="275" r:id="rId18"/>
    <p:sldId id="279" r:id="rId19"/>
    <p:sldId id="281" r:id="rId20"/>
    <p:sldId id="282" r:id="rId21"/>
    <p:sldId id="283" r:id="rId22"/>
    <p:sldId id="284" r:id="rId23"/>
    <p:sldId id="285" r:id="rId24"/>
    <p:sldId id="287" r:id="rId25"/>
    <p:sldId id="289" r:id="rId26"/>
    <p:sldId id="286" r:id="rId27"/>
    <p:sldId id="291" r:id="rId28"/>
    <p:sldId id="292" r:id="rId29"/>
    <p:sldId id="293" r:id="rId30"/>
    <p:sldId id="294" r:id="rId31"/>
    <p:sldId id="295" r:id="rId32"/>
    <p:sldId id="296" r:id="rId33"/>
    <p:sldId id="301" r:id="rId34"/>
    <p:sldId id="299" r:id="rId35"/>
    <p:sldId id="300" r:id="rId36"/>
    <p:sldId id="30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6E7"/>
    <a:srgbClr val="CCFFCC"/>
    <a:srgbClr val="DFF465"/>
    <a:srgbClr val="FEF4AB"/>
    <a:srgbClr val="FAEE74"/>
    <a:srgbClr val="FF6699"/>
    <a:srgbClr val="48AC2C"/>
    <a:srgbClr val="D6E446"/>
    <a:srgbClr val="F26D46"/>
    <a:srgbClr val="568F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2" d="100"/>
          <a:sy n="72" d="100"/>
        </p:scale>
        <p:origin x="1426" y="144"/>
      </p:cViewPr>
      <p:guideLst/>
    </p:cSldViewPr>
  </p:slideViewPr>
  <p:notesTextViewPr>
    <p:cViewPr>
      <p:scale>
        <a:sx n="1" d="1"/>
        <a:sy n="1" d="1"/>
      </p:scale>
      <p:origin x="0" y="0"/>
    </p:cViewPr>
  </p:notesTextViewPr>
  <p:sorterViewPr>
    <p:cViewPr>
      <p:scale>
        <a:sx n="100" d="100"/>
        <a:sy n="100" d="100"/>
      </p:scale>
      <p:origin x="0" y="-204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9206A8-64B7-C13A-0A63-BC00DFCF7B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BC07D9-C5AF-B049-C7B4-0C376680B2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1A34C4-8F11-426D-98F5-D407EE644B7C}" type="datetimeFigureOut">
              <a:rPr lang="en-US" smtClean="0"/>
              <a:t>2/9/2026</a:t>
            </a:fld>
            <a:endParaRPr lang="en-US"/>
          </a:p>
        </p:txBody>
      </p:sp>
      <p:sp>
        <p:nvSpPr>
          <p:cNvPr id="4" name="Footer Placeholder 3">
            <a:extLst>
              <a:ext uri="{FF2B5EF4-FFF2-40B4-BE49-F238E27FC236}">
                <a16:creationId xmlns:a16="http://schemas.microsoft.com/office/drawing/2014/main" id="{9900CA7B-06DE-82AD-0351-7014B7AE9D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A80604-A95E-1359-EB3A-19310B80AE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2E6469-B5A8-4ACF-9AFF-0E3130251F50}" type="slidenum">
              <a:rPr lang="en-US" smtClean="0"/>
              <a:t>‹#›</a:t>
            </a:fld>
            <a:endParaRPr lang="en-US"/>
          </a:p>
        </p:txBody>
      </p:sp>
    </p:spTree>
    <p:extLst>
      <p:ext uri="{BB962C8B-B14F-4D97-AF65-F5344CB8AC3E}">
        <p14:creationId xmlns:p14="http://schemas.microsoft.com/office/powerpoint/2010/main" val="2186473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6CAFC-7A2A-469E-8D09-2F33F491E1CF}"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7EBF1-22AB-4831-ADD9-2EB725A96707}" type="slidenum">
              <a:rPr lang="en-US" smtClean="0"/>
              <a:t>‹#›</a:t>
            </a:fld>
            <a:endParaRPr lang="en-US"/>
          </a:p>
        </p:txBody>
      </p:sp>
    </p:spTree>
    <p:extLst>
      <p:ext uri="{BB962C8B-B14F-4D97-AF65-F5344CB8AC3E}">
        <p14:creationId xmlns:p14="http://schemas.microsoft.com/office/powerpoint/2010/main" val="356609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UIY_gqExf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7EBF1-22AB-4831-ADD9-2EB725A96707}" type="slidenum">
              <a:rPr lang="en-US" smtClean="0"/>
              <a:t>1</a:t>
            </a:fld>
            <a:endParaRPr lang="en-US"/>
          </a:p>
        </p:txBody>
      </p:sp>
    </p:spTree>
    <p:extLst>
      <p:ext uri="{BB962C8B-B14F-4D97-AF65-F5344CB8AC3E}">
        <p14:creationId xmlns:p14="http://schemas.microsoft.com/office/powerpoint/2010/main" val="78851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https://www.youtube.com/watch?v=UIY_gqExfNg</a:t>
            </a:r>
            <a:endParaRPr lang="en-US" dirty="0"/>
          </a:p>
        </p:txBody>
      </p:sp>
      <p:sp>
        <p:nvSpPr>
          <p:cNvPr id="4" name="Slide Number Placeholder 3"/>
          <p:cNvSpPr>
            <a:spLocks noGrp="1"/>
          </p:cNvSpPr>
          <p:nvPr>
            <p:ph type="sldNum" sz="quarter" idx="5"/>
          </p:nvPr>
        </p:nvSpPr>
        <p:spPr/>
        <p:txBody>
          <a:bodyPr/>
          <a:lstStyle/>
          <a:p>
            <a:fld id="{B647EBF1-22AB-4831-ADD9-2EB725A96707}" type="slidenum">
              <a:rPr lang="en-US" smtClean="0"/>
              <a:t>4</a:t>
            </a:fld>
            <a:endParaRPr lang="en-US"/>
          </a:p>
        </p:txBody>
      </p:sp>
    </p:spTree>
    <p:extLst>
      <p:ext uri="{BB962C8B-B14F-4D97-AF65-F5344CB8AC3E}">
        <p14:creationId xmlns:p14="http://schemas.microsoft.com/office/powerpoint/2010/main" val="333436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D84C-AB3C-E361-B7FE-6D5D4A84A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F4DC6-C11B-4B41-D7C6-7A52123AA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318AF-0F00-801B-013A-F66ED56BE5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A7D839-E2F7-819E-0F3F-12C117647A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7EBF1-22AB-4831-ADD9-2EB725A96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54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7EBF1-22AB-4831-ADD9-2EB725A96707}" type="slidenum">
              <a:rPr lang="en-US" smtClean="0"/>
              <a:t>14</a:t>
            </a:fld>
            <a:endParaRPr lang="en-US"/>
          </a:p>
        </p:txBody>
      </p:sp>
    </p:spTree>
    <p:extLst>
      <p:ext uri="{BB962C8B-B14F-4D97-AF65-F5344CB8AC3E}">
        <p14:creationId xmlns:p14="http://schemas.microsoft.com/office/powerpoint/2010/main" val="420806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765A2-59DA-E4BD-CC66-7B5E0D699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99022-4F99-402C-0F66-34A620361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7AB71-8A69-A31C-1746-1337493194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69A5EE-000E-8749-DEEA-41CD2A15D2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7EBF1-22AB-4831-ADD9-2EB725A96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747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A5C26-7FFF-E8AF-1FD5-C8338AD82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7F3F0-3A98-35B7-8CD3-8EB76241A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2AED3-7346-0EC8-AC62-7CC2F38530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557BA-D490-C82E-483E-D7263B2F3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7EBF1-22AB-4831-ADD9-2EB725A967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010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B69F3D-DA76-5028-8513-8294D315350D}"/>
              </a:ext>
            </a:extLst>
          </p:cNvPr>
          <p:cNvPicPr>
            <a:picLocks noChangeAspect="1"/>
          </p:cNvPicPr>
          <p:nvPr userDrawn="1"/>
        </p:nvPicPr>
        <p:blipFill>
          <a:blip r:embed="rId2">
            <a:extLst>
              <a:ext uri="{28A0092B-C50C-407E-A947-70E740481C1C}">
                <a14:useLocalDpi xmlns:a14="http://schemas.microsoft.com/office/drawing/2010/main" val="0"/>
              </a:ext>
            </a:extLst>
          </a:blip>
          <a:srcRect b="8019"/>
          <a:stretch>
            <a:fillRect/>
          </a:stretch>
        </p:blipFill>
        <p:spPr>
          <a:xfrm>
            <a:off x="0" y="-1"/>
            <a:ext cx="12192000" cy="6858001"/>
          </a:xfrm>
          <a:prstGeom prst="rect">
            <a:avLst/>
          </a:prstGeom>
        </p:spPr>
      </p:pic>
      <p:sp>
        <p:nvSpPr>
          <p:cNvPr id="3" name="TextBox 3">
            <a:extLst>
              <a:ext uri="{FF2B5EF4-FFF2-40B4-BE49-F238E27FC236}">
                <a16:creationId xmlns:a16="http://schemas.microsoft.com/office/drawing/2014/main" id="{2B12BAB0-A703-9703-E29C-738988F3B06A}"/>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0F28808-064C-B349-CDC6-D7241538AA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a:extLst>
              <a:ext uri="{FF2B5EF4-FFF2-40B4-BE49-F238E27FC236}">
                <a16:creationId xmlns:a16="http://schemas.microsoft.com/office/drawing/2014/main" id="{C9EE0347-CBD3-6CE3-5413-E75FB82B25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6" name="Picture 5">
            <a:extLst>
              <a:ext uri="{FF2B5EF4-FFF2-40B4-BE49-F238E27FC236}">
                <a16:creationId xmlns:a16="http://schemas.microsoft.com/office/drawing/2014/main" id="{0FDA5EC4-37E5-BFE9-1907-FE13AF297D00}"/>
              </a:ext>
            </a:extLst>
          </p:cNvPr>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36208586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5CE-1160-8AB0-D347-97068188CC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1C4C5-51D6-114E-980A-E600C0FCEC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21710-D93E-BC30-A381-66028BE0B798}"/>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5" name="Footer Placeholder 4">
            <a:extLst>
              <a:ext uri="{FF2B5EF4-FFF2-40B4-BE49-F238E27FC236}">
                <a16:creationId xmlns:a16="http://schemas.microsoft.com/office/drawing/2014/main" id="{EACB5BCE-7714-0355-B3E3-51ED4260C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58C5A3-AB6D-B0A6-AD02-A8CF09BE8975}"/>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27591746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7D80AB-CDEF-77EB-69C7-396C3AA9B7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B4B346-7D29-D8D5-AFF0-E79AE539DB9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336FD-27A7-3431-1A16-EA7A94ED9B87}"/>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5" name="Footer Placeholder 4">
            <a:extLst>
              <a:ext uri="{FF2B5EF4-FFF2-40B4-BE49-F238E27FC236}">
                <a16:creationId xmlns:a16="http://schemas.microsoft.com/office/drawing/2014/main" id="{B102A768-B140-963B-0203-F54E611AE8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5B994B-ACEC-CF68-7A87-225EDB56ECBA}"/>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1399798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7268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65978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5366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15709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38739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32207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79568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2029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4839BF-EC39-CCE5-9F41-8B56D34BAA2B}"/>
              </a:ext>
            </a:extLst>
          </p:cNvPr>
          <p:cNvPicPr>
            <a:picLocks noChangeAspect="1"/>
          </p:cNvPicPr>
          <p:nvPr userDrawn="1"/>
        </p:nvPicPr>
        <p:blipFill>
          <a:blip r:embed="rId2">
            <a:extLst>
              <a:ext uri="{28A0092B-C50C-407E-A947-70E740481C1C}">
                <a14:useLocalDpi xmlns:a14="http://schemas.microsoft.com/office/drawing/2010/main" val="0"/>
              </a:ext>
            </a:extLst>
          </a:blip>
          <a:srcRect b="11459"/>
          <a:stretch>
            <a:fillRect/>
          </a:stretch>
        </p:blipFill>
        <p:spPr>
          <a:xfrm>
            <a:off x="0" y="0"/>
            <a:ext cx="12192000" cy="6858000"/>
          </a:xfrm>
          <a:prstGeom prst="rect">
            <a:avLst/>
          </a:prstGeom>
        </p:spPr>
      </p:pic>
      <p:sp>
        <p:nvSpPr>
          <p:cNvPr id="2" name="TextBox 3">
            <a:extLst>
              <a:ext uri="{FF2B5EF4-FFF2-40B4-BE49-F238E27FC236}">
                <a16:creationId xmlns:a16="http://schemas.microsoft.com/office/drawing/2014/main" id="{810C4BB5-A904-5F78-8061-AD891015EE68}"/>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C577DDFC-8DBB-0547-D62C-1556F25DC5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696911C0-2913-ED27-BCF4-26305F62F7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2DF0BBF3-FFCC-0A26-F012-4D32A32BDB82}"/>
              </a:ext>
            </a:extLst>
          </p:cNvPr>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502324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7514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2372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62757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53F52-8D05-F270-C804-8C0B1E79B139}"/>
              </a:ext>
            </a:extLst>
          </p:cNvPr>
          <p:cNvPicPr>
            <a:picLocks noChangeAspect="1"/>
          </p:cNvPicPr>
          <p:nvPr userDrawn="1"/>
        </p:nvPicPr>
        <p:blipFill>
          <a:blip r:embed="rId2">
            <a:extLst>
              <a:ext uri="{28A0092B-C50C-407E-A947-70E740481C1C}">
                <a14:useLocalDpi xmlns:a14="http://schemas.microsoft.com/office/drawing/2010/main" val="0"/>
              </a:ext>
            </a:extLst>
          </a:blip>
          <a:srcRect b="8019"/>
          <a:stretch>
            <a:fillRect/>
          </a:stretch>
        </p:blipFill>
        <p:spPr>
          <a:xfrm>
            <a:off x="0" y="-1"/>
            <a:ext cx="12192000" cy="6858001"/>
          </a:xfrm>
          <a:prstGeom prst="rect">
            <a:avLst/>
          </a:prstGeom>
        </p:spPr>
      </p:pic>
      <p:sp>
        <p:nvSpPr>
          <p:cNvPr id="8" name="Rectangle 7">
            <a:extLst>
              <a:ext uri="{FF2B5EF4-FFF2-40B4-BE49-F238E27FC236}">
                <a16:creationId xmlns:a16="http://schemas.microsoft.com/office/drawing/2014/main" id="{D84F12F1-CCF2-D4CF-9A3A-B1B586D439FF}"/>
              </a:ext>
            </a:extLst>
          </p:cNvPr>
          <p:cNvSpPr/>
          <p:nvPr userDrawn="1"/>
        </p:nvSpPr>
        <p:spPr>
          <a:xfrm>
            <a:off x="404091" y="1849582"/>
            <a:ext cx="11383818" cy="4599709"/>
          </a:xfrm>
          <a:custGeom>
            <a:avLst/>
            <a:gdLst>
              <a:gd name="csX0" fmla="*/ 0 w 11383818"/>
              <a:gd name="csY0" fmla="*/ 0 h 4599709"/>
              <a:gd name="csX1" fmla="*/ 11383818 w 11383818"/>
              <a:gd name="csY1" fmla="*/ 0 h 4599709"/>
              <a:gd name="csX2" fmla="*/ 11383818 w 11383818"/>
              <a:gd name="csY2" fmla="*/ 4599709 h 4599709"/>
              <a:gd name="csX3" fmla="*/ 0 w 11383818"/>
              <a:gd name="csY3" fmla="*/ 4599709 h 4599709"/>
              <a:gd name="csX4" fmla="*/ 0 w 11383818"/>
              <a:gd name="csY4" fmla="*/ 0 h 4599709"/>
            </a:gdLst>
            <a:ahLst/>
            <a:cxnLst>
              <a:cxn ang="0">
                <a:pos x="csX0" y="csY0"/>
              </a:cxn>
              <a:cxn ang="0">
                <a:pos x="csX1" y="csY1"/>
              </a:cxn>
              <a:cxn ang="0">
                <a:pos x="csX2" y="csY2"/>
              </a:cxn>
              <a:cxn ang="0">
                <a:pos x="csX3" y="csY3"/>
              </a:cxn>
              <a:cxn ang="0">
                <a:pos x="csX4" y="csY4"/>
              </a:cxn>
            </a:cxnLst>
            <a:rect l="l" t="t" r="r" b="b"/>
            <a:pathLst>
              <a:path w="11383818" h="4599709" fill="none" extrusionOk="0">
                <a:moveTo>
                  <a:pt x="0" y="0"/>
                </a:moveTo>
                <a:cubicBezTo>
                  <a:pt x="4649399" y="-33775"/>
                  <a:pt x="5971216" y="138873"/>
                  <a:pt x="11383818" y="0"/>
                </a:cubicBezTo>
                <a:cubicBezTo>
                  <a:pt x="11310047" y="1718405"/>
                  <a:pt x="11227935" y="2552144"/>
                  <a:pt x="11383818" y="4599709"/>
                </a:cubicBezTo>
                <a:cubicBezTo>
                  <a:pt x="9441844" y="4462379"/>
                  <a:pt x="4181432" y="4461853"/>
                  <a:pt x="0" y="4599709"/>
                </a:cubicBezTo>
                <a:cubicBezTo>
                  <a:pt x="152408" y="4004803"/>
                  <a:pt x="73868" y="1518635"/>
                  <a:pt x="0" y="0"/>
                </a:cubicBezTo>
                <a:close/>
              </a:path>
              <a:path w="11383818" h="4599709" stroke="0" extrusionOk="0">
                <a:moveTo>
                  <a:pt x="0" y="0"/>
                </a:moveTo>
                <a:cubicBezTo>
                  <a:pt x="2926620" y="-101487"/>
                  <a:pt x="8791526" y="-162162"/>
                  <a:pt x="11383818" y="0"/>
                </a:cubicBezTo>
                <a:cubicBezTo>
                  <a:pt x="11444531" y="1546426"/>
                  <a:pt x="11322746" y="3043694"/>
                  <a:pt x="11383818" y="4599709"/>
                </a:cubicBezTo>
                <a:cubicBezTo>
                  <a:pt x="7982850" y="4649774"/>
                  <a:pt x="2445378" y="4441260"/>
                  <a:pt x="0" y="4599709"/>
                </a:cubicBezTo>
                <a:cubicBezTo>
                  <a:pt x="-24452" y="3093851"/>
                  <a:pt x="-67663" y="2074348"/>
                  <a:pt x="0" y="0"/>
                </a:cubicBezTo>
                <a:close/>
              </a:path>
            </a:pathLst>
          </a:custGeom>
          <a:solidFill>
            <a:schemeClr val="bg1"/>
          </a:solidFill>
          <a:ln w="57150">
            <a:solidFill>
              <a:srgbClr val="92D050"/>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90079102-D251-F703-4C93-741100E1F9F0}"/>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700274A-F7EB-E4EA-EB0E-2B13B4F793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2D61560C-A50D-2DE7-8637-666C810CA6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F8DE6757-DDD8-6901-5F41-AEAD57F6958A}"/>
              </a:ext>
            </a:extLst>
          </p:cNvPr>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2672390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1509BF-C6DF-5C95-27AD-380D72132778}"/>
              </a:ext>
            </a:extLst>
          </p:cNvPr>
          <p:cNvPicPr>
            <a:picLocks noChangeAspect="1"/>
          </p:cNvPicPr>
          <p:nvPr userDrawn="1"/>
        </p:nvPicPr>
        <p:blipFill>
          <a:blip r:embed="rId2">
            <a:extLst>
              <a:ext uri="{28A0092B-C50C-407E-A947-70E740481C1C}">
                <a14:useLocalDpi xmlns:a14="http://schemas.microsoft.com/office/drawing/2010/main" val="0"/>
              </a:ext>
            </a:extLst>
          </a:blip>
          <a:srcRect b="8019"/>
          <a:stretch>
            <a:fillRect/>
          </a:stretch>
        </p:blipFill>
        <p:spPr>
          <a:xfrm>
            <a:off x="0" y="-1"/>
            <a:ext cx="12192000" cy="6858001"/>
          </a:xfrm>
          <a:prstGeom prst="rect">
            <a:avLst/>
          </a:prstGeom>
        </p:spPr>
      </p:pic>
      <p:sp>
        <p:nvSpPr>
          <p:cNvPr id="8" name="Rectangle 7">
            <a:extLst>
              <a:ext uri="{FF2B5EF4-FFF2-40B4-BE49-F238E27FC236}">
                <a16:creationId xmlns:a16="http://schemas.microsoft.com/office/drawing/2014/main" id="{1D097D2E-D810-4353-6539-67DB44EC588B}"/>
              </a:ext>
            </a:extLst>
          </p:cNvPr>
          <p:cNvSpPr/>
          <p:nvPr userDrawn="1"/>
        </p:nvSpPr>
        <p:spPr>
          <a:xfrm>
            <a:off x="0" y="633046"/>
            <a:ext cx="12192000" cy="234461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3433A20-570F-CE3D-A875-4FC24218AD44}"/>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A4834F71-6742-2EDA-3B71-4655748CEE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2E6FDAEF-6CC3-325A-C1FA-206EA1DAD9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F76741CB-8FB6-904D-DD06-9A663ECBA477}"/>
              </a:ext>
            </a:extLst>
          </p:cNvPr>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3147524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CAC14D-3F3E-C704-CD69-7E60D8A151AC}"/>
              </a:ext>
            </a:extLst>
          </p:cNvPr>
          <p:cNvPicPr>
            <a:picLocks noChangeAspect="1"/>
          </p:cNvPicPr>
          <p:nvPr userDrawn="1"/>
        </p:nvPicPr>
        <p:blipFill>
          <a:blip r:embed="rId2">
            <a:extLst>
              <a:ext uri="{28A0092B-C50C-407E-A947-70E740481C1C}">
                <a14:useLocalDpi xmlns:a14="http://schemas.microsoft.com/office/drawing/2010/main" val="0"/>
              </a:ext>
            </a:extLst>
          </a:blip>
          <a:srcRect b="11459"/>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6458726-CBAD-FA8E-F414-315BCE3141E7}"/>
              </a:ext>
            </a:extLst>
          </p:cNvPr>
          <p:cNvSpPr/>
          <p:nvPr userDrawn="1"/>
        </p:nvSpPr>
        <p:spPr>
          <a:xfrm>
            <a:off x="0" y="3908682"/>
            <a:ext cx="12192000" cy="2344616"/>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BE901AD6-8205-8C6E-242D-B8B85BD4BB18}"/>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2C39619-19F2-7FA5-0D0D-101F0EC5AF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DF73FA18-4BC0-1DF7-9E86-9A79A24C892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C105E3F3-5C30-C694-55E3-2FC918C44039}"/>
              </a:ext>
            </a:extLst>
          </p:cNvPr>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16738395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ABB3C-B474-B622-EB19-17ACBF971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1EDB77-48AF-6A85-80BF-2DB709FF33A8}"/>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4" name="Footer Placeholder 3">
            <a:extLst>
              <a:ext uri="{FF2B5EF4-FFF2-40B4-BE49-F238E27FC236}">
                <a16:creationId xmlns:a16="http://schemas.microsoft.com/office/drawing/2014/main" id="{0FC9B953-3344-DFC2-5880-D49EC891F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96F844-3953-196E-E154-530CCB1B9CA1}"/>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2996806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E9BEF-FA69-8CD3-FFF3-E7A9DDDC43FB}"/>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3" name="Footer Placeholder 2">
            <a:extLst>
              <a:ext uri="{FF2B5EF4-FFF2-40B4-BE49-F238E27FC236}">
                <a16:creationId xmlns:a16="http://schemas.microsoft.com/office/drawing/2014/main" id="{A2FAA051-8FFF-3C6F-E9EA-82C2AC0D2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C08142-CA32-C64E-EC2E-F753D0A0F81A}"/>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35918852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A8C9-B944-8569-832C-ABA8491446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BB595-6F2B-DE1A-0BC2-B05D56375D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B2917-E5F9-4441-3C27-4C15E97733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1FFC42-0EAC-738C-D169-E689CD3D4C50}"/>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6" name="Footer Placeholder 5">
            <a:extLst>
              <a:ext uri="{FF2B5EF4-FFF2-40B4-BE49-F238E27FC236}">
                <a16:creationId xmlns:a16="http://schemas.microsoft.com/office/drawing/2014/main" id="{4F0016D6-82F1-7BAF-407D-B1AEA387B1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51F877-EDF2-002C-05DF-F9B2A0C0EEA5}"/>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1792212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4599-6E62-F4EA-9F00-46ADE4BF4A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3975EA-00F9-BE9B-DCF9-CC283B4FED9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F95B2B-192F-7645-22D0-1658BB8534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B564F-7F68-A800-CF66-73C8BC06BF5D}"/>
              </a:ext>
            </a:extLst>
          </p:cNvPr>
          <p:cNvSpPr>
            <a:spLocks noGrp="1"/>
          </p:cNvSpPr>
          <p:nvPr>
            <p:ph type="dt" sz="half" idx="10"/>
          </p:nvPr>
        </p:nvSpPr>
        <p:spPr>
          <a:xfrm>
            <a:off x="838200" y="6356350"/>
            <a:ext cx="2743200" cy="365125"/>
          </a:xfrm>
          <a:prstGeom prst="rect">
            <a:avLst/>
          </a:prstGeom>
        </p:spPr>
        <p:txBody>
          <a:bodyPr/>
          <a:lstStyle/>
          <a:p>
            <a:fld id="{D814C243-7C03-4316-A842-20310E96CA31}" type="datetimeFigureOut">
              <a:rPr lang="en-US" smtClean="0"/>
              <a:t>2/9/2026</a:t>
            </a:fld>
            <a:endParaRPr lang="en-US"/>
          </a:p>
        </p:txBody>
      </p:sp>
      <p:sp>
        <p:nvSpPr>
          <p:cNvPr id="6" name="Footer Placeholder 5">
            <a:extLst>
              <a:ext uri="{FF2B5EF4-FFF2-40B4-BE49-F238E27FC236}">
                <a16:creationId xmlns:a16="http://schemas.microsoft.com/office/drawing/2014/main" id="{7E54AB84-5C8F-772C-27C6-863A712418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D3B95-9198-1CE4-60D1-00A5C0A3BDA9}"/>
              </a:ext>
            </a:extLst>
          </p:cNvPr>
          <p:cNvSpPr>
            <a:spLocks noGrp="1"/>
          </p:cNvSpPr>
          <p:nvPr>
            <p:ph type="sldNum" sz="quarter" idx="12"/>
          </p:nvPr>
        </p:nvSpPr>
        <p:spPr>
          <a:xfrm>
            <a:off x="8610600" y="6356350"/>
            <a:ext cx="2743200" cy="365125"/>
          </a:xfrm>
          <a:prstGeom prst="rect">
            <a:avLst/>
          </a:prstGeom>
        </p:spPr>
        <p:txBody>
          <a:bodyPr/>
          <a:lstStyle/>
          <a:p>
            <a:fld id="{D94E1986-6D4C-41D8-A84E-AC527CFE6B83}" type="slidenum">
              <a:rPr lang="en-US" smtClean="0"/>
              <a:t>‹#›</a:t>
            </a:fld>
            <a:endParaRPr lang="en-US"/>
          </a:p>
        </p:txBody>
      </p:sp>
    </p:spTree>
    <p:extLst>
      <p:ext uri="{BB962C8B-B14F-4D97-AF65-F5344CB8AC3E}">
        <p14:creationId xmlns:p14="http://schemas.microsoft.com/office/powerpoint/2010/main" val="28855873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88A5A3C-04DD-54D5-E337-97D419F9B686}"/>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3225DF2F-5E8C-BA2B-F24E-04E2325B945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a:extLst>
              <a:ext uri="{FF2B5EF4-FFF2-40B4-BE49-F238E27FC236}">
                <a16:creationId xmlns:a16="http://schemas.microsoft.com/office/drawing/2014/main" id="{4D7BE365-A858-3BAD-0EB4-1AE0E8FCE7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a:extLst>
              <a:ext uri="{FF2B5EF4-FFF2-40B4-BE49-F238E27FC236}">
                <a16:creationId xmlns:a16="http://schemas.microsoft.com/office/drawing/2014/main" id="{D9302B84-E07E-BA50-F084-DFB6BD346D12}"/>
              </a:ext>
            </a:extLst>
          </p:cNvPr>
          <p:cNvPicPr>
            <a:picLocks noChangeAspect="1"/>
          </p:cNvPicPr>
          <p:nvPr userDrawn="1"/>
        </p:nvPicPr>
        <p:blipFill>
          <a:blip r:embed="rId1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387898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5EEBEB-9937-486C-A3CD-D5DD78A5727E}"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B7FBA3-B487-44E8-81E6-BA49CFAD48F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242536" y="-46665"/>
            <a:ext cx="12434536" cy="6904665"/>
          </a:xfrm>
          <a:prstGeom prst="rect">
            <a:avLst/>
          </a:prstGeom>
        </p:spPr>
      </p:pic>
    </p:spTree>
    <p:extLst>
      <p:ext uri="{BB962C8B-B14F-4D97-AF65-F5344CB8AC3E}">
        <p14:creationId xmlns:p14="http://schemas.microsoft.com/office/powerpoint/2010/main" val="2939565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DA6855-71DA-C713-C5CE-4A9A41BC3BD4}"/>
              </a:ext>
            </a:extLst>
          </p:cNvPr>
          <p:cNvPicPr>
            <a:picLocks noChangeAspect="1"/>
          </p:cNvPicPr>
          <p:nvPr/>
        </p:nvPicPr>
        <p:blipFill>
          <a:blip r:embed="rId3"/>
          <a:stretch>
            <a:fillRect/>
          </a:stretch>
        </p:blipFill>
        <p:spPr>
          <a:xfrm>
            <a:off x="371360" y="0"/>
            <a:ext cx="11449280" cy="6633023"/>
          </a:xfrm>
          <a:prstGeom prst="rect">
            <a:avLst/>
          </a:prstGeom>
        </p:spPr>
      </p:pic>
    </p:spTree>
    <p:extLst>
      <p:ext uri="{BB962C8B-B14F-4D97-AF65-F5344CB8AC3E}">
        <p14:creationId xmlns:p14="http://schemas.microsoft.com/office/powerpoint/2010/main" val="22642136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AACAB6-E6FD-D1C9-7745-3229C8F2AC34}"/>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5DDF0D98-43B1-E110-B3D8-E36D9FF99A28}"/>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35630C06-470C-D525-244D-F30B4D395C71}"/>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5" name="Rectangle 4">
            <a:extLst>
              <a:ext uri="{FF2B5EF4-FFF2-40B4-BE49-F238E27FC236}">
                <a16:creationId xmlns:a16="http://schemas.microsoft.com/office/drawing/2014/main" id="{9ADE92F1-2029-0588-9E1F-1466BEE72F6E}"/>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F63503-A902-A4D2-493E-9CB153754098}"/>
              </a:ext>
            </a:extLst>
          </p:cNvPr>
          <p:cNvSpPr txBox="1"/>
          <p:nvPr/>
        </p:nvSpPr>
        <p:spPr>
          <a:xfrm>
            <a:off x="457200" y="1821139"/>
            <a:ext cx="11314177" cy="4401205"/>
          </a:xfrm>
          <a:prstGeom prst="rect">
            <a:avLst/>
          </a:prstGeom>
          <a:noFill/>
        </p:spPr>
        <p:txBody>
          <a:bodyPr wrap="square" rtlCol="0">
            <a:spAutoFit/>
          </a:bodyPr>
          <a:lstStyle/>
          <a:p>
            <a:pPr algn="ctr"/>
            <a:r>
              <a:rPr lang="vi-VN" sz="2800" b="1" dirty="0">
                <a:ln>
                  <a:solidFill>
                    <a:schemeClr val="tx1"/>
                  </a:solidFill>
                </a:ln>
                <a:latin typeface="UTM Avo" panose="02040603050506020204" pitchFamily="18" charset="0"/>
              </a:rPr>
              <a:t>Cuộc thi tài năng rừng xanh</a:t>
            </a:r>
            <a:endParaRPr lang="en-US" sz="2800" b="1"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Mừng xuân, các con vật trong rừng tổ chức một cuộc thi tài năng. Đúng như dự kiến, cuộc thi mở đầu bằng tiết mục chim yểng bắt chước tiếng của một số loài vật. Tiếp theo là ca khúc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của mèo rừng. Gõ kiến chỉ trong nháy mắt đã khoét được cái tổ xinh xắn. Chim công khiến khán giả say mê, </a:t>
            </a:r>
            <a:r>
              <a:rPr lang="en-US" sz="2800" dirty="0" err="1">
                <a:ln>
                  <a:solidFill>
                    <a:schemeClr val="tx1"/>
                  </a:solidFill>
                </a:ln>
                <a:latin typeface="UTM Avo" panose="02040603050506020204" pitchFamily="18" charset="0"/>
              </a:rPr>
              <a:t>chuếnh</a:t>
            </a:r>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choáng vì điệu múa tuyệt đẹp. Vọoc xám với tiết mục đu cây điêu luyện làm tất cả trầm trồ thích thú.</a:t>
            </a:r>
            <a:endParaRPr lang="en-US" sz="2800"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Các con vật đều xứng đáng nhận phần thưởng.</a:t>
            </a:r>
            <a:endParaRPr lang="en-US" sz="2800" dirty="0">
              <a:ln>
                <a:solidFill>
                  <a:schemeClr val="tx1"/>
                </a:solidFill>
              </a:ln>
              <a:latin typeface="UTM Avo" panose="02040603050506020204" pitchFamily="18" charset="0"/>
            </a:endParaRPr>
          </a:p>
          <a:p>
            <a:pPr algn="r"/>
            <a:r>
              <a:rPr lang="vi-VN" sz="2800" dirty="0">
                <a:ln>
                  <a:solidFill>
                    <a:schemeClr val="tx1"/>
                  </a:solidFill>
                </a:ln>
                <a:latin typeface="UTM Avo" panose="02040603050506020204" pitchFamily="18" charset="0"/>
              </a:rPr>
              <a:t>(Lâm Anh)</a:t>
            </a:r>
          </a:p>
        </p:txBody>
      </p:sp>
      <p:sp>
        <p:nvSpPr>
          <p:cNvPr id="10" name="Rectangle: Rounded Corners 9">
            <a:extLst>
              <a:ext uri="{FF2B5EF4-FFF2-40B4-BE49-F238E27FC236}">
                <a16:creationId xmlns:a16="http://schemas.microsoft.com/office/drawing/2014/main" id="{CC02DBCF-4EE7-09CA-CCF8-9001DC5EC02E}"/>
              </a:ext>
            </a:extLst>
          </p:cNvPr>
          <p:cNvSpPr/>
          <p:nvPr/>
        </p:nvSpPr>
        <p:spPr>
          <a:xfrm>
            <a:off x="5761703" y="475888"/>
            <a:ext cx="5379819" cy="737616"/>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n>
                  <a:solidFill>
                    <a:sysClr val="windowText" lastClr="000000"/>
                  </a:solidFill>
                </a:ln>
                <a:solidFill>
                  <a:srgbClr val="FF6699"/>
                </a:solidFill>
                <a:latin typeface="UTM Avo" panose="02040603050506020204" pitchFamily="18" charset="0"/>
              </a:rPr>
              <a:t>Bài</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đọc</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có</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mấy</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câu</a:t>
            </a:r>
            <a:r>
              <a:rPr lang="en-US" sz="3200" b="1" dirty="0">
                <a:ln>
                  <a:solidFill>
                    <a:sysClr val="windowText" lastClr="000000"/>
                  </a:solidFill>
                </a:ln>
                <a:solidFill>
                  <a:srgbClr val="FF6699"/>
                </a:solidFill>
                <a:latin typeface="UTM Avo" panose="02040603050506020204" pitchFamily="18" charset="0"/>
              </a:rPr>
              <a:t>?</a:t>
            </a:r>
          </a:p>
        </p:txBody>
      </p:sp>
      <p:sp>
        <p:nvSpPr>
          <p:cNvPr id="11" name="Oval 10">
            <a:extLst>
              <a:ext uri="{FF2B5EF4-FFF2-40B4-BE49-F238E27FC236}">
                <a16:creationId xmlns:a16="http://schemas.microsoft.com/office/drawing/2014/main" id="{19B1B6A7-8D43-87F1-E169-3A3AE47845AB}"/>
              </a:ext>
            </a:extLst>
          </p:cNvPr>
          <p:cNvSpPr/>
          <p:nvPr/>
        </p:nvSpPr>
        <p:spPr>
          <a:xfrm>
            <a:off x="1162813" y="232757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1</a:t>
            </a:r>
          </a:p>
        </p:txBody>
      </p:sp>
      <p:sp>
        <p:nvSpPr>
          <p:cNvPr id="12" name="Oval 11">
            <a:extLst>
              <a:ext uri="{FF2B5EF4-FFF2-40B4-BE49-F238E27FC236}">
                <a16:creationId xmlns:a16="http://schemas.microsoft.com/office/drawing/2014/main" id="{CA2723A6-CAE2-2353-80D8-F0540CAE1E7B}"/>
              </a:ext>
            </a:extLst>
          </p:cNvPr>
          <p:cNvSpPr/>
          <p:nvPr/>
        </p:nvSpPr>
        <p:spPr>
          <a:xfrm>
            <a:off x="2087118" y="2706119"/>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sp>
        <p:nvSpPr>
          <p:cNvPr id="13" name="Oval 12">
            <a:extLst>
              <a:ext uri="{FF2B5EF4-FFF2-40B4-BE49-F238E27FC236}">
                <a16:creationId xmlns:a16="http://schemas.microsoft.com/office/drawing/2014/main" id="{C2C4651C-91BC-0B25-1C06-598F7C4961B4}"/>
              </a:ext>
            </a:extLst>
          </p:cNvPr>
          <p:cNvSpPr/>
          <p:nvPr/>
        </p:nvSpPr>
        <p:spPr>
          <a:xfrm>
            <a:off x="8856627" y="3116616"/>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sp>
        <p:nvSpPr>
          <p:cNvPr id="14" name="Oval 13">
            <a:extLst>
              <a:ext uri="{FF2B5EF4-FFF2-40B4-BE49-F238E27FC236}">
                <a16:creationId xmlns:a16="http://schemas.microsoft.com/office/drawing/2014/main" id="{BA5B77AB-B5BE-7919-474A-6814820F4BF6}"/>
              </a:ext>
            </a:extLst>
          </p:cNvPr>
          <p:cNvSpPr/>
          <p:nvPr/>
        </p:nvSpPr>
        <p:spPr>
          <a:xfrm>
            <a:off x="7199892" y="353448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4</a:t>
            </a:r>
          </a:p>
        </p:txBody>
      </p:sp>
      <p:sp>
        <p:nvSpPr>
          <p:cNvPr id="15" name="Oval 14">
            <a:extLst>
              <a:ext uri="{FF2B5EF4-FFF2-40B4-BE49-F238E27FC236}">
                <a16:creationId xmlns:a16="http://schemas.microsoft.com/office/drawing/2014/main" id="{EDB86616-EE91-AB9F-3116-4F8E2CD7CF4F}"/>
              </a:ext>
            </a:extLst>
          </p:cNvPr>
          <p:cNvSpPr/>
          <p:nvPr/>
        </p:nvSpPr>
        <p:spPr>
          <a:xfrm>
            <a:off x="6734212" y="402159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5</a:t>
            </a:r>
          </a:p>
        </p:txBody>
      </p:sp>
      <p:sp>
        <p:nvSpPr>
          <p:cNvPr id="16" name="Oval 15">
            <a:extLst>
              <a:ext uri="{FF2B5EF4-FFF2-40B4-BE49-F238E27FC236}">
                <a16:creationId xmlns:a16="http://schemas.microsoft.com/office/drawing/2014/main" id="{40F0B657-B03D-4969-FF40-A4D47B74D8DD}"/>
              </a:ext>
            </a:extLst>
          </p:cNvPr>
          <p:cNvSpPr/>
          <p:nvPr/>
        </p:nvSpPr>
        <p:spPr>
          <a:xfrm>
            <a:off x="8901658" y="4426698"/>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6</a:t>
            </a:r>
          </a:p>
        </p:txBody>
      </p:sp>
      <p:sp>
        <p:nvSpPr>
          <p:cNvPr id="17" name="Oval 16">
            <a:extLst>
              <a:ext uri="{FF2B5EF4-FFF2-40B4-BE49-F238E27FC236}">
                <a16:creationId xmlns:a16="http://schemas.microsoft.com/office/drawing/2014/main" id="{F3F45C29-1789-A60A-2869-6D6CD91628DA}"/>
              </a:ext>
            </a:extLst>
          </p:cNvPr>
          <p:cNvSpPr/>
          <p:nvPr/>
        </p:nvSpPr>
        <p:spPr>
          <a:xfrm>
            <a:off x="1162813" y="5323455"/>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7</a:t>
            </a:r>
          </a:p>
        </p:txBody>
      </p:sp>
    </p:spTree>
    <p:extLst>
      <p:ext uri="{BB962C8B-B14F-4D97-AF65-F5344CB8AC3E}">
        <p14:creationId xmlns:p14="http://schemas.microsoft.com/office/powerpoint/2010/main" val="30185962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369F-D659-8785-06C5-4294FB579D6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B3B946D-F5B8-D3DB-24E4-FC3E30F1EE4C}"/>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D9B67103-478F-847B-6EBA-27E226DC2361}"/>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47169766-6EB4-6777-6020-4F06E35A2D08}"/>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5" name="Rectangle 4">
            <a:extLst>
              <a:ext uri="{FF2B5EF4-FFF2-40B4-BE49-F238E27FC236}">
                <a16:creationId xmlns:a16="http://schemas.microsoft.com/office/drawing/2014/main" id="{57B14615-FC53-BE5B-6D34-AD11BA3E7AA4}"/>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51CA3C1-6594-91D5-C8F7-E630033302F6}"/>
              </a:ext>
            </a:extLst>
          </p:cNvPr>
          <p:cNvSpPr txBox="1"/>
          <p:nvPr/>
        </p:nvSpPr>
        <p:spPr>
          <a:xfrm>
            <a:off x="457200" y="1821139"/>
            <a:ext cx="113141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Cuộc thi tài năng rừng xanh</a:t>
            </a:r>
            <a:endParaRPr kumimoji="0" lang="en-US"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Mừng xuân, các con vật trong rừng tổ chức một cuộc thi tài năng. Đúng như dự kiến, cuộc thi mở đầu bằng tiết mục chim yểng bắt chước tiếng của một số loài vật. Tiếp theo là ca khúc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của mèo rừng. Gõ kiến chỉ trong nháy mắt đã khoét được cái tổ xinh xắn. Chim công khiến khán giả say mê, </a:t>
            </a:r>
            <a:r>
              <a:rPr kumimoji="0" lang="en-US" sz="2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chuếnh</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choáng vì điệu múa tuyệt đẹp. Vọoc xám với tiết mục đu cây điêu luyện làm tất cả trầm trồ thích thú.</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Các con vật đều xứng đáng nhận phần thưởng.</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(Lâm Anh)</a:t>
            </a:r>
          </a:p>
        </p:txBody>
      </p:sp>
      <p:sp>
        <p:nvSpPr>
          <p:cNvPr id="11" name="Oval 10">
            <a:extLst>
              <a:ext uri="{FF2B5EF4-FFF2-40B4-BE49-F238E27FC236}">
                <a16:creationId xmlns:a16="http://schemas.microsoft.com/office/drawing/2014/main" id="{E5CD1F82-577B-08CB-C212-FBB93F7720E2}"/>
              </a:ext>
            </a:extLst>
          </p:cNvPr>
          <p:cNvSpPr/>
          <p:nvPr/>
        </p:nvSpPr>
        <p:spPr>
          <a:xfrm>
            <a:off x="1162813" y="232757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1</a:t>
            </a:r>
          </a:p>
        </p:txBody>
      </p:sp>
      <p:sp>
        <p:nvSpPr>
          <p:cNvPr id="12" name="Oval 11">
            <a:extLst>
              <a:ext uri="{FF2B5EF4-FFF2-40B4-BE49-F238E27FC236}">
                <a16:creationId xmlns:a16="http://schemas.microsoft.com/office/drawing/2014/main" id="{2358AC6D-AD47-BCC5-802B-B4B54E1D7787}"/>
              </a:ext>
            </a:extLst>
          </p:cNvPr>
          <p:cNvSpPr/>
          <p:nvPr/>
        </p:nvSpPr>
        <p:spPr>
          <a:xfrm>
            <a:off x="2087118" y="2706119"/>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sp>
        <p:nvSpPr>
          <p:cNvPr id="13" name="Oval 12">
            <a:extLst>
              <a:ext uri="{FF2B5EF4-FFF2-40B4-BE49-F238E27FC236}">
                <a16:creationId xmlns:a16="http://schemas.microsoft.com/office/drawing/2014/main" id="{EB7DF78F-8153-DD51-345F-A1B598E6EDB5}"/>
              </a:ext>
            </a:extLst>
          </p:cNvPr>
          <p:cNvSpPr/>
          <p:nvPr/>
        </p:nvSpPr>
        <p:spPr>
          <a:xfrm>
            <a:off x="8856627" y="3116616"/>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sp>
        <p:nvSpPr>
          <p:cNvPr id="14" name="Oval 13">
            <a:extLst>
              <a:ext uri="{FF2B5EF4-FFF2-40B4-BE49-F238E27FC236}">
                <a16:creationId xmlns:a16="http://schemas.microsoft.com/office/drawing/2014/main" id="{6CC07617-3905-F07A-6C08-1AD36D760D32}"/>
              </a:ext>
            </a:extLst>
          </p:cNvPr>
          <p:cNvSpPr/>
          <p:nvPr/>
        </p:nvSpPr>
        <p:spPr>
          <a:xfrm>
            <a:off x="7199892" y="353448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4</a:t>
            </a:r>
          </a:p>
        </p:txBody>
      </p:sp>
      <p:sp>
        <p:nvSpPr>
          <p:cNvPr id="15" name="Oval 14">
            <a:extLst>
              <a:ext uri="{FF2B5EF4-FFF2-40B4-BE49-F238E27FC236}">
                <a16:creationId xmlns:a16="http://schemas.microsoft.com/office/drawing/2014/main" id="{E18F90D9-3A28-6973-91AE-9364B6AB38C7}"/>
              </a:ext>
            </a:extLst>
          </p:cNvPr>
          <p:cNvSpPr/>
          <p:nvPr/>
        </p:nvSpPr>
        <p:spPr>
          <a:xfrm>
            <a:off x="6734212" y="402159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5</a:t>
            </a:r>
          </a:p>
        </p:txBody>
      </p:sp>
      <p:sp>
        <p:nvSpPr>
          <p:cNvPr id="16" name="Oval 15">
            <a:extLst>
              <a:ext uri="{FF2B5EF4-FFF2-40B4-BE49-F238E27FC236}">
                <a16:creationId xmlns:a16="http://schemas.microsoft.com/office/drawing/2014/main" id="{2F3E005F-C5A3-9642-FC29-C3244D15BFE6}"/>
              </a:ext>
            </a:extLst>
          </p:cNvPr>
          <p:cNvSpPr/>
          <p:nvPr/>
        </p:nvSpPr>
        <p:spPr>
          <a:xfrm>
            <a:off x="8901658" y="4426698"/>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6</a:t>
            </a:r>
          </a:p>
        </p:txBody>
      </p:sp>
      <p:sp>
        <p:nvSpPr>
          <p:cNvPr id="17" name="Oval 16">
            <a:extLst>
              <a:ext uri="{FF2B5EF4-FFF2-40B4-BE49-F238E27FC236}">
                <a16:creationId xmlns:a16="http://schemas.microsoft.com/office/drawing/2014/main" id="{A8AC8D51-DFAC-1B64-76D8-DF8D84071947}"/>
              </a:ext>
            </a:extLst>
          </p:cNvPr>
          <p:cNvSpPr/>
          <p:nvPr/>
        </p:nvSpPr>
        <p:spPr>
          <a:xfrm>
            <a:off x="1162813" y="5323455"/>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7</a:t>
            </a:r>
          </a:p>
        </p:txBody>
      </p:sp>
      <p:pic>
        <p:nvPicPr>
          <p:cNvPr id="7" name="Picture 6">
            <a:extLst>
              <a:ext uri="{FF2B5EF4-FFF2-40B4-BE49-F238E27FC236}">
                <a16:creationId xmlns:a16="http://schemas.microsoft.com/office/drawing/2014/main" id="{DCB990C2-E979-194B-2572-1B60ADDEC393}"/>
              </a:ext>
            </a:extLst>
          </p:cNvPr>
          <p:cNvPicPr>
            <a:picLocks noChangeAspect="1"/>
          </p:cNvPicPr>
          <p:nvPr/>
        </p:nvPicPr>
        <p:blipFill>
          <a:blip r:embed="rId2"/>
          <a:stretch>
            <a:fillRect/>
          </a:stretch>
        </p:blipFill>
        <p:spPr>
          <a:xfrm>
            <a:off x="5037800" y="144784"/>
            <a:ext cx="5991387" cy="1359696"/>
          </a:xfrm>
          <a:prstGeom prst="rect">
            <a:avLst/>
          </a:prstGeom>
        </p:spPr>
      </p:pic>
    </p:spTree>
    <p:extLst>
      <p:ext uri="{BB962C8B-B14F-4D97-AF65-F5344CB8AC3E}">
        <p14:creationId xmlns:p14="http://schemas.microsoft.com/office/powerpoint/2010/main" val="29886617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26A507C-91D8-13E2-C4EC-64E84CBC2167}"/>
              </a:ext>
            </a:extLst>
          </p:cNvPr>
          <p:cNvSpPr/>
          <p:nvPr/>
        </p:nvSpPr>
        <p:spPr>
          <a:xfrm>
            <a:off x="7285475" y="3259417"/>
            <a:ext cx="2128910" cy="1047111"/>
          </a:xfrm>
          <a:custGeom>
            <a:avLst/>
            <a:gdLst>
              <a:gd name="csX0" fmla="*/ 0 w 2128910"/>
              <a:gd name="csY0" fmla="*/ 0 h 1047111"/>
              <a:gd name="csX1" fmla="*/ 510938 w 2128910"/>
              <a:gd name="csY1" fmla="*/ 0 h 1047111"/>
              <a:gd name="csX2" fmla="*/ 1064455 w 2128910"/>
              <a:gd name="csY2" fmla="*/ 0 h 1047111"/>
              <a:gd name="csX3" fmla="*/ 1554104 w 2128910"/>
              <a:gd name="csY3" fmla="*/ 0 h 1047111"/>
              <a:gd name="csX4" fmla="*/ 2128910 w 2128910"/>
              <a:gd name="csY4" fmla="*/ 0 h 1047111"/>
              <a:gd name="csX5" fmla="*/ 2128910 w 2128910"/>
              <a:gd name="csY5" fmla="*/ 502613 h 1047111"/>
              <a:gd name="csX6" fmla="*/ 2128910 w 2128910"/>
              <a:gd name="csY6" fmla="*/ 1047111 h 1047111"/>
              <a:gd name="csX7" fmla="*/ 1596683 w 2128910"/>
              <a:gd name="csY7" fmla="*/ 1047111 h 1047111"/>
              <a:gd name="csX8" fmla="*/ 1128322 w 2128910"/>
              <a:gd name="csY8" fmla="*/ 1047111 h 1047111"/>
              <a:gd name="csX9" fmla="*/ 574806 w 2128910"/>
              <a:gd name="csY9" fmla="*/ 1047111 h 1047111"/>
              <a:gd name="csX10" fmla="*/ 0 w 2128910"/>
              <a:gd name="csY10" fmla="*/ 1047111 h 1047111"/>
              <a:gd name="csX11" fmla="*/ 0 w 2128910"/>
              <a:gd name="csY11" fmla="*/ 523556 h 1047111"/>
              <a:gd name="csX12" fmla="*/ 0 w 2128910"/>
              <a:gd name="csY12"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128910" h="1047111" fill="none" extrusionOk="0">
                <a:moveTo>
                  <a:pt x="0" y="0"/>
                </a:moveTo>
                <a:cubicBezTo>
                  <a:pt x="153038" y="-43135"/>
                  <a:pt x="277155" y="34271"/>
                  <a:pt x="510938" y="0"/>
                </a:cubicBezTo>
                <a:cubicBezTo>
                  <a:pt x="744721" y="-34271"/>
                  <a:pt x="842831" y="46254"/>
                  <a:pt x="1064455" y="0"/>
                </a:cubicBezTo>
                <a:cubicBezTo>
                  <a:pt x="1286079" y="-46254"/>
                  <a:pt x="1370632" y="41536"/>
                  <a:pt x="1554104" y="0"/>
                </a:cubicBezTo>
                <a:cubicBezTo>
                  <a:pt x="1737576" y="-41536"/>
                  <a:pt x="1956038" y="26587"/>
                  <a:pt x="2128910" y="0"/>
                </a:cubicBezTo>
                <a:cubicBezTo>
                  <a:pt x="2160815" y="228879"/>
                  <a:pt x="2107569" y="391329"/>
                  <a:pt x="2128910" y="502613"/>
                </a:cubicBezTo>
                <a:cubicBezTo>
                  <a:pt x="2150251" y="613897"/>
                  <a:pt x="2069829" y="929528"/>
                  <a:pt x="2128910" y="1047111"/>
                </a:cubicBezTo>
                <a:cubicBezTo>
                  <a:pt x="1937780" y="1050698"/>
                  <a:pt x="1821371" y="1019026"/>
                  <a:pt x="1596683" y="1047111"/>
                </a:cubicBezTo>
                <a:cubicBezTo>
                  <a:pt x="1371995" y="1075196"/>
                  <a:pt x="1352870" y="1038776"/>
                  <a:pt x="1128322" y="1047111"/>
                </a:cubicBezTo>
                <a:cubicBezTo>
                  <a:pt x="903774" y="1055446"/>
                  <a:pt x="737406" y="1019563"/>
                  <a:pt x="574806" y="1047111"/>
                </a:cubicBezTo>
                <a:cubicBezTo>
                  <a:pt x="412206" y="1074659"/>
                  <a:pt x="251735" y="1024372"/>
                  <a:pt x="0" y="1047111"/>
                </a:cubicBezTo>
                <a:cubicBezTo>
                  <a:pt x="-56874" y="823365"/>
                  <a:pt x="34184" y="666910"/>
                  <a:pt x="0" y="523556"/>
                </a:cubicBezTo>
                <a:cubicBezTo>
                  <a:pt x="-34184" y="380203"/>
                  <a:pt x="24667" y="259644"/>
                  <a:pt x="0" y="0"/>
                </a:cubicBezTo>
                <a:close/>
              </a:path>
              <a:path w="2128910" h="1047111" stroke="0" extrusionOk="0">
                <a:moveTo>
                  <a:pt x="0" y="0"/>
                </a:moveTo>
                <a:cubicBezTo>
                  <a:pt x="131807" y="-61137"/>
                  <a:pt x="296000" y="48911"/>
                  <a:pt x="532228" y="0"/>
                </a:cubicBezTo>
                <a:cubicBezTo>
                  <a:pt x="768456" y="-48911"/>
                  <a:pt x="872700" y="42911"/>
                  <a:pt x="1021877" y="0"/>
                </a:cubicBezTo>
                <a:cubicBezTo>
                  <a:pt x="1171054" y="-42911"/>
                  <a:pt x="1380738" y="48585"/>
                  <a:pt x="1511526" y="0"/>
                </a:cubicBezTo>
                <a:cubicBezTo>
                  <a:pt x="1642314" y="-48585"/>
                  <a:pt x="1886492" y="56851"/>
                  <a:pt x="2128910" y="0"/>
                </a:cubicBezTo>
                <a:cubicBezTo>
                  <a:pt x="2180530" y="225938"/>
                  <a:pt x="2122729" y="266617"/>
                  <a:pt x="2128910" y="513084"/>
                </a:cubicBezTo>
                <a:cubicBezTo>
                  <a:pt x="2135091" y="759551"/>
                  <a:pt x="2106313" y="891318"/>
                  <a:pt x="2128910" y="1047111"/>
                </a:cubicBezTo>
                <a:cubicBezTo>
                  <a:pt x="1970009" y="1088849"/>
                  <a:pt x="1836217" y="1024402"/>
                  <a:pt x="1617972" y="1047111"/>
                </a:cubicBezTo>
                <a:cubicBezTo>
                  <a:pt x="1399727" y="1069820"/>
                  <a:pt x="1257382" y="1033424"/>
                  <a:pt x="1149611" y="1047111"/>
                </a:cubicBezTo>
                <a:cubicBezTo>
                  <a:pt x="1041840" y="1060798"/>
                  <a:pt x="856040" y="1021721"/>
                  <a:pt x="574806" y="1047111"/>
                </a:cubicBezTo>
                <a:cubicBezTo>
                  <a:pt x="293572" y="1072501"/>
                  <a:pt x="218760" y="1002894"/>
                  <a:pt x="0" y="1047111"/>
                </a:cubicBezTo>
                <a:cubicBezTo>
                  <a:pt x="-14505" y="794915"/>
                  <a:pt x="43734" y="716943"/>
                  <a:pt x="0" y="523556"/>
                </a:cubicBezTo>
                <a:cubicBezTo>
                  <a:pt x="-43734" y="330169"/>
                  <a:pt x="33726" y="237939"/>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khoét</a:t>
            </a:r>
            <a:endParaRPr lang="en-US" sz="4400" b="1" dirty="0">
              <a:ln>
                <a:solidFill>
                  <a:prstClr val="black"/>
                </a:solidFill>
              </a:ln>
              <a:solidFill>
                <a:srgbClr val="FF6699"/>
              </a:solidFill>
              <a:latin typeface="UTM Avo" panose="02040603050506020204" pitchFamily="18" charset="0"/>
            </a:endParaRPr>
          </a:p>
        </p:txBody>
      </p:sp>
      <p:sp>
        <p:nvSpPr>
          <p:cNvPr id="6" name="Rectangle 5">
            <a:extLst>
              <a:ext uri="{FF2B5EF4-FFF2-40B4-BE49-F238E27FC236}">
                <a16:creationId xmlns:a16="http://schemas.microsoft.com/office/drawing/2014/main" id="{68D045C1-0534-048E-9D96-CE7987A060E9}"/>
              </a:ext>
            </a:extLst>
          </p:cNvPr>
          <p:cNvSpPr/>
          <p:nvPr/>
        </p:nvSpPr>
        <p:spPr>
          <a:xfrm>
            <a:off x="230832" y="3259417"/>
            <a:ext cx="2128910" cy="1047111"/>
          </a:xfrm>
          <a:custGeom>
            <a:avLst/>
            <a:gdLst>
              <a:gd name="csX0" fmla="*/ 0 w 2128910"/>
              <a:gd name="csY0" fmla="*/ 0 h 1047111"/>
              <a:gd name="csX1" fmla="*/ 510938 w 2128910"/>
              <a:gd name="csY1" fmla="*/ 0 h 1047111"/>
              <a:gd name="csX2" fmla="*/ 1064455 w 2128910"/>
              <a:gd name="csY2" fmla="*/ 0 h 1047111"/>
              <a:gd name="csX3" fmla="*/ 1554104 w 2128910"/>
              <a:gd name="csY3" fmla="*/ 0 h 1047111"/>
              <a:gd name="csX4" fmla="*/ 2128910 w 2128910"/>
              <a:gd name="csY4" fmla="*/ 0 h 1047111"/>
              <a:gd name="csX5" fmla="*/ 2128910 w 2128910"/>
              <a:gd name="csY5" fmla="*/ 502613 h 1047111"/>
              <a:gd name="csX6" fmla="*/ 2128910 w 2128910"/>
              <a:gd name="csY6" fmla="*/ 1047111 h 1047111"/>
              <a:gd name="csX7" fmla="*/ 1596683 w 2128910"/>
              <a:gd name="csY7" fmla="*/ 1047111 h 1047111"/>
              <a:gd name="csX8" fmla="*/ 1128322 w 2128910"/>
              <a:gd name="csY8" fmla="*/ 1047111 h 1047111"/>
              <a:gd name="csX9" fmla="*/ 574806 w 2128910"/>
              <a:gd name="csY9" fmla="*/ 1047111 h 1047111"/>
              <a:gd name="csX10" fmla="*/ 0 w 2128910"/>
              <a:gd name="csY10" fmla="*/ 1047111 h 1047111"/>
              <a:gd name="csX11" fmla="*/ 0 w 2128910"/>
              <a:gd name="csY11" fmla="*/ 523556 h 1047111"/>
              <a:gd name="csX12" fmla="*/ 0 w 2128910"/>
              <a:gd name="csY12"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128910" h="1047111" fill="none" extrusionOk="0">
                <a:moveTo>
                  <a:pt x="0" y="0"/>
                </a:moveTo>
                <a:cubicBezTo>
                  <a:pt x="153038" y="-43135"/>
                  <a:pt x="277155" y="34271"/>
                  <a:pt x="510938" y="0"/>
                </a:cubicBezTo>
                <a:cubicBezTo>
                  <a:pt x="744721" y="-34271"/>
                  <a:pt x="842831" y="46254"/>
                  <a:pt x="1064455" y="0"/>
                </a:cubicBezTo>
                <a:cubicBezTo>
                  <a:pt x="1286079" y="-46254"/>
                  <a:pt x="1370632" y="41536"/>
                  <a:pt x="1554104" y="0"/>
                </a:cubicBezTo>
                <a:cubicBezTo>
                  <a:pt x="1737576" y="-41536"/>
                  <a:pt x="1956038" y="26587"/>
                  <a:pt x="2128910" y="0"/>
                </a:cubicBezTo>
                <a:cubicBezTo>
                  <a:pt x="2160815" y="228879"/>
                  <a:pt x="2107569" y="391329"/>
                  <a:pt x="2128910" y="502613"/>
                </a:cubicBezTo>
                <a:cubicBezTo>
                  <a:pt x="2150251" y="613897"/>
                  <a:pt x="2069829" y="929528"/>
                  <a:pt x="2128910" y="1047111"/>
                </a:cubicBezTo>
                <a:cubicBezTo>
                  <a:pt x="1937780" y="1050698"/>
                  <a:pt x="1821371" y="1019026"/>
                  <a:pt x="1596683" y="1047111"/>
                </a:cubicBezTo>
                <a:cubicBezTo>
                  <a:pt x="1371995" y="1075196"/>
                  <a:pt x="1352870" y="1038776"/>
                  <a:pt x="1128322" y="1047111"/>
                </a:cubicBezTo>
                <a:cubicBezTo>
                  <a:pt x="903774" y="1055446"/>
                  <a:pt x="737406" y="1019563"/>
                  <a:pt x="574806" y="1047111"/>
                </a:cubicBezTo>
                <a:cubicBezTo>
                  <a:pt x="412206" y="1074659"/>
                  <a:pt x="251735" y="1024372"/>
                  <a:pt x="0" y="1047111"/>
                </a:cubicBezTo>
                <a:cubicBezTo>
                  <a:pt x="-56874" y="823365"/>
                  <a:pt x="34184" y="666910"/>
                  <a:pt x="0" y="523556"/>
                </a:cubicBezTo>
                <a:cubicBezTo>
                  <a:pt x="-34184" y="380203"/>
                  <a:pt x="24667" y="259644"/>
                  <a:pt x="0" y="0"/>
                </a:cubicBezTo>
                <a:close/>
              </a:path>
              <a:path w="2128910" h="1047111" stroke="0" extrusionOk="0">
                <a:moveTo>
                  <a:pt x="0" y="0"/>
                </a:moveTo>
                <a:cubicBezTo>
                  <a:pt x="131807" y="-61137"/>
                  <a:pt x="296000" y="48911"/>
                  <a:pt x="532228" y="0"/>
                </a:cubicBezTo>
                <a:cubicBezTo>
                  <a:pt x="768456" y="-48911"/>
                  <a:pt x="872700" y="42911"/>
                  <a:pt x="1021877" y="0"/>
                </a:cubicBezTo>
                <a:cubicBezTo>
                  <a:pt x="1171054" y="-42911"/>
                  <a:pt x="1380738" y="48585"/>
                  <a:pt x="1511526" y="0"/>
                </a:cubicBezTo>
                <a:cubicBezTo>
                  <a:pt x="1642314" y="-48585"/>
                  <a:pt x="1886492" y="56851"/>
                  <a:pt x="2128910" y="0"/>
                </a:cubicBezTo>
                <a:cubicBezTo>
                  <a:pt x="2180530" y="225938"/>
                  <a:pt x="2122729" y="266617"/>
                  <a:pt x="2128910" y="513084"/>
                </a:cubicBezTo>
                <a:cubicBezTo>
                  <a:pt x="2135091" y="759551"/>
                  <a:pt x="2106313" y="891318"/>
                  <a:pt x="2128910" y="1047111"/>
                </a:cubicBezTo>
                <a:cubicBezTo>
                  <a:pt x="1970009" y="1088849"/>
                  <a:pt x="1836217" y="1024402"/>
                  <a:pt x="1617972" y="1047111"/>
                </a:cubicBezTo>
                <a:cubicBezTo>
                  <a:pt x="1399727" y="1069820"/>
                  <a:pt x="1257382" y="1033424"/>
                  <a:pt x="1149611" y="1047111"/>
                </a:cubicBezTo>
                <a:cubicBezTo>
                  <a:pt x="1041840" y="1060798"/>
                  <a:pt x="856040" y="1021721"/>
                  <a:pt x="574806" y="1047111"/>
                </a:cubicBezTo>
                <a:cubicBezTo>
                  <a:pt x="293572" y="1072501"/>
                  <a:pt x="218760" y="1002894"/>
                  <a:pt x="0" y="1047111"/>
                </a:cubicBezTo>
                <a:cubicBezTo>
                  <a:pt x="-14505" y="794915"/>
                  <a:pt x="43734" y="716943"/>
                  <a:pt x="0" y="523556"/>
                </a:cubicBezTo>
                <a:cubicBezTo>
                  <a:pt x="-43734" y="330169"/>
                  <a:pt x="33726" y="237939"/>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yểng</a:t>
            </a:r>
            <a:endParaRPr lang="en-US" sz="4400" b="1" dirty="0">
              <a:ln>
                <a:solidFill>
                  <a:prstClr val="black"/>
                </a:solidFill>
              </a:ln>
              <a:solidFill>
                <a:srgbClr val="FF6699"/>
              </a:solidFill>
              <a:latin typeface="UTM Avo" panose="02040603050506020204" pitchFamily="18" charset="0"/>
            </a:endParaRPr>
          </a:p>
        </p:txBody>
      </p:sp>
      <p:sp>
        <p:nvSpPr>
          <p:cNvPr id="10" name="Rectangle 9">
            <a:extLst>
              <a:ext uri="{FF2B5EF4-FFF2-40B4-BE49-F238E27FC236}">
                <a16:creationId xmlns:a16="http://schemas.microsoft.com/office/drawing/2014/main" id="{AF20FB9F-9A02-4232-8081-D871C323BF19}"/>
              </a:ext>
            </a:extLst>
          </p:cNvPr>
          <p:cNvSpPr/>
          <p:nvPr/>
        </p:nvSpPr>
        <p:spPr>
          <a:xfrm>
            <a:off x="2693812" y="3259417"/>
            <a:ext cx="4257593" cy="1047111"/>
          </a:xfrm>
          <a:custGeom>
            <a:avLst/>
            <a:gdLst>
              <a:gd name="csX0" fmla="*/ 0 w 4257593"/>
              <a:gd name="csY0" fmla="*/ 0 h 1047111"/>
              <a:gd name="csX1" fmla="*/ 532199 w 4257593"/>
              <a:gd name="csY1" fmla="*/ 0 h 1047111"/>
              <a:gd name="csX2" fmla="*/ 936670 w 4257593"/>
              <a:gd name="csY2" fmla="*/ 0 h 1047111"/>
              <a:gd name="csX3" fmla="*/ 1341142 w 4257593"/>
              <a:gd name="csY3" fmla="*/ 0 h 1047111"/>
              <a:gd name="csX4" fmla="*/ 1830765 w 4257593"/>
              <a:gd name="csY4" fmla="*/ 0 h 1047111"/>
              <a:gd name="csX5" fmla="*/ 2405540 w 4257593"/>
              <a:gd name="csY5" fmla="*/ 0 h 1047111"/>
              <a:gd name="csX6" fmla="*/ 2895163 w 4257593"/>
              <a:gd name="csY6" fmla="*/ 0 h 1047111"/>
              <a:gd name="csX7" fmla="*/ 3342211 w 4257593"/>
              <a:gd name="csY7" fmla="*/ 0 h 1047111"/>
              <a:gd name="csX8" fmla="*/ 4257593 w 4257593"/>
              <a:gd name="csY8" fmla="*/ 0 h 1047111"/>
              <a:gd name="csX9" fmla="*/ 4257593 w 4257593"/>
              <a:gd name="csY9" fmla="*/ 492142 h 1047111"/>
              <a:gd name="csX10" fmla="*/ 4257593 w 4257593"/>
              <a:gd name="csY10" fmla="*/ 1047111 h 1047111"/>
              <a:gd name="csX11" fmla="*/ 3853122 w 4257593"/>
              <a:gd name="csY11" fmla="*/ 1047111 h 1047111"/>
              <a:gd name="csX12" fmla="*/ 3320923 w 4257593"/>
              <a:gd name="csY12" fmla="*/ 1047111 h 1047111"/>
              <a:gd name="csX13" fmla="*/ 2916451 w 4257593"/>
              <a:gd name="csY13" fmla="*/ 1047111 h 1047111"/>
              <a:gd name="csX14" fmla="*/ 2426828 w 4257593"/>
              <a:gd name="csY14" fmla="*/ 1047111 h 1047111"/>
              <a:gd name="csX15" fmla="*/ 1809477 w 4257593"/>
              <a:gd name="csY15" fmla="*/ 1047111 h 1047111"/>
              <a:gd name="csX16" fmla="*/ 1277278 w 4257593"/>
              <a:gd name="csY16" fmla="*/ 1047111 h 1047111"/>
              <a:gd name="csX17" fmla="*/ 659927 w 4257593"/>
              <a:gd name="csY17" fmla="*/ 1047111 h 1047111"/>
              <a:gd name="csX18" fmla="*/ 0 w 4257593"/>
              <a:gd name="csY18" fmla="*/ 1047111 h 1047111"/>
              <a:gd name="csX19" fmla="*/ 0 w 4257593"/>
              <a:gd name="csY19" fmla="*/ 523556 h 1047111"/>
              <a:gd name="csX20" fmla="*/ 0 w 4257593"/>
              <a:gd name="csY20"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257593" h="1047111" fill="none" extrusionOk="0">
                <a:moveTo>
                  <a:pt x="0" y="0"/>
                </a:moveTo>
                <a:cubicBezTo>
                  <a:pt x="217560" y="-23963"/>
                  <a:pt x="271012" y="17096"/>
                  <a:pt x="532199" y="0"/>
                </a:cubicBezTo>
                <a:cubicBezTo>
                  <a:pt x="793386" y="-17096"/>
                  <a:pt x="839721" y="13302"/>
                  <a:pt x="936670" y="0"/>
                </a:cubicBezTo>
                <a:cubicBezTo>
                  <a:pt x="1033619" y="-13302"/>
                  <a:pt x="1204581" y="14330"/>
                  <a:pt x="1341142" y="0"/>
                </a:cubicBezTo>
                <a:cubicBezTo>
                  <a:pt x="1477703" y="-14330"/>
                  <a:pt x="1654067" y="57488"/>
                  <a:pt x="1830765" y="0"/>
                </a:cubicBezTo>
                <a:cubicBezTo>
                  <a:pt x="2007463" y="-57488"/>
                  <a:pt x="2155785" y="24600"/>
                  <a:pt x="2405540" y="0"/>
                </a:cubicBezTo>
                <a:cubicBezTo>
                  <a:pt x="2655296" y="-24600"/>
                  <a:pt x="2733277" y="40895"/>
                  <a:pt x="2895163" y="0"/>
                </a:cubicBezTo>
                <a:cubicBezTo>
                  <a:pt x="3057049" y="-40895"/>
                  <a:pt x="3137623" y="52377"/>
                  <a:pt x="3342211" y="0"/>
                </a:cubicBezTo>
                <a:cubicBezTo>
                  <a:pt x="3546799" y="-52377"/>
                  <a:pt x="3924761" y="36529"/>
                  <a:pt x="4257593" y="0"/>
                </a:cubicBezTo>
                <a:cubicBezTo>
                  <a:pt x="4260860" y="140666"/>
                  <a:pt x="4212561" y="379808"/>
                  <a:pt x="4257593" y="492142"/>
                </a:cubicBezTo>
                <a:cubicBezTo>
                  <a:pt x="4302625" y="604476"/>
                  <a:pt x="4242358" y="817422"/>
                  <a:pt x="4257593" y="1047111"/>
                </a:cubicBezTo>
                <a:cubicBezTo>
                  <a:pt x="4074935" y="1066748"/>
                  <a:pt x="4054699" y="1012039"/>
                  <a:pt x="3853122" y="1047111"/>
                </a:cubicBezTo>
                <a:cubicBezTo>
                  <a:pt x="3651545" y="1082183"/>
                  <a:pt x="3514796" y="997653"/>
                  <a:pt x="3320923" y="1047111"/>
                </a:cubicBezTo>
                <a:cubicBezTo>
                  <a:pt x="3127050" y="1096569"/>
                  <a:pt x="3102637" y="1001261"/>
                  <a:pt x="2916451" y="1047111"/>
                </a:cubicBezTo>
                <a:cubicBezTo>
                  <a:pt x="2730265" y="1092961"/>
                  <a:pt x="2613507" y="997870"/>
                  <a:pt x="2426828" y="1047111"/>
                </a:cubicBezTo>
                <a:cubicBezTo>
                  <a:pt x="2240149" y="1096352"/>
                  <a:pt x="2091207" y="997337"/>
                  <a:pt x="1809477" y="1047111"/>
                </a:cubicBezTo>
                <a:cubicBezTo>
                  <a:pt x="1527747" y="1096885"/>
                  <a:pt x="1511278" y="990811"/>
                  <a:pt x="1277278" y="1047111"/>
                </a:cubicBezTo>
                <a:cubicBezTo>
                  <a:pt x="1043278" y="1103411"/>
                  <a:pt x="798209" y="992535"/>
                  <a:pt x="659927" y="1047111"/>
                </a:cubicBezTo>
                <a:cubicBezTo>
                  <a:pt x="521645" y="1101687"/>
                  <a:pt x="254699" y="982855"/>
                  <a:pt x="0" y="1047111"/>
                </a:cubicBezTo>
                <a:cubicBezTo>
                  <a:pt x="-40914" y="868875"/>
                  <a:pt x="46929" y="725820"/>
                  <a:pt x="0" y="523556"/>
                </a:cubicBezTo>
                <a:cubicBezTo>
                  <a:pt x="-46929" y="321293"/>
                  <a:pt x="56510" y="207287"/>
                  <a:pt x="0" y="0"/>
                </a:cubicBezTo>
                <a:close/>
              </a:path>
              <a:path w="4257593" h="1047111" stroke="0" extrusionOk="0">
                <a:moveTo>
                  <a:pt x="0" y="0"/>
                </a:moveTo>
                <a:cubicBezTo>
                  <a:pt x="126104" y="-13753"/>
                  <a:pt x="315597" y="37712"/>
                  <a:pt x="532199" y="0"/>
                </a:cubicBezTo>
                <a:cubicBezTo>
                  <a:pt x="748801" y="-37712"/>
                  <a:pt x="878442" y="18217"/>
                  <a:pt x="979246" y="0"/>
                </a:cubicBezTo>
                <a:cubicBezTo>
                  <a:pt x="1080050" y="-18217"/>
                  <a:pt x="1290419" y="43099"/>
                  <a:pt x="1426294" y="0"/>
                </a:cubicBezTo>
                <a:cubicBezTo>
                  <a:pt x="1562169" y="-43099"/>
                  <a:pt x="1743867" y="38350"/>
                  <a:pt x="1873341" y="0"/>
                </a:cubicBezTo>
                <a:cubicBezTo>
                  <a:pt x="2002815" y="-38350"/>
                  <a:pt x="2221353" y="31964"/>
                  <a:pt x="2362964" y="0"/>
                </a:cubicBezTo>
                <a:cubicBezTo>
                  <a:pt x="2504575" y="-31964"/>
                  <a:pt x="2795032" y="6584"/>
                  <a:pt x="2980315" y="0"/>
                </a:cubicBezTo>
                <a:cubicBezTo>
                  <a:pt x="3165598" y="-6584"/>
                  <a:pt x="3271646" y="26829"/>
                  <a:pt x="3384786" y="0"/>
                </a:cubicBezTo>
                <a:cubicBezTo>
                  <a:pt x="3497926" y="-26829"/>
                  <a:pt x="4049093" y="22215"/>
                  <a:pt x="4257593" y="0"/>
                </a:cubicBezTo>
                <a:cubicBezTo>
                  <a:pt x="4283042" y="254902"/>
                  <a:pt x="4198980" y="361811"/>
                  <a:pt x="4257593" y="544498"/>
                </a:cubicBezTo>
                <a:cubicBezTo>
                  <a:pt x="4316206" y="727185"/>
                  <a:pt x="4244039" y="945555"/>
                  <a:pt x="4257593" y="1047111"/>
                </a:cubicBezTo>
                <a:cubicBezTo>
                  <a:pt x="4088600" y="1068470"/>
                  <a:pt x="4022430" y="1039643"/>
                  <a:pt x="3853122" y="1047111"/>
                </a:cubicBezTo>
                <a:cubicBezTo>
                  <a:pt x="3683814" y="1054579"/>
                  <a:pt x="3464123" y="995721"/>
                  <a:pt x="3363498" y="1047111"/>
                </a:cubicBezTo>
                <a:cubicBezTo>
                  <a:pt x="3262873" y="1098501"/>
                  <a:pt x="2935722" y="987595"/>
                  <a:pt x="2746147" y="1047111"/>
                </a:cubicBezTo>
                <a:cubicBezTo>
                  <a:pt x="2556572" y="1106627"/>
                  <a:pt x="2474274" y="1037619"/>
                  <a:pt x="2341676" y="1047111"/>
                </a:cubicBezTo>
                <a:cubicBezTo>
                  <a:pt x="2209078" y="1056603"/>
                  <a:pt x="1921647" y="1024499"/>
                  <a:pt x="1766901" y="1047111"/>
                </a:cubicBezTo>
                <a:cubicBezTo>
                  <a:pt x="1612155" y="1069723"/>
                  <a:pt x="1486551" y="1020373"/>
                  <a:pt x="1319854" y="1047111"/>
                </a:cubicBezTo>
                <a:cubicBezTo>
                  <a:pt x="1153157" y="1073849"/>
                  <a:pt x="985844" y="1000961"/>
                  <a:pt x="830231" y="1047111"/>
                </a:cubicBezTo>
                <a:cubicBezTo>
                  <a:pt x="674618" y="1093261"/>
                  <a:pt x="376660" y="980081"/>
                  <a:pt x="0" y="1047111"/>
                </a:cubicBezTo>
                <a:cubicBezTo>
                  <a:pt x="-8847" y="832114"/>
                  <a:pt x="12050" y="789327"/>
                  <a:pt x="0" y="554969"/>
                </a:cubicBezTo>
                <a:cubicBezTo>
                  <a:pt x="-12050" y="320611"/>
                  <a:pt x="6614" y="268964"/>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ngoao</a:t>
            </a:r>
            <a:r>
              <a:rPr lang="en-US" sz="4400" b="1" dirty="0">
                <a:ln>
                  <a:solidFill>
                    <a:prstClr val="black"/>
                  </a:solidFill>
                </a:ln>
                <a:solidFill>
                  <a:srgbClr val="FF6699"/>
                </a:solidFill>
                <a:latin typeface="UTM Avo" panose="02040603050506020204" pitchFamily="18" charset="0"/>
              </a:rPr>
              <a:t> </a:t>
            </a:r>
            <a:r>
              <a:rPr lang="en-US" sz="4400" b="1" dirty="0" err="1">
                <a:ln>
                  <a:solidFill>
                    <a:prstClr val="black"/>
                  </a:solidFill>
                </a:ln>
                <a:solidFill>
                  <a:srgbClr val="FF6699"/>
                </a:solidFill>
                <a:latin typeface="UTM Avo" panose="02040603050506020204" pitchFamily="18" charset="0"/>
              </a:rPr>
              <a:t>ngoao</a:t>
            </a:r>
            <a:endParaRPr lang="en-US" sz="4400" b="1" dirty="0">
              <a:ln>
                <a:solidFill>
                  <a:prstClr val="black"/>
                </a:solidFill>
              </a:ln>
              <a:solidFill>
                <a:srgbClr val="FF6699"/>
              </a:solidFill>
              <a:latin typeface="UTM Avo" panose="02040603050506020204" pitchFamily="18" charset="0"/>
            </a:endParaRPr>
          </a:p>
        </p:txBody>
      </p:sp>
      <p:sp>
        <p:nvSpPr>
          <p:cNvPr id="13" name="Rectangle 12">
            <a:extLst>
              <a:ext uri="{FF2B5EF4-FFF2-40B4-BE49-F238E27FC236}">
                <a16:creationId xmlns:a16="http://schemas.microsoft.com/office/drawing/2014/main" id="{3DCF8872-BD2E-588A-4DA8-9E246098FC0F}"/>
              </a:ext>
            </a:extLst>
          </p:cNvPr>
          <p:cNvSpPr/>
          <p:nvPr/>
        </p:nvSpPr>
        <p:spPr>
          <a:xfrm>
            <a:off x="230831" y="4975461"/>
            <a:ext cx="2709013" cy="1047111"/>
          </a:xfrm>
          <a:custGeom>
            <a:avLst/>
            <a:gdLst>
              <a:gd name="csX0" fmla="*/ 0 w 2709013"/>
              <a:gd name="csY0" fmla="*/ 0 h 1047111"/>
              <a:gd name="csX1" fmla="*/ 487622 w 2709013"/>
              <a:gd name="csY1" fmla="*/ 0 h 1047111"/>
              <a:gd name="csX2" fmla="*/ 1056515 w 2709013"/>
              <a:gd name="csY2" fmla="*/ 0 h 1047111"/>
              <a:gd name="csX3" fmla="*/ 1544137 w 2709013"/>
              <a:gd name="csY3" fmla="*/ 0 h 1047111"/>
              <a:gd name="csX4" fmla="*/ 2004670 w 2709013"/>
              <a:gd name="csY4" fmla="*/ 0 h 1047111"/>
              <a:gd name="csX5" fmla="*/ 2709013 w 2709013"/>
              <a:gd name="csY5" fmla="*/ 0 h 1047111"/>
              <a:gd name="csX6" fmla="*/ 2709013 w 2709013"/>
              <a:gd name="csY6" fmla="*/ 534027 h 1047111"/>
              <a:gd name="csX7" fmla="*/ 2709013 w 2709013"/>
              <a:gd name="csY7" fmla="*/ 1047111 h 1047111"/>
              <a:gd name="csX8" fmla="*/ 2113030 w 2709013"/>
              <a:gd name="csY8" fmla="*/ 1047111 h 1047111"/>
              <a:gd name="csX9" fmla="*/ 1571228 w 2709013"/>
              <a:gd name="csY9" fmla="*/ 1047111 h 1047111"/>
              <a:gd name="csX10" fmla="*/ 1110695 w 2709013"/>
              <a:gd name="csY10" fmla="*/ 1047111 h 1047111"/>
              <a:gd name="csX11" fmla="*/ 568893 w 2709013"/>
              <a:gd name="csY11" fmla="*/ 1047111 h 1047111"/>
              <a:gd name="csX12" fmla="*/ 0 w 2709013"/>
              <a:gd name="csY12" fmla="*/ 1047111 h 1047111"/>
              <a:gd name="csX13" fmla="*/ 0 w 2709013"/>
              <a:gd name="csY13" fmla="*/ 534027 h 1047111"/>
              <a:gd name="csX14" fmla="*/ 0 w 2709013"/>
              <a:gd name="csY14"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709013" h="1047111" fill="none" extrusionOk="0">
                <a:moveTo>
                  <a:pt x="0" y="0"/>
                </a:moveTo>
                <a:cubicBezTo>
                  <a:pt x="121631" y="-15188"/>
                  <a:pt x="337264" y="26657"/>
                  <a:pt x="487622" y="0"/>
                </a:cubicBezTo>
                <a:cubicBezTo>
                  <a:pt x="637980" y="-26657"/>
                  <a:pt x="812843" y="24978"/>
                  <a:pt x="1056515" y="0"/>
                </a:cubicBezTo>
                <a:cubicBezTo>
                  <a:pt x="1300187" y="-24978"/>
                  <a:pt x="1340476" y="51997"/>
                  <a:pt x="1544137" y="0"/>
                </a:cubicBezTo>
                <a:cubicBezTo>
                  <a:pt x="1747798" y="-51997"/>
                  <a:pt x="1790008" y="1405"/>
                  <a:pt x="2004670" y="0"/>
                </a:cubicBezTo>
                <a:cubicBezTo>
                  <a:pt x="2219332" y="-1405"/>
                  <a:pt x="2405067" y="21268"/>
                  <a:pt x="2709013" y="0"/>
                </a:cubicBezTo>
                <a:cubicBezTo>
                  <a:pt x="2749969" y="126905"/>
                  <a:pt x="2688819" y="363863"/>
                  <a:pt x="2709013" y="534027"/>
                </a:cubicBezTo>
                <a:cubicBezTo>
                  <a:pt x="2729207" y="704191"/>
                  <a:pt x="2708086" y="943222"/>
                  <a:pt x="2709013" y="1047111"/>
                </a:cubicBezTo>
                <a:cubicBezTo>
                  <a:pt x="2553435" y="1068489"/>
                  <a:pt x="2327105" y="976429"/>
                  <a:pt x="2113030" y="1047111"/>
                </a:cubicBezTo>
                <a:cubicBezTo>
                  <a:pt x="1898955" y="1117793"/>
                  <a:pt x="1828096" y="1008500"/>
                  <a:pt x="1571228" y="1047111"/>
                </a:cubicBezTo>
                <a:cubicBezTo>
                  <a:pt x="1314360" y="1085722"/>
                  <a:pt x="1290063" y="1014219"/>
                  <a:pt x="1110695" y="1047111"/>
                </a:cubicBezTo>
                <a:cubicBezTo>
                  <a:pt x="931327" y="1080003"/>
                  <a:pt x="736263" y="1012547"/>
                  <a:pt x="568893" y="1047111"/>
                </a:cubicBezTo>
                <a:cubicBezTo>
                  <a:pt x="401523" y="1081675"/>
                  <a:pt x="146266" y="1021936"/>
                  <a:pt x="0" y="1047111"/>
                </a:cubicBezTo>
                <a:cubicBezTo>
                  <a:pt x="-59249" y="917881"/>
                  <a:pt x="57752" y="688635"/>
                  <a:pt x="0" y="534027"/>
                </a:cubicBezTo>
                <a:cubicBezTo>
                  <a:pt x="-57752" y="379419"/>
                  <a:pt x="10846" y="138433"/>
                  <a:pt x="0" y="0"/>
                </a:cubicBezTo>
                <a:close/>
              </a:path>
              <a:path w="2709013" h="1047111" stroke="0" extrusionOk="0">
                <a:moveTo>
                  <a:pt x="0" y="0"/>
                </a:moveTo>
                <a:cubicBezTo>
                  <a:pt x="174704" y="-36978"/>
                  <a:pt x="275304" y="43183"/>
                  <a:pt x="541803" y="0"/>
                </a:cubicBezTo>
                <a:cubicBezTo>
                  <a:pt x="808302" y="-43183"/>
                  <a:pt x="835338" y="55474"/>
                  <a:pt x="1029425" y="0"/>
                </a:cubicBezTo>
                <a:cubicBezTo>
                  <a:pt x="1223512" y="-55474"/>
                  <a:pt x="1346376" y="18930"/>
                  <a:pt x="1517047" y="0"/>
                </a:cubicBezTo>
                <a:cubicBezTo>
                  <a:pt x="1687718" y="-18930"/>
                  <a:pt x="1839112" y="21837"/>
                  <a:pt x="2004670" y="0"/>
                </a:cubicBezTo>
                <a:cubicBezTo>
                  <a:pt x="2170228" y="-21837"/>
                  <a:pt x="2452744" y="70087"/>
                  <a:pt x="2709013" y="0"/>
                </a:cubicBezTo>
                <a:cubicBezTo>
                  <a:pt x="2748653" y="260193"/>
                  <a:pt x="2675788" y="374807"/>
                  <a:pt x="2709013" y="544498"/>
                </a:cubicBezTo>
                <a:cubicBezTo>
                  <a:pt x="2742238" y="714189"/>
                  <a:pt x="2670012" y="873256"/>
                  <a:pt x="2709013" y="1047111"/>
                </a:cubicBezTo>
                <a:cubicBezTo>
                  <a:pt x="2529868" y="1066500"/>
                  <a:pt x="2376720" y="1018240"/>
                  <a:pt x="2248481" y="1047111"/>
                </a:cubicBezTo>
                <a:cubicBezTo>
                  <a:pt x="2120242" y="1075982"/>
                  <a:pt x="1860715" y="976142"/>
                  <a:pt x="1652498" y="1047111"/>
                </a:cubicBezTo>
                <a:cubicBezTo>
                  <a:pt x="1444281" y="1118080"/>
                  <a:pt x="1177447" y="1025870"/>
                  <a:pt x="1056515" y="1047111"/>
                </a:cubicBezTo>
                <a:cubicBezTo>
                  <a:pt x="935583" y="1068352"/>
                  <a:pt x="681532" y="987480"/>
                  <a:pt x="514712" y="1047111"/>
                </a:cubicBezTo>
                <a:cubicBezTo>
                  <a:pt x="347892" y="1106742"/>
                  <a:pt x="174596" y="1044330"/>
                  <a:pt x="0" y="1047111"/>
                </a:cubicBezTo>
                <a:cubicBezTo>
                  <a:pt x="-42830" y="828159"/>
                  <a:pt x="20659" y="719094"/>
                  <a:pt x="0" y="502613"/>
                </a:cubicBezTo>
                <a:cubicBezTo>
                  <a:pt x="-20659" y="286132"/>
                  <a:pt x="33756" y="144767"/>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ln>
                  <a:solidFill>
                    <a:prstClr val="black"/>
                  </a:solidFill>
                </a:ln>
                <a:solidFill>
                  <a:srgbClr val="FF6699"/>
                </a:solidFill>
                <a:latin typeface="UTM Avo" panose="02040603050506020204" pitchFamily="18" charset="0"/>
              </a:rPr>
              <a:t>say </a:t>
            </a:r>
            <a:r>
              <a:rPr lang="en-US" sz="4400" b="1" dirty="0" err="1">
                <a:ln>
                  <a:solidFill>
                    <a:prstClr val="black"/>
                  </a:solidFill>
                </a:ln>
                <a:solidFill>
                  <a:srgbClr val="FF6699"/>
                </a:solidFill>
                <a:latin typeface="UTM Avo" panose="02040603050506020204" pitchFamily="18" charset="0"/>
              </a:rPr>
              <a:t>mê</a:t>
            </a:r>
            <a:endParaRPr lang="en-US" sz="4400" b="1" dirty="0">
              <a:ln>
                <a:solidFill>
                  <a:prstClr val="black"/>
                </a:solidFill>
              </a:ln>
              <a:solidFill>
                <a:srgbClr val="FF6699"/>
              </a:solidFill>
              <a:latin typeface="UTM Avo" panose="02040603050506020204" pitchFamily="18" charset="0"/>
            </a:endParaRPr>
          </a:p>
        </p:txBody>
      </p:sp>
      <p:sp>
        <p:nvSpPr>
          <p:cNvPr id="14" name="Rectangle 13">
            <a:extLst>
              <a:ext uri="{FF2B5EF4-FFF2-40B4-BE49-F238E27FC236}">
                <a16:creationId xmlns:a16="http://schemas.microsoft.com/office/drawing/2014/main" id="{8D080B0F-1A6D-B503-87AC-6C3FF29D5617}"/>
              </a:ext>
            </a:extLst>
          </p:cNvPr>
          <p:cNvSpPr/>
          <p:nvPr/>
        </p:nvSpPr>
        <p:spPr>
          <a:xfrm>
            <a:off x="3294807" y="4975461"/>
            <a:ext cx="4908983" cy="1047111"/>
          </a:xfrm>
          <a:custGeom>
            <a:avLst/>
            <a:gdLst>
              <a:gd name="csX0" fmla="*/ 0 w 4908983"/>
              <a:gd name="csY0" fmla="*/ 0 h 1047111"/>
              <a:gd name="csX1" fmla="*/ 594532 w 4908983"/>
              <a:gd name="csY1" fmla="*/ 0 h 1047111"/>
              <a:gd name="csX2" fmla="*/ 1090885 w 4908983"/>
              <a:gd name="csY2" fmla="*/ 0 h 1047111"/>
              <a:gd name="csX3" fmla="*/ 1685417 w 4908983"/>
              <a:gd name="csY3" fmla="*/ 0 h 1047111"/>
              <a:gd name="csX4" fmla="*/ 2181770 w 4908983"/>
              <a:gd name="csY4" fmla="*/ 0 h 1047111"/>
              <a:gd name="csX5" fmla="*/ 2629033 w 4908983"/>
              <a:gd name="csY5" fmla="*/ 0 h 1047111"/>
              <a:gd name="csX6" fmla="*/ 3125386 w 4908983"/>
              <a:gd name="csY6" fmla="*/ 0 h 1047111"/>
              <a:gd name="csX7" fmla="*/ 3523559 w 4908983"/>
              <a:gd name="csY7" fmla="*/ 0 h 1047111"/>
              <a:gd name="csX8" fmla="*/ 3970822 w 4908983"/>
              <a:gd name="csY8" fmla="*/ 0 h 1047111"/>
              <a:gd name="csX9" fmla="*/ 4908983 w 4908983"/>
              <a:gd name="csY9" fmla="*/ 0 h 1047111"/>
              <a:gd name="csX10" fmla="*/ 4908983 w 4908983"/>
              <a:gd name="csY10" fmla="*/ 502613 h 1047111"/>
              <a:gd name="csX11" fmla="*/ 4908983 w 4908983"/>
              <a:gd name="csY11" fmla="*/ 1047111 h 1047111"/>
              <a:gd name="csX12" fmla="*/ 4265361 w 4908983"/>
              <a:gd name="csY12" fmla="*/ 1047111 h 1047111"/>
              <a:gd name="csX13" fmla="*/ 3621739 w 4908983"/>
              <a:gd name="csY13" fmla="*/ 1047111 h 1047111"/>
              <a:gd name="csX14" fmla="*/ 3076296 w 4908983"/>
              <a:gd name="csY14" fmla="*/ 1047111 h 1047111"/>
              <a:gd name="csX15" fmla="*/ 2432674 w 4908983"/>
              <a:gd name="csY15" fmla="*/ 1047111 h 1047111"/>
              <a:gd name="csX16" fmla="*/ 1887231 w 4908983"/>
              <a:gd name="csY16" fmla="*/ 1047111 h 1047111"/>
              <a:gd name="csX17" fmla="*/ 1341789 w 4908983"/>
              <a:gd name="csY17" fmla="*/ 1047111 h 1047111"/>
              <a:gd name="csX18" fmla="*/ 747256 w 4908983"/>
              <a:gd name="csY18" fmla="*/ 1047111 h 1047111"/>
              <a:gd name="csX19" fmla="*/ 0 w 4908983"/>
              <a:gd name="csY19" fmla="*/ 1047111 h 1047111"/>
              <a:gd name="csX20" fmla="*/ 0 w 4908983"/>
              <a:gd name="csY20" fmla="*/ 534027 h 1047111"/>
              <a:gd name="csX21" fmla="*/ 0 w 4908983"/>
              <a:gd name="csY21"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4908983" h="1047111" fill="none" extrusionOk="0">
                <a:moveTo>
                  <a:pt x="0" y="0"/>
                </a:moveTo>
                <a:cubicBezTo>
                  <a:pt x="265049" y="-51426"/>
                  <a:pt x="387013" y="47120"/>
                  <a:pt x="594532" y="0"/>
                </a:cubicBezTo>
                <a:cubicBezTo>
                  <a:pt x="802051" y="-47120"/>
                  <a:pt x="868421" y="37705"/>
                  <a:pt x="1090885" y="0"/>
                </a:cubicBezTo>
                <a:cubicBezTo>
                  <a:pt x="1313349" y="-37705"/>
                  <a:pt x="1501572" y="49700"/>
                  <a:pt x="1685417" y="0"/>
                </a:cubicBezTo>
                <a:cubicBezTo>
                  <a:pt x="1869262" y="-49700"/>
                  <a:pt x="2033055" y="42031"/>
                  <a:pt x="2181770" y="0"/>
                </a:cubicBezTo>
                <a:cubicBezTo>
                  <a:pt x="2330485" y="-42031"/>
                  <a:pt x="2480537" y="6996"/>
                  <a:pt x="2629033" y="0"/>
                </a:cubicBezTo>
                <a:cubicBezTo>
                  <a:pt x="2777529" y="-6996"/>
                  <a:pt x="2958729" y="58435"/>
                  <a:pt x="3125386" y="0"/>
                </a:cubicBezTo>
                <a:cubicBezTo>
                  <a:pt x="3292043" y="-58435"/>
                  <a:pt x="3327031" y="43579"/>
                  <a:pt x="3523559" y="0"/>
                </a:cubicBezTo>
                <a:cubicBezTo>
                  <a:pt x="3720087" y="-43579"/>
                  <a:pt x="3832043" y="31857"/>
                  <a:pt x="3970822" y="0"/>
                </a:cubicBezTo>
                <a:cubicBezTo>
                  <a:pt x="4109601" y="-31857"/>
                  <a:pt x="4701538" y="110186"/>
                  <a:pt x="4908983" y="0"/>
                </a:cubicBezTo>
                <a:cubicBezTo>
                  <a:pt x="4954349" y="209805"/>
                  <a:pt x="4888219" y="386504"/>
                  <a:pt x="4908983" y="502613"/>
                </a:cubicBezTo>
                <a:cubicBezTo>
                  <a:pt x="4929747" y="618722"/>
                  <a:pt x="4856375" y="811367"/>
                  <a:pt x="4908983" y="1047111"/>
                </a:cubicBezTo>
                <a:cubicBezTo>
                  <a:pt x="4736538" y="1067199"/>
                  <a:pt x="4575716" y="973813"/>
                  <a:pt x="4265361" y="1047111"/>
                </a:cubicBezTo>
                <a:cubicBezTo>
                  <a:pt x="3955006" y="1120409"/>
                  <a:pt x="3753919" y="994240"/>
                  <a:pt x="3621739" y="1047111"/>
                </a:cubicBezTo>
                <a:cubicBezTo>
                  <a:pt x="3489559" y="1099982"/>
                  <a:pt x="3301955" y="1011994"/>
                  <a:pt x="3076296" y="1047111"/>
                </a:cubicBezTo>
                <a:cubicBezTo>
                  <a:pt x="2850637" y="1082228"/>
                  <a:pt x="2723294" y="984377"/>
                  <a:pt x="2432674" y="1047111"/>
                </a:cubicBezTo>
                <a:cubicBezTo>
                  <a:pt x="2142054" y="1109845"/>
                  <a:pt x="2027516" y="999874"/>
                  <a:pt x="1887231" y="1047111"/>
                </a:cubicBezTo>
                <a:cubicBezTo>
                  <a:pt x="1746946" y="1094348"/>
                  <a:pt x="1462610" y="981960"/>
                  <a:pt x="1341789" y="1047111"/>
                </a:cubicBezTo>
                <a:cubicBezTo>
                  <a:pt x="1220968" y="1112262"/>
                  <a:pt x="1002138" y="991988"/>
                  <a:pt x="747256" y="1047111"/>
                </a:cubicBezTo>
                <a:cubicBezTo>
                  <a:pt x="492374" y="1102234"/>
                  <a:pt x="317453" y="1042465"/>
                  <a:pt x="0" y="1047111"/>
                </a:cubicBezTo>
                <a:cubicBezTo>
                  <a:pt x="-25116" y="854577"/>
                  <a:pt x="5903" y="663722"/>
                  <a:pt x="0" y="534027"/>
                </a:cubicBezTo>
                <a:cubicBezTo>
                  <a:pt x="-5903" y="404332"/>
                  <a:pt x="54782" y="186941"/>
                  <a:pt x="0" y="0"/>
                </a:cubicBezTo>
                <a:close/>
              </a:path>
              <a:path w="4908983" h="1047111" stroke="0" extrusionOk="0">
                <a:moveTo>
                  <a:pt x="0" y="0"/>
                </a:moveTo>
                <a:cubicBezTo>
                  <a:pt x="173636" y="-53847"/>
                  <a:pt x="427070" y="54965"/>
                  <a:pt x="545443" y="0"/>
                </a:cubicBezTo>
                <a:cubicBezTo>
                  <a:pt x="663816" y="-54965"/>
                  <a:pt x="895361" y="32864"/>
                  <a:pt x="992705" y="0"/>
                </a:cubicBezTo>
                <a:cubicBezTo>
                  <a:pt x="1090049" y="-32864"/>
                  <a:pt x="1264050" y="2192"/>
                  <a:pt x="1439968" y="0"/>
                </a:cubicBezTo>
                <a:cubicBezTo>
                  <a:pt x="1615886" y="-2192"/>
                  <a:pt x="1701455" y="52396"/>
                  <a:pt x="1887231" y="0"/>
                </a:cubicBezTo>
                <a:cubicBezTo>
                  <a:pt x="2073007" y="-52396"/>
                  <a:pt x="2159522" y="40066"/>
                  <a:pt x="2383584" y="0"/>
                </a:cubicBezTo>
                <a:cubicBezTo>
                  <a:pt x="2607646" y="-40066"/>
                  <a:pt x="2807252" y="23304"/>
                  <a:pt x="3027206" y="0"/>
                </a:cubicBezTo>
                <a:cubicBezTo>
                  <a:pt x="3247160" y="-23304"/>
                  <a:pt x="3246450" y="19421"/>
                  <a:pt x="3425379" y="0"/>
                </a:cubicBezTo>
                <a:cubicBezTo>
                  <a:pt x="3604308" y="-19421"/>
                  <a:pt x="3763348" y="23209"/>
                  <a:pt x="3872642" y="0"/>
                </a:cubicBezTo>
                <a:cubicBezTo>
                  <a:pt x="3981936" y="-23209"/>
                  <a:pt x="4661031" y="83508"/>
                  <a:pt x="4908983" y="0"/>
                </a:cubicBezTo>
                <a:cubicBezTo>
                  <a:pt x="4930144" y="251644"/>
                  <a:pt x="4850696" y="294515"/>
                  <a:pt x="4908983" y="513084"/>
                </a:cubicBezTo>
                <a:cubicBezTo>
                  <a:pt x="4967270" y="731653"/>
                  <a:pt x="4908544" y="826951"/>
                  <a:pt x="4908983" y="1047111"/>
                </a:cubicBezTo>
                <a:cubicBezTo>
                  <a:pt x="4792629" y="1111382"/>
                  <a:pt x="4520094" y="995959"/>
                  <a:pt x="4363540" y="1047111"/>
                </a:cubicBezTo>
                <a:cubicBezTo>
                  <a:pt x="4206986" y="1098263"/>
                  <a:pt x="3859628" y="990939"/>
                  <a:pt x="3719918" y="1047111"/>
                </a:cubicBezTo>
                <a:cubicBezTo>
                  <a:pt x="3580208" y="1103283"/>
                  <a:pt x="3479419" y="1020947"/>
                  <a:pt x="3321745" y="1047111"/>
                </a:cubicBezTo>
                <a:cubicBezTo>
                  <a:pt x="3164071" y="1073275"/>
                  <a:pt x="3003523" y="1033272"/>
                  <a:pt x="2727213" y="1047111"/>
                </a:cubicBezTo>
                <a:cubicBezTo>
                  <a:pt x="2450903" y="1060950"/>
                  <a:pt x="2462106" y="1014274"/>
                  <a:pt x="2279950" y="1047111"/>
                </a:cubicBezTo>
                <a:cubicBezTo>
                  <a:pt x="2097794" y="1079948"/>
                  <a:pt x="2005551" y="993235"/>
                  <a:pt x="1783597" y="1047111"/>
                </a:cubicBezTo>
                <a:cubicBezTo>
                  <a:pt x="1561643" y="1100987"/>
                  <a:pt x="1532951" y="1042355"/>
                  <a:pt x="1385424" y="1047111"/>
                </a:cubicBezTo>
                <a:cubicBezTo>
                  <a:pt x="1237897" y="1051867"/>
                  <a:pt x="1127992" y="1021504"/>
                  <a:pt x="987251" y="1047111"/>
                </a:cubicBezTo>
                <a:cubicBezTo>
                  <a:pt x="846510" y="1072718"/>
                  <a:pt x="439152" y="983569"/>
                  <a:pt x="0" y="1047111"/>
                </a:cubicBezTo>
                <a:cubicBezTo>
                  <a:pt x="-33758" y="917856"/>
                  <a:pt x="11269" y="676681"/>
                  <a:pt x="0" y="523556"/>
                </a:cubicBezTo>
                <a:cubicBezTo>
                  <a:pt x="-11269" y="370432"/>
                  <a:pt x="37326" y="161179"/>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chuếnh</a:t>
            </a:r>
            <a:r>
              <a:rPr lang="en-US" sz="4400" b="1" dirty="0">
                <a:ln>
                  <a:solidFill>
                    <a:prstClr val="black"/>
                  </a:solidFill>
                </a:ln>
                <a:solidFill>
                  <a:srgbClr val="FF6699"/>
                </a:solidFill>
                <a:latin typeface="UTM Avo" panose="02040603050506020204" pitchFamily="18" charset="0"/>
              </a:rPr>
              <a:t> </a:t>
            </a:r>
            <a:r>
              <a:rPr lang="en-US" sz="4400" b="1" dirty="0" err="1">
                <a:ln>
                  <a:solidFill>
                    <a:prstClr val="black"/>
                  </a:solidFill>
                </a:ln>
                <a:solidFill>
                  <a:srgbClr val="FF6699"/>
                </a:solidFill>
                <a:latin typeface="UTM Avo" panose="02040603050506020204" pitchFamily="18" charset="0"/>
              </a:rPr>
              <a:t>choáng</a:t>
            </a:r>
            <a:endParaRPr lang="en-US" sz="4400" b="1" dirty="0">
              <a:ln>
                <a:solidFill>
                  <a:prstClr val="black"/>
                </a:solidFill>
              </a:ln>
              <a:solidFill>
                <a:srgbClr val="FF6699"/>
              </a:solidFill>
              <a:latin typeface="UTM Avo" panose="02040603050506020204" pitchFamily="18" charset="0"/>
            </a:endParaRPr>
          </a:p>
        </p:txBody>
      </p:sp>
      <p:sp>
        <p:nvSpPr>
          <p:cNvPr id="15" name="Rectangle 14">
            <a:extLst>
              <a:ext uri="{FF2B5EF4-FFF2-40B4-BE49-F238E27FC236}">
                <a16:creationId xmlns:a16="http://schemas.microsoft.com/office/drawing/2014/main" id="{417EBCA9-50F4-CB66-BBAB-6C08ED9388EC}"/>
              </a:ext>
            </a:extLst>
          </p:cNvPr>
          <p:cNvSpPr/>
          <p:nvPr/>
        </p:nvSpPr>
        <p:spPr>
          <a:xfrm>
            <a:off x="9748455" y="3259417"/>
            <a:ext cx="2128910" cy="1047111"/>
          </a:xfrm>
          <a:custGeom>
            <a:avLst/>
            <a:gdLst>
              <a:gd name="csX0" fmla="*/ 0 w 2128910"/>
              <a:gd name="csY0" fmla="*/ 0 h 1047111"/>
              <a:gd name="csX1" fmla="*/ 510938 w 2128910"/>
              <a:gd name="csY1" fmla="*/ 0 h 1047111"/>
              <a:gd name="csX2" fmla="*/ 1064455 w 2128910"/>
              <a:gd name="csY2" fmla="*/ 0 h 1047111"/>
              <a:gd name="csX3" fmla="*/ 1554104 w 2128910"/>
              <a:gd name="csY3" fmla="*/ 0 h 1047111"/>
              <a:gd name="csX4" fmla="*/ 2128910 w 2128910"/>
              <a:gd name="csY4" fmla="*/ 0 h 1047111"/>
              <a:gd name="csX5" fmla="*/ 2128910 w 2128910"/>
              <a:gd name="csY5" fmla="*/ 502613 h 1047111"/>
              <a:gd name="csX6" fmla="*/ 2128910 w 2128910"/>
              <a:gd name="csY6" fmla="*/ 1047111 h 1047111"/>
              <a:gd name="csX7" fmla="*/ 1596683 w 2128910"/>
              <a:gd name="csY7" fmla="*/ 1047111 h 1047111"/>
              <a:gd name="csX8" fmla="*/ 1128322 w 2128910"/>
              <a:gd name="csY8" fmla="*/ 1047111 h 1047111"/>
              <a:gd name="csX9" fmla="*/ 574806 w 2128910"/>
              <a:gd name="csY9" fmla="*/ 1047111 h 1047111"/>
              <a:gd name="csX10" fmla="*/ 0 w 2128910"/>
              <a:gd name="csY10" fmla="*/ 1047111 h 1047111"/>
              <a:gd name="csX11" fmla="*/ 0 w 2128910"/>
              <a:gd name="csY11" fmla="*/ 523556 h 1047111"/>
              <a:gd name="csX12" fmla="*/ 0 w 2128910"/>
              <a:gd name="csY12"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128910" h="1047111" fill="none" extrusionOk="0">
                <a:moveTo>
                  <a:pt x="0" y="0"/>
                </a:moveTo>
                <a:cubicBezTo>
                  <a:pt x="153038" y="-43135"/>
                  <a:pt x="277155" y="34271"/>
                  <a:pt x="510938" y="0"/>
                </a:cubicBezTo>
                <a:cubicBezTo>
                  <a:pt x="744721" y="-34271"/>
                  <a:pt x="842831" y="46254"/>
                  <a:pt x="1064455" y="0"/>
                </a:cubicBezTo>
                <a:cubicBezTo>
                  <a:pt x="1286079" y="-46254"/>
                  <a:pt x="1370632" y="41536"/>
                  <a:pt x="1554104" y="0"/>
                </a:cubicBezTo>
                <a:cubicBezTo>
                  <a:pt x="1737576" y="-41536"/>
                  <a:pt x="1956038" y="26587"/>
                  <a:pt x="2128910" y="0"/>
                </a:cubicBezTo>
                <a:cubicBezTo>
                  <a:pt x="2160815" y="228879"/>
                  <a:pt x="2107569" y="391329"/>
                  <a:pt x="2128910" y="502613"/>
                </a:cubicBezTo>
                <a:cubicBezTo>
                  <a:pt x="2150251" y="613897"/>
                  <a:pt x="2069829" y="929528"/>
                  <a:pt x="2128910" y="1047111"/>
                </a:cubicBezTo>
                <a:cubicBezTo>
                  <a:pt x="1937780" y="1050698"/>
                  <a:pt x="1821371" y="1019026"/>
                  <a:pt x="1596683" y="1047111"/>
                </a:cubicBezTo>
                <a:cubicBezTo>
                  <a:pt x="1371995" y="1075196"/>
                  <a:pt x="1352870" y="1038776"/>
                  <a:pt x="1128322" y="1047111"/>
                </a:cubicBezTo>
                <a:cubicBezTo>
                  <a:pt x="903774" y="1055446"/>
                  <a:pt x="737406" y="1019563"/>
                  <a:pt x="574806" y="1047111"/>
                </a:cubicBezTo>
                <a:cubicBezTo>
                  <a:pt x="412206" y="1074659"/>
                  <a:pt x="251735" y="1024372"/>
                  <a:pt x="0" y="1047111"/>
                </a:cubicBezTo>
                <a:cubicBezTo>
                  <a:pt x="-56874" y="823365"/>
                  <a:pt x="34184" y="666910"/>
                  <a:pt x="0" y="523556"/>
                </a:cubicBezTo>
                <a:cubicBezTo>
                  <a:pt x="-34184" y="380203"/>
                  <a:pt x="24667" y="259644"/>
                  <a:pt x="0" y="0"/>
                </a:cubicBezTo>
                <a:close/>
              </a:path>
              <a:path w="2128910" h="1047111" stroke="0" extrusionOk="0">
                <a:moveTo>
                  <a:pt x="0" y="0"/>
                </a:moveTo>
                <a:cubicBezTo>
                  <a:pt x="131807" y="-61137"/>
                  <a:pt x="296000" y="48911"/>
                  <a:pt x="532228" y="0"/>
                </a:cubicBezTo>
                <a:cubicBezTo>
                  <a:pt x="768456" y="-48911"/>
                  <a:pt x="872700" y="42911"/>
                  <a:pt x="1021877" y="0"/>
                </a:cubicBezTo>
                <a:cubicBezTo>
                  <a:pt x="1171054" y="-42911"/>
                  <a:pt x="1380738" y="48585"/>
                  <a:pt x="1511526" y="0"/>
                </a:cubicBezTo>
                <a:cubicBezTo>
                  <a:pt x="1642314" y="-48585"/>
                  <a:pt x="1886492" y="56851"/>
                  <a:pt x="2128910" y="0"/>
                </a:cubicBezTo>
                <a:cubicBezTo>
                  <a:pt x="2180530" y="225938"/>
                  <a:pt x="2122729" y="266617"/>
                  <a:pt x="2128910" y="513084"/>
                </a:cubicBezTo>
                <a:cubicBezTo>
                  <a:pt x="2135091" y="759551"/>
                  <a:pt x="2106313" y="891318"/>
                  <a:pt x="2128910" y="1047111"/>
                </a:cubicBezTo>
                <a:cubicBezTo>
                  <a:pt x="1970009" y="1088849"/>
                  <a:pt x="1836217" y="1024402"/>
                  <a:pt x="1617972" y="1047111"/>
                </a:cubicBezTo>
                <a:cubicBezTo>
                  <a:pt x="1399727" y="1069820"/>
                  <a:pt x="1257382" y="1033424"/>
                  <a:pt x="1149611" y="1047111"/>
                </a:cubicBezTo>
                <a:cubicBezTo>
                  <a:pt x="1041840" y="1060798"/>
                  <a:pt x="856040" y="1021721"/>
                  <a:pt x="574806" y="1047111"/>
                </a:cubicBezTo>
                <a:cubicBezTo>
                  <a:pt x="293572" y="1072501"/>
                  <a:pt x="218760" y="1002894"/>
                  <a:pt x="0" y="1047111"/>
                </a:cubicBezTo>
                <a:cubicBezTo>
                  <a:pt x="-14505" y="794915"/>
                  <a:pt x="43734" y="716943"/>
                  <a:pt x="0" y="523556"/>
                </a:cubicBezTo>
                <a:cubicBezTo>
                  <a:pt x="-43734" y="330169"/>
                  <a:pt x="33726" y="237939"/>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voọc</a:t>
            </a:r>
            <a:endParaRPr lang="en-US" sz="4400" b="1" dirty="0">
              <a:ln>
                <a:solidFill>
                  <a:prstClr val="black"/>
                </a:solidFill>
              </a:ln>
              <a:solidFill>
                <a:srgbClr val="FF6699"/>
              </a:solidFill>
              <a:latin typeface="UTM Avo" panose="02040603050506020204" pitchFamily="18" charset="0"/>
            </a:endParaRPr>
          </a:p>
        </p:txBody>
      </p:sp>
      <p:sp>
        <p:nvSpPr>
          <p:cNvPr id="16" name="Rectangle 15">
            <a:extLst>
              <a:ext uri="{FF2B5EF4-FFF2-40B4-BE49-F238E27FC236}">
                <a16:creationId xmlns:a16="http://schemas.microsoft.com/office/drawing/2014/main" id="{151CA079-06D8-154F-4E77-7DB5AE574190}"/>
              </a:ext>
            </a:extLst>
          </p:cNvPr>
          <p:cNvSpPr/>
          <p:nvPr/>
        </p:nvSpPr>
        <p:spPr>
          <a:xfrm>
            <a:off x="8558754" y="4975461"/>
            <a:ext cx="3318611" cy="1047111"/>
          </a:xfrm>
          <a:custGeom>
            <a:avLst/>
            <a:gdLst>
              <a:gd name="csX0" fmla="*/ 0 w 3318611"/>
              <a:gd name="csY0" fmla="*/ 0 h 1047111"/>
              <a:gd name="csX1" fmla="*/ 453544 w 3318611"/>
              <a:gd name="csY1" fmla="*/ 0 h 1047111"/>
              <a:gd name="csX2" fmla="*/ 907087 w 3318611"/>
              <a:gd name="csY2" fmla="*/ 0 h 1047111"/>
              <a:gd name="csX3" fmla="*/ 1360631 w 3318611"/>
              <a:gd name="csY3" fmla="*/ 0 h 1047111"/>
              <a:gd name="csX4" fmla="*/ 1946918 w 3318611"/>
              <a:gd name="csY4" fmla="*/ 0 h 1047111"/>
              <a:gd name="csX5" fmla="*/ 2466834 w 3318611"/>
              <a:gd name="csY5" fmla="*/ 0 h 1047111"/>
              <a:gd name="csX6" fmla="*/ 3318611 w 3318611"/>
              <a:gd name="csY6" fmla="*/ 0 h 1047111"/>
              <a:gd name="csX7" fmla="*/ 3318611 w 3318611"/>
              <a:gd name="csY7" fmla="*/ 492142 h 1047111"/>
              <a:gd name="csX8" fmla="*/ 3318611 w 3318611"/>
              <a:gd name="csY8" fmla="*/ 1047111 h 1047111"/>
              <a:gd name="csX9" fmla="*/ 2765509 w 3318611"/>
              <a:gd name="csY9" fmla="*/ 1047111 h 1047111"/>
              <a:gd name="csX10" fmla="*/ 2278780 w 3318611"/>
              <a:gd name="csY10" fmla="*/ 1047111 h 1047111"/>
              <a:gd name="csX11" fmla="*/ 1758864 w 3318611"/>
              <a:gd name="csY11" fmla="*/ 1047111 h 1047111"/>
              <a:gd name="csX12" fmla="*/ 1172576 w 3318611"/>
              <a:gd name="csY12" fmla="*/ 1047111 h 1047111"/>
              <a:gd name="csX13" fmla="*/ 586288 w 3318611"/>
              <a:gd name="csY13" fmla="*/ 1047111 h 1047111"/>
              <a:gd name="csX14" fmla="*/ 0 w 3318611"/>
              <a:gd name="csY14" fmla="*/ 1047111 h 1047111"/>
              <a:gd name="csX15" fmla="*/ 0 w 3318611"/>
              <a:gd name="csY15" fmla="*/ 534027 h 1047111"/>
              <a:gd name="csX16" fmla="*/ 0 w 3318611"/>
              <a:gd name="csY16" fmla="*/ 0 h 10471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318611" h="1047111" fill="none" extrusionOk="0">
                <a:moveTo>
                  <a:pt x="0" y="0"/>
                </a:moveTo>
                <a:cubicBezTo>
                  <a:pt x="119802" y="-11626"/>
                  <a:pt x="259857" y="45227"/>
                  <a:pt x="453544" y="0"/>
                </a:cubicBezTo>
                <a:cubicBezTo>
                  <a:pt x="647231" y="-45227"/>
                  <a:pt x="777367" y="19991"/>
                  <a:pt x="907087" y="0"/>
                </a:cubicBezTo>
                <a:cubicBezTo>
                  <a:pt x="1036807" y="-19991"/>
                  <a:pt x="1167733" y="19048"/>
                  <a:pt x="1360631" y="0"/>
                </a:cubicBezTo>
                <a:cubicBezTo>
                  <a:pt x="1553529" y="-19048"/>
                  <a:pt x="1779001" y="41843"/>
                  <a:pt x="1946918" y="0"/>
                </a:cubicBezTo>
                <a:cubicBezTo>
                  <a:pt x="2114835" y="-41843"/>
                  <a:pt x="2333553" y="18022"/>
                  <a:pt x="2466834" y="0"/>
                </a:cubicBezTo>
                <a:cubicBezTo>
                  <a:pt x="2600115" y="-18022"/>
                  <a:pt x="2999644" y="64084"/>
                  <a:pt x="3318611" y="0"/>
                </a:cubicBezTo>
                <a:cubicBezTo>
                  <a:pt x="3321067" y="198719"/>
                  <a:pt x="3288934" y="328597"/>
                  <a:pt x="3318611" y="492142"/>
                </a:cubicBezTo>
                <a:cubicBezTo>
                  <a:pt x="3348288" y="655687"/>
                  <a:pt x="3263651" y="909217"/>
                  <a:pt x="3318611" y="1047111"/>
                </a:cubicBezTo>
                <a:cubicBezTo>
                  <a:pt x="3135473" y="1100006"/>
                  <a:pt x="3034336" y="1032739"/>
                  <a:pt x="2765509" y="1047111"/>
                </a:cubicBezTo>
                <a:cubicBezTo>
                  <a:pt x="2496682" y="1061483"/>
                  <a:pt x="2518938" y="1037128"/>
                  <a:pt x="2278780" y="1047111"/>
                </a:cubicBezTo>
                <a:cubicBezTo>
                  <a:pt x="2038622" y="1057094"/>
                  <a:pt x="1868617" y="1032712"/>
                  <a:pt x="1758864" y="1047111"/>
                </a:cubicBezTo>
                <a:cubicBezTo>
                  <a:pt x="1649111" y="1061510"/>
                  <a:pt x="1462527" y="1001918"/>
                  <a:pt x="1172576" y="1047111"/>
                </a:cubicBezTo>
                <a:cubicBezTo>
                  <a:pt x="882625" y="1092304"/>
                  <a:pt x="841375" y="994718"/>
                  <a:pt x="586288" y="1047111"/>
                </a:cubicBezTo>
                <a:cubicBezTo>
                  <a:pt x="331201" y="1099504"/>
                  <a:pt x="239725" y="993648"/>
                  <a:pt x="0" y="1047111"/>
                </a:cubicBezTo>
                <a:cubicBezTo>
                  <a:pt x="-49205" y="941102"/>
                  <a:pt x="19125" y="721644"/>
                  <a:pt x="0" y="534027"/>
                </a:cubicBezTo>
                <a:cubicBezTo>
                  <a:pt x="-19125" y="346410"/>
                  <a:pt x="45578" y="217613"/>
                  <a:pt x="0" y="0"/>
                </a:cubicBezTo>
                <a:close/>
              </a:path>
              <a:path w="3318611" h="1047111" stroke="0" extrusionOk="0">
                <a:moveTo>
                  <a:pt x="0" y="0"/>
                </a:moveTo>
                <a:cubicBezTo>
                  <a:pt x="156137" y="-52251"/>
                  <a:pt x="362328" y="27548"/>
                  <a:pt x="553102" y="0"/>
                </a:cubicBezTo>
                <a:cubicBezTo>
                  <a:pt x="743876" y="-27548"/>
                  <a:pt x="905621" y="57726"/>
                  <a:pt x="1039831" y="0"/>
                </a:cubicBezTo>
                <a:cubicBezTo>
                  <a:pt x="1174041" y="-57726"/>
                  <a:pt x="1358040" y="27148"/>
                  <a:pt x="1526561" y="0"/>
                </a:cubicBezTo>
                <a:cubicBezTo>
                  <a:pt x="1695082" y="-27148"/>
                  <a:pt x="1809724" y="35271"/>
                  <a:pt x="2013291" y="0"/>
                </a:cubicBezTo>
                <a:cubicBezTo>
                  <a:pt x="2216858" y="-35271"/>
                  <a:pt x="2411790" y="933"/>
                  <a:pt x="2533206" y="0"/>
                </a:cubicBezTo>
                <a:cubicBezTo>
                  <a:pt x="2654623" y="-933"/>
                  <a:pt x="3060247" y="72601"/>
                  <a:pt x="3318611" y="0"/>
                </a:cubicBezTo>
                <a:cubicBezTo>
                  <a:pt x="3339809" y="208876"/>
                  <a:pt x="3311259" y="268630"/>
                  <a:pt x="3318611" y="492142"/>
                </a:cubicBezTo>
                <a:cubicBezTo>
                  <a:pt x="3325963" y="715654"/>
                  <a:pt x="3271314" y="836368"/>
                  <a:pt x="3318611" y="1047111"/>
                </a:cubicBezTo>
                <a:cubicBezTo>
                  <a:pt x="3212857" y="1075346"/>
                  <a:pt x="3057448" y="1009683"/>
                  <a:pt x="2865067" y="1047111"/>
                </a:cubicBezTo>
                <a:cubicBezTo>
                  <a:pt x="2672686" y="1084539"/>
                  <a:pt x="2442864" y="1026361"/>
                  <a:pt x="2245593" y="1047111"/>
                </a:cubicBezTo>
                <a:cubicBezTo>
                  <a:pt x="2048322" y="1067861"/>
                  <a:pt x="1954080" y="1041626"/>
                  <a:pt x="1692492" y="1047111"/>
                </a:cubicBezTo>
                <a:cubicBezTo>
                  <a:pt x="1430904" y="1052596"/>
                  <a:pt x="1289939" y="1008822"/>
                  <a:pt x="1172576" y="1047111"/>
                </a:cubicBezTo>
                <a:cubicBezTo>
                  <a:pt x="1055213" y="1085400"/>
                  <a:pt x="708915" y="1041555"/>
                  <a:pt x="553102" y="1047111"/>
                </a:cubicBezTo>
                <a:cubicBezTo>
                  <a:pt x="397289" y="1052667"/>
                  <a:pt x="170799" y="1007846"/>
                  <a:pt x="0" y="1047111"/>
                </a:cubicBezTo>
                <a:cubicBezTo>
                  <a:pt x="-58682" y="849202"/>
                  <a:pt x="51295" y="713007"/>
                  <a:pt x="0" y="513084"/>
                </a:cubicBezTo>
                <a:cubicBezTo>
                  <a:pt x="-51295" y="313161"/>
                  <a:pt x="52878" y="194338"/>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ln>
                  <a:solidFill>
                    <a:prstClr val="black"/>
                  </a:solidFill>
                </a:ln>
                <a:solidFill>
                  <a:srgbClr val="FF6699"/>
                </a:solidFill>
                <a:latin typeface="UTM Avo" panose="02040603050506020204" pitchFamily="18" charset="0"/>
              </a:rPr>
              <a:t>trầm</a:t>
            </a:r>
            <a:r>
              <a:rPr lang="en-US" sz="4400" b="1" dirty="0">
                <a:ln>
                  <a:solidFill>
                    <a:prstClr val="black"/>
                  </a:solidFill>
                </a:ln>
                <a:solidFill>
                  <a:srgbClr val="FF6699"/>
                </a:solidFill>
                <a:latin typeface="UTM Avo" panose="02040603050506020204" pitchFamily="18" charset="0"/>
              </a:rPr>
              <a:t> </a:t>
            </a:r>
            <a:r>
              <a:rPr lang="en-US" sz="4400" b="1" dirty="0" err="1">
                <a:ln>
                  <a:solidFill>
                    <a:prstClr val="black"/>
                  </a:solidFill>
                </a:ln>
                <a:solidFill>
                  <a:srgbClr val="FF6699"/>
                </a:solidFill>
                <a:latin typeface="UTM Avo" panose="02040603050506020204" pitchFamily="18" charset="0"/>
              </a:rPr>
              <a:t>trồ</a:t>
            </a:r>
            <a:endParaRPr lang="en-US" sz="4400" b="1" dirty="0">
              <a:ln>
                <a:solidFill>
                  <a:prstClr val="black"/>
                </a:solidFill>
              </a:ln>
              <a:solidFill>
                <a:srgbClr val="FF6699"/>
              </a:solidFill>
              <a:latin typeface="UTM Avo" panose="02040603050506020204" pitchFamily="18" charset="0"/>
            </a:endParaRPr>
          </a:p>
        </p:txBody>
      </p:sp>
      <p:pic>
        <p:nvPicPr>
          <p:cNvPr id="5" name="Picture 4">
            <a:extLst>
              <a:ext uri="{FF2B5EF4-FFF2-40B4-BE49-F238E27FC236}">
                <a16:creationId xmlns:a16="http://schemas.microsoft.com/office/drawing/2014/main" id="{6FF7FE30-797F-8D78-24CB-F8EF1B3DCBB0}"/>
              </a:ext>
            </a:extLst>
          </p:cNvPr>
          <p:cNvPicPr>
            <a:picLocks noChangeAspect="1"/>
          </p:cNvPicPr>
          <p:nvPr/>
        </p:nvPicPr>
        <p:blipFill>
          <a:blip r:embed="rId2"/>
          <a:stretch>
            <a:fillRect/>
          </a:stretch>
        </p:blipFill>
        <p:spPr>
          <a:xfrm>
            <a:off x="447567" y="986349"/>
            <a:ext cx="11296867" cy="1792379"/>
          </a:xfrm>
          <a:prstGeom prst="rect">
            <a:avLst/>
          </a:prstGeom>
        </p:spPr>
      </p:pic>
    </p:spTree>
    <p:extLst>
      <p:ext uri="{BB962C8B-B14F-4D97-AF65-F5344CB8AC3E}">
        <p14:creationId xmlns:p14="http://schemas.microsoft.com/office/powerpoint/2010/main" val="27301736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10"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54F17-DC69-AE57-3868-133ACCF0195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0F5A4CB-76F7-9F0F-3090-6E48856808AF}"/>
              </a:ext>
            </a:extLst>
          </p:cNvPr>
          <p:cNvPicPr>
            <a:picLocks noChangeAspect="1"/>
          </p:cNvPicPr>
          <p:nvPr/>
        </p:nvPicPr>
        <p:blipFill>
          <a:blip r:embed="rId2"/>
          <a:stretch>
            <a:fillRect/>
          </a:stretch>
        </p:blipFill>
        <p:spPr>
          <a:xfrm>
            <a:off x="5036984" y="144784"/>
            <a:ext cx="5992203" cy="1359881"/>
          </a:xfrm>
          <a:prstGeom prst="rect">
            <a:avLst/>
          </a:prstGeom>
        </p:spPr>
      </p:pic>
      <p:grpSp>
        <p:nvGrpSpPr>
          <p:cNvPr id="2" name="Group 1">
            <a:extLst>
              <a:ext uri="{FF2B5EF4-FFF2-40B4-BE49-F238E27FC236}">
                <a16:creationId xmlns:a16="http://schemas.microsoft.com/office/drawing/2014/main" id="{EB0EF56E-076D-53E1-350C-97BF1C3E6E59}"/>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690B9297-09BA-1174-59A6-35BACAEDA594}"/>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36E6B7DE-B705-B733-9585-AF5B86242E07}"/>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5" name="Rectangle 4">
            <a:extLst>
              <a:ext uri="{FF2B5EF4-FFF2-40B4-BE49-F238E27FC236}">
                <a16:creationId xmlns:a16="http://schemas.microsoft.com/office/drawing/2014/main" id="{D205BA28-135F-0756-0F36-74F876629164}"/>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395F062-399D-C77A-526A-2AA11E7260C8}"/>
              </a:ext>
            </a:extLst>
          </p:cNvPr>
          <p:cNvSpPr txBox="1"/>
          <p:nvPr/>
        </p:nvSpPr>
        <p:spPr>
          <a:xfrm>
            <a:off x="457200" y="1821139"/>
            <a:ext cx="113141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Cuộc thi tài năng rừng xanh</a:t>
            </a:r>
            <a:endParaRPr kumimoji="0" lang="en-US"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Mừng xuân, các con vật trong rừng tổ chức một cuộc thi tài năng. Đúng như dự kiến, cuộc thi mở đầu bằng tiết mục chim yểng bắt chước tiếng của một số loài vật. Tiếp theo là ca khúc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của mèo rừng. Gõ kiến chỉ trong nháy mắt đã khoét được cái tổ xinh xắn. Chim công khiến khán giả say mê, </a:t>
            </a:r>
            <a:r>
              <a:rPr kumimoji="0" lang="en-US" sz="2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chuếnh</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choáng vì điệu múa tuyệt đẹp. Vọoc xám với tiết mục đu cây điêu luyện làm tất cả trầm trồ thích thú.</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Các con vật đều xứng đáng nhận phần thưởng.</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(Lâm Anh)</a:t>
            </a:r>
          </a:p>
        </p:txBody>
      </p:sp>
      <p:sp>
        <p:nvSpPr>
          <p:cNvPr id="11" name="Oval 10">
            <a:extLst>
              <a:ext uri="{FF2B5EF4-FFF2-40B4-BE49-F238E27FC236}">
                <a16:creationId xmlns:a16="http://schemas.microsoft.com/office/drawing/2014/main" id="{EEBBCDB8-A084-FD1A-D786-1C77D0DD5A29}"/>
              </a:ext>
            </a:extLst>
          </p:cNvPr>
          <p:cNvSpPr/>
          <p:nvPr/>
        </p:nvSpPr>
        <p:spPr>
          <a:xfrm>
            <a:off x="1162813" y="232757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1</a:t>
            </a:r>
          </a:p>
        </p:txBody>
      </p:sp>
      <p:sp>
        <p:nvSpPr>
          <p:cNvPr id="12" name="Oval 11">
            <a:extLst>
              <a:ext uri="{FF2B5EF4-FFF2-40B4-BE49-F238E27FC236}">
                <a16:creationId xmlns:a16="http://schemas.microsoft.com/office/drawing/2014/main" id="{7DC5FB7E-A3EA-47DF-4BAE-2E788E85DD80}"/>
              </a:ext>
            </a:extLst>
          </p:cNvPr>
          <p:cNvSpPr/>
          <p:nvPr/>
        </p:nvSpPr>
        <p:spPr>
          <a:xfrm>
            <a:off x="2087118" y="2706119"/>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sp>
        <p:nvSpPr>
          <p:cNvPr id="13" name="Oval 12">
            <a:extLst>
              <a:ext uri="{FF2B5EF4-FFF2-40B4-BE49-F238E27FC236}">
                <a16:creationId xmlns:a16="http://schemas.microsoft.com/office/drawing/2014/main" id="{2B113E45-18B2-FFE9-BD52-C9DC572601AE}"/>
              </a:ext>
            </a:extLst>
          </p:cNvPr>
          <p:cNvSpPr/>
          <p:nvPr/>
        </p:nvSpPr>
        <p:spPr>
          <a:xfrm>
            <a:off x="8856627" y="3116616"/>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sp>
        <p:nvSpPr>
          <p:cNvPr id="14" name="Oval 13">
            <a:extLst>
              <a:ext uri="{FF2B5EF4-FFF2-40B4-BE49-F238E27FC236}">
                <a16:creationId xmlns:a16="http://schemas.microsoft.com/office/drawing/2014/main" id="{DB89B172-3A65-F280-C5C5-477FC72CB129}"/>
              </a:ext>
            </a:extLst>
          </p:cNvPr>
          <p:cNvSpPr/>
          <p:nvPr/>
        </p:nvSpPr>
        <p:spPr>
          <a:xfrm>
            <a:off x="7199892" y="353448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4</a:t>
            </a:r>
          </a:p>
        </p:txBody>
      </p:sp>
      <p:sp>
        <p:nvSpPr>
          <p:cNvPr id="15" name="Oval 14">
            <a:extLst>
              <a:ext uri="{FF2B5EF4-FFF2-40B4-BE49-F238E27FC236}">
                <a16:creationId xmlns:a16="http://schemas.microsoft.com/office/drawing/2014/main" id="{D9F23F08-1CD7-0EBE-207E-FCC101967FAF}"/>
              </a:ext>
            </a:extLst>
          </p:cNvPr>
          <p:cNvSpPr/>
          <p:nvPr/>
        </p:nvSpPr>
        <p:spPr>
          <a:xfrm>
            <a:off x="6734212" y="4021597"/>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5</a:t>
            </a:r>
          </a:p>
        </p:txBody>
      </p:sp>
      <p:sp>
        <p:nvSpPr>
          <p:cNvPr id="16" name="Oval 15">
            <a:extLst>
              <a:ext uri="{FF2B5EF4-FFF2-40B4-BE49-F238E27FC236}">
                <a16:creationId xmlns:a16="http://schemas.microsoft.com/office/drawing/2014/main" id="{422710E0-3D76-8B51-4B42-5137878558EE}"/>
              </a:ext>
            </a:extLst>
          </p:cNvPr>
          <p:cNvSpPr/>
          <p:nvPr/>
        </p:nvSpPr>
        <p:spPr>
          <a:xfrm>
            <a:off x="8901658" y="4426698"/>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6</a:t>
            </a:r>
          </a:p>
        </p:txBody>
      </p:sp>
      <p:sp>
        <p:nvSpPr>
          <p:cNvPr id="17" name="Oval 16">
            <a:extLst>
              <a:ext uri="{FF2B5EF4-FFF2-40B4-BE49-F238E27FC236}">
                <a16:creationId xmlns:a16="http://schemas.microsoft.com/office/drawing/2014/main" id="{16D510BE-9A6C-8924-9FDF-AE01EE884FE0}"/>
              </a:ext>
            </a:extLst>
          </p:cNvPr>
          <p:cNvSpPr/>
          <p:nvPr/>
        </p:nvSpPr>
        <p:spPr>
          <a:xfrm>
            <a:off x="1162813" y="5323455"/>
            <a:ext cx="274320" cy="274320"/>
          </a:xfrm>
          <a:prstGeom prst="ellipse">
            <a:avLst/>
          </a:prstGeom>
          <a:solidFill>
            <a:srgbClr val="FF6699"/>
          </a:solidFill>
          <a:ln w="12700" cap="flat" cmpd="sng" algn="ctr">
            <a:solidFill>
              <a:srgbClr val="FF66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7</a:t>
            </a:r>
          </a:p>
        </p:txBody>
      </p:sp>
    </p:spTree>
    <p:extLst>
      <p:ext uri="{BB962C8B-B14F-4D97-AF65-F5344CB8AC3E}">
        <p14:creationId xmlns:p14="http://schemas.microsoft.com/office/powerpoint/2010/main" val="20856908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BC7B-AC38-F783-5837-519BBF6939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A2718BA-43CE-FCB2-256F-E4FAA843B42D}"/>
              </a:ext>
            </a:extLst>
          </p:cNvPr>
          <p:cNvSpPr/>
          <p:nvPr/>
        </p:nvSpPr>
        <p:spPr>
          <a:xfrm>
            <a:off x="422409" y="3259417"/>
            <a:ext cx="11558576" cy="2967212"/>
          </a:xfrm>
          <a:custGeom>
            <a:avLst/>
            <a:gdLst>
              <a:gd name="csX0" fmla="*/ 0 w 11558576"/>
              <a:gd name="csY0" fmla="*/ 0 h 2967212"/>
              <a:gd name="csX1" fmla="*/ 693515 w 11558576"/>
              <a:gd name="csY1" fmla="*/ 0 h 2967212"/>
              <a:gd name="csX2" fmla="*/ 1387029 w 11558576"/>
              <a:gd name="csY2" fmla="*/ 0 h 2967212"/>
              <a:gd name="csX3" fmla="*/ 1849372 w 11558576"/>
              <a:gd name="csY3" fmla="*/ 0 h 2967212"/>
              <a:gd name="csX4" fmla="*/ 2427301 w 11558576"/>
              <a:gd name="csY4" fmla="*/ 0 h 2967212"/>
              <a:gd name="csX5" fmla="*/ 2889644 w 11558576"/>
              <a:gd name="csY5" fmla="*/ 0 h 2967212"/>
              <a:gd name="csX6" fmla="*/ 3467573 w 11558576"/>
              <a:gd name="csY6" fmla="*/ 0 h 2967212"/>
              <a:gd name="csX7" fmla="*/ 3929916 w 11558576"/>
              <a:gd name="csY7" fmla="*/ 0 h 2967212"/>
              <a:gd name="csX8" fmla="*/ 4276673 w 11558576"/>
              <a:gd name="csY8" fmla="*/ 0 h 2967212"/>
              <a:gd name="csX9" fmla="*/ 5085773 w 11558576"/>
              <a:gd name="csY9" fmla="*/ 0 h 2967212"/>
              <a:gd name="csX10" fmla="*/ 5779288 w 11558576"/>
              <a:gd name="csY10" fmla="*/ 0 h 2967212"/>
              <a:gd name="csX11" fmla="*/ 6241631 w 11558576"/>
              <a:gd name="csY11" fmla="*/ 0 h 2967212"/>
              <a:gd name="csX12" fmla="*/ 6588388 w 11558576"/>
              <a:gd name="csY12" fmla="*/ 0 h 2967212"/>
              <a:gd name="csX13" fmla="*/ 6935146 w 11558576"/>
              <a:gd name="csY13" fmla="*/ 0 h 2967212"/>
              <a:gd name="csX14" fmla="*/ 7513074 w 11558576"/>
              <a:gd name="csY14" fmla="*/ 0 h 2967212"/>
              <a:gd name="csX15" fmla="*/ 7859832 w 11558576"/>
              <a:gd name="csY15" fmla="*/ 0 h 2967212"/>
              <a:gd name="csX16" fmla="*/ 8553346 w 11558576"/>
              <a:gd name="csY16" fmla="*/ 0 h 2967212"/>
              <a:gd name="csX17" fmla="*/ 9246861 w 11558576"/>
              <a:gd name="csY17" fmla="*/ 0 h 2967212"/>
              <a:gd name="csX18" fmla="*/ 9709204 w 11558576"/>
              <a:gd name="csY18" fmla="*/ 0 h 2967212"/>
              <a:gd name="csX19" fmla="*/ 10402718 w 11558576"/>
              <a:gd name="csY19" fmla="*/ 0 h 2967212"/>
              <a:gd name="csX20" fmla="*/ 11558576 w 11558576"/>
              <a:gd name="csY20" fmla="*/ 0 h 2967212"/>
              <a:gd name="csX21" fmla="*/ 11558576 w 11558576"/>
              <a:gd name="csY21" fmla="*/ 593442 h 2967212"/>
              <a:gd name="csX22" fmla="*/ 11558576 w 11558576"/>
              <a:gd name="csY22" fmla="*/ 1097868 h 2967212"/>
              <a:gd name="csX23" fmla="*/ 11558576 w 11558576"/>
              <a:gd name="csY23" fmla="*/ 1631967 h 2967212"/>
              <a:gd name="csX24" fmla="*/ 11558576 w 11558576"/>
              <a:gd name="csY24" fmla="*/ 2136393 h 2967212"/>
              <a:gd name="csX25" fmla="*/ 11558576 w 11558576"/>
              <a:gd name="csY25" fmla="*/ 2967212 h 2967212"/>
              <a:gd name="csX26" fmla="*/ 10865061 w 11558576"/>
              <a:gd name="csY26" fmla="*/ 2967212 h 2967212"/>
              <a:gd name="csX27" fmla="*/ 10055961 w 11558576"/>
              <a:gd name="csY27" fmla="*/ 2967212 h 2967212"/>
              <a:gd name="csX28" fmla="*/ 9478032 w 11558576"/>
              <a:gd name="csY28" fmla="*/ 2967212 h 2967212"/>
              <a:gd name="csX29" fmla="*/ 8668932 w 11558576"/>
              <a:gd name="csY29" fmla="*/ 2967212 h 2967212"/>
              <a:gd name="csX30" fmla="*/ 8206589 w 11558576"/>
              <a:gd name="csY30" fmla="*/ 2967212 h 2967212"/>
              <a:gd name="csX31" fmla="*/ 7628660 w 11558576"/>
              <a:gd name="csY31" fmla="*/ 2967212 h 2967212"/>
              <a:gd name="csX32" fmla="*/ 6819560 w 11558576"/>
              <a:gd name="csY32" fmla="*/ 2967212 h 2967212"/>
              <a:gd name="csX33" fmla="*/ 6588388 w 11558576"/>
              <a:gd name="csY33" fmla="*/ 2967212 h 2967212"/>
              <a:gd name="csX34" fmla="*/ 6241631 w 11558576"/>
              <a:gd name="csY34" fmla="*/ 2967212 h 2967212"/>
              <a:gd name="csX35" fmla="*/ 5894874 w 11558576"/>
              <a:gd name="csY35" fmla="*/ 2967212 h 2967212"/>
              <a:gd name="csX36" fmla="*/ 5432531 w 11558576"/>
              <a:gd name="csY36" fmla="*/ 2967212 h 2967212"/>
              <a:gd name="csX37" fmla="*/ 4739016 w 11558576"/>
              <a:gd name="csY37" fmla="*/ 2967212 h 2967212"/>
              <a:gd name="csX38" fmla="*/ 4161087 w 11558576"/>
              <a:gd name="csY38" fmla="*/ 2967212 h 2967212"/>
              <a:gd name="csX39" fmla="*/ 3698744 w 11558576"/>
              <a:gd name="csY39" fmla="*/ 2967212 h 2967212"/>
              <a:gd name="csX40" fmla="*/ 3467573 w 11558576"/>
              <a:gd name="csY40" fmla="*/ 2967212 h 2967212"/>
              <a:gd name="csX41" fmla="*/ 3120816 w 11558576"/>
              <a:gd name="csY41" fmla="*/ 2967212 h 2967212"/>
              <a:gd name="csX42" fmla="*/ 2889644 w 11558576"/>
              <a:gd name="csY42" fmla="*/ 2967212 h 2967212"/>
              <a:gd name="csX43" fmla="*/ 2542887 w 11558576"/>
              <a:gd name="csY43" fmla="*/ 2967212 h 2967212"/>
              <a:gd name="csX44" fmla="*/ 2196129 w 11558576"/>
              <a:gd name="csY44" fmla="*/ 2967212 h 2967212"/>
              <a:gd name="csX45" fmla="*/ 1618201 w 11558576"/>
              <a:gd name="csY45" fmla="*/ 2967212 h 2967212"/>
              <a:gd name="csX46" fmla="*/ 1040272 w 11558576"/>
              <a:gd name="csY46" fmla="*/ 2967212 h 2967212"/>
              <a:gd name="csX47" fmla="*/ 809100 w 11558576"/>
              <a:gd name="csY47" fmla="*/ 2967212 h 2967212"/>
              <a:gd name="csX48" fmla="*/ 0 w 11558576"/>
              <a:gd name="csY48" fmla="*/ 2967212 h 2967212"/>
              <a:gd name="csX49" fmla="*/ 0 w 11558576"/>
              <a:gd name="csY49" fmla="*/ 2344097 h 2967212"/>
              <a:gd name="csX50" fmla="*/ 0 w 11558576"/>
              <a:gd name="csY50" fmla="*/ 1839671 h 2967212"/>
              <a:gd name="csX51" fmla="*/ 0 w 11558576"/>
              <a:gd name="csY51" fmla="*/ 1305573 h 2967212"/>
              <a:gd name="csX52" fmla="*/ 0 w 11558576"/>
              <a:gd name="csY52" fmla="*/ 712131 h 2967212"/>
              <a:gd name="csX53" fmla="*/ 0 w 11558576"/>
              <a:gd name="csY53" fmla="*/ 0 h 2967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1558576" h="2967212" fill="none" extrusionOk="0">
                <a:moveTo>
                  <a:pt x="0" y="0"/>
                </a:moveTo>
                <a:cubicBezTo>
                  <a:pt x="157307" y="-21083"/>
                  <a:pt x="483965" y="47836"/>
                  <a:pt x="693515" y="0"/>
                </a:cubicBezTo>
                <a:cubicBezTo>
                  <a:pt x="903066" y="-47836"/>
                  <a:pt x="1239736" y="67143"/>
                  <a:pt x="1387029" y="0"/>
                </a:cubicBezTo>
                <a:cubicBezTo>
                  <a:pt x="1534322" y="-67143"/>
                  <a:pt x="1718623" y="19090"/>
                  <a:pt x="1849372" y="0"/>
                </a:cubicBezTo>
                <a:cubicBezTo>
                  <a:pt x="1980121" y="-19090"/>
                  <a:pt x="2176502" y="65856"/>
                  <a:pt x="2427301" y="0"/>
                </a:cubicBezTo>
                <a:cubicBezTo>
                  <a:pt x="2678100" y="-65856"/>
                  <a:pt x="2735126" y="37037"/>
                  <a:pt x="2889644" y="0"/>
                </a:cubicBezTo>
                <a:cubicBezTo>
                  <a:pt x="3044162" y="-37037"/>
                  <a:pt x="3220562" y="62786"/>
                  <a:pt x="3467573" y="0"/>
                </a:cubicBezTo>
                <a:cubicBezTo>
                  <a:pt x="3714584" y="-62786"/>
                  <a:pt x="3739621" y="5187"/>
                  <a:pt x="3929916" y="0"/>
                </a:cubicBezTo>
                <a:cubicBezTo>
                  <a:pt x="4120211" y="-5187"/>
                  <a:pt x="4176349" y="22835"/>
                  <a:pt x="4276673" y="0"/>
                </a:cubicBezTo>
                <a:cubicBezTo>
                  <a:pt x="4376997" y="-22835"/>
                  <a:pt x="4816988" y="74680"/>
                  <a:pt x="5085773" y="0"/>
                </a:cubicBezTo>
                <a:cubicBezTo>
                  <a:pt x="5354558" y="-74680"/>
                  <a:pt x="5549262" y="51336"/>
                  <a:pt x="5779288" y="0"/>
                </a:cubicBezTo>
                <a:cubicBezTo>
                  <a:pt x="6009314" y="-51336"/>
                  <a:pt x="6114472" y="53265"/>
                  <a:pt x="6241631" y="0"/>
                </a:cubicBezTo>
                <a:cubicBezTo>
                  <a:pt x="6368790" y="-53265"/>
                  <a:pt x="6482984" y="22469"/>
                  <a:pt x="6588388" y="0"/>
                </a:cubicBezTo>
                <a:cubicBezTo>
                  <a:pt x="6693792" y="-22469"/>
                  <a:pt x="6797059" y="34931"/>
                  <a:pt x="6935146" y="0"/>
                </a:cubicBezTo>
                <a:cubicBezTo>
                  <a:pt x="7073233" y="-34931"/>
                  <a:pt x="7250471" y="10178"/>
                  <a:pt x="7513074" y="0"/>
                </a:cubicBezTo>
                <a:cubicBezTo>
                  <a:pt x="7775677" y="-10178"/>
                  <a:pt x="7739613" y="14274"/>
                  <a:pt x="7859832" y="0"/>
                </a:cubicBezTo>
                <a:cubicBezTo>
                  <a:pt x="7980051" y="-14274"/>
                  <a:pt x="8395816" y="29648"/>
                  <a:pt x="8553346" y="0"/>
                </a:cubicBezTo>
                <a:cubicBezTo>
                  <a:pt x="8710876" y="-29648"/>
                  <a:pt x="9090364" y="45827"/>
                  <a:pt x="9246861" y="0"/>
                </a:cubicBezTo>
                <a:cubicBezTo>
                  <a:pt x="9403358" y="-45827"/>
                  <a:pt x="9500730" y="18706"/>
                  <a:pt x="9709204" y="0"/>
                </a:cubicBezTo>
                <a:cubicBezTo>
                  <a:pt x="9917678" y="-18706"/>
                  <a:pt x="10212016" y="869"/>
                  <a:pt x="10402718" y="0"/>
                </a:cubicBezTo>
                <a:cubicBezTo>
                  <a:pt x="10593420" y="-869"/>
                  <a:pt x="11200164" y="9847"/>
                  <a:pt x="11558576" y="0"/>
                </a:cubicBezTo>
                <a:cubicBezTo>
                  <a:pt x="11584364" y="208968"/>
                  <a:pt x="11512978" y="353433"/>
                  <a:pt x="11558576" y="593442"/>
                </a:cubicBezTo>
                <a:cubicBezTo>
                  <a:pt x="11604174" y="833451"/>
                  <a:pt x="11537669" y="874597"/>
                  <a:pt x="11558576" y="1097868"/>
                </a:cubicBezTo>
                <a:cubicBezTo>
                  <a:pt x="11579483" y="1321139"/>
                  <a:pt x="11520465" y="1494643"/>
                  <a:pt x="11558576" y="1631967"/>
                </a:cubicBezTo>
                <a:cubicBezTo>
                  <a:pt x="11596687" y="1769291"/>
                  <a:pt x="11519192" y="1925936"/>
                  <a:pt x="11558576" y="2136393"/>
                </a:cubicBezTo>
                <a:cubicBezTo>
                  <a:pt x="11597960" y="2346850"/>
                  <a:pt x="11480472" y="2625581"/>
                  <a:pt x="11558576" y="2967212"/>
                </a:cubicBezTo>
                <a:cubicBezTo>
                  <a:pt x="11338729" y="3031018"/>
                  <a:pt x="11200595" y="2927582"/>
                  <a:pt x="10865061" y="2967212"/>
                </a:cubicBezTo>
                <a:cubicBezTo>
                  <a:pt x="10529527" y="3006842"/>
                  <a:pt x="10281723" y="2895735"/>
                  <a:pt x="10055961" y="2967212"/>
                </a:cubicBezTo>
                <a:cubicBezTo>
                  <a:pt x="9830199" y="3038689"/>
                  <a:pt x="9698619" y="2945722"/>
                  <a:pt x="9478032" y="2967212"/>
                </a:cubicBezTo>
                <a:cubicBezTo>
                  <a:pt x="9257445" y="2988702"/>
                  <a:pt x="9003958" y="2900077"/>
                  <a:pt x="8668932" y="2967212"/>
                </a:cubicBezTo>
                <a:cubicBezTo>
                  <a:pt x="8333906" y="3034347"/>
                  <a:pt x="8315477" y="2946008"/>
                  <a:pt x="8206589" y="2967212"/>
                </a:cubicBezTo>
                <a:cubicBezTo>
                  <a:pt x="8097701" y="2988416"/>
                  <a:pt x="7763459" y="2960686"/>
                  <a:pt x="7628660" y="2967212"/>
                </a:cubicBezTo>
                <a:cubicBezTo>
                  <a:pt x="7493861" y="2973738"/>
                  <a:pt x="7124614" y="2909450"/>
                  <a:pt x="6819560" y="2967212"/>
                </a:cubicBezTo>
                <a:cubicBezTo>
                  <a:pt x="6514506" y="3024974"/>
                  <a:pt x="6651073" y="2955981"/>
                  <a:pt x="6588388" y="2967212"/>
                </a:cubicBezTo>
                <a:cubicBezTo>
                  <a:pt x="6525703" y="2978443"/>
                  <a:pt x="6374128" y="2948322"/>
                  <a:pt x="6241631" y="2967212"/>
                </a:cubicBezTo>
                <a:cubicBezTo>
                  <a:pt x="6109134" y="2986102"/>
                  <a:pt x="5965786" y="2958708"/>
                  <a:pt x="5894874" y="2967212"/>
                </a:cubicBezTo>
                <a:cubicBezTo>
                  <a:pt x="5823962" y="2975716"/>
                  <a:pt x="5618482" y="2934172"/>
                  <a:pt x="5432531" y="2967212"/>
                </a:cubicBezTo>
                <a:cubicBezTo>
                  <a:pt x="5246580" y="3000252"/>
                  <a:pt x="4986261" y="2958046"/>
                  <a:pt x="4739016" y="2967212"/>
                </a:cubicBezTo>
                <a:cubicBezTo>
                  <a:pt x="4491772" y="2976378"/>
                  <a:pt x="4357531" y="2955172"/>
                  <a:pt x="4161087" y="2967212"/>
                </a:cubicBezTo>
                <a:cubicBezTo>
                  <a:pt x="3964643" y="2979252"/>
                  <a:pt x="3874127" y="2939852"/>
                  <a:pt x="3698744" y="2967212"/>
                </a:cubicBezTo>
                <a:cubicBezTo>
                  <a:pt x="3523361" y="2994572"/>
                  <a:pt x="3563801" y="2946283"/>
                  <a:pt x="3467573" y="2967212"/>
                </a:cubicBezTo>
                <a:cubicBezTo>
                  <a:pt x="3371345" y="2988141"/>
                  <a:pt x="3192608" y="2962108"/>
                  <a:pt x="3120816" y="2967212"/>
                </a:cubicBezTo>
                <a:cubicBezTo>
                  <a:pt x="3049024" y="2972316"/>
                  <a:pt x="2957523" y="2966448"/>
                  <a:pt x="2889644" y="2967212"/>
                </a:cubicBezTo>
                <a:cubicBezTo>
                  <a:pt x="2821765" y="2967976"/>
                  <a:pt x="2652973" y="2954515"/>
                  <a:pt x="2542887" y="2967212"/>
                </a:cubicBezTo>
                <a:cubicBezTo>
                  <a:pt x="2432801" y="2979909"/>
                  <a:pt x="2326965" y="2949964"/>
                  <a:pt x="2196129" y="2967212"/>
                </a:cubicBezTo>
                <a:cubicBezTo>
                  <a:pt x="2065293" y="2984460"/>
                  <a:pt x="1881573" y="2950693"/>
                  <a:pt x="1618201" y="2967212"/>
                </a:cubicBezTo>
                <a:cubicBezTo>
                  <a:pt x="1354829" y="2983731"/>
                  <a:pt x="1199400" y="2940983"/>
                  <a:pt x="1040272" y="2967212"/>
                </a:cubicBezTo>
                <a:cubicBezTo>
                  <a:pt x="881144" y="2993441"/>
                  <a:pt x="868477" y="2960605"/>
                  <a:pt x="809100" y="2967212"/>
                </a:cubicBezTo>
                <a:cubicBezTo>
                  <a:pt x="749723" y="2973819"/>
                  <a:pt x="234550" y="2912748"/>
                  <a:pt x="0" y="2967212"/>
                </a:cubicBezTo>
                <a:cubicBezTo>
                  <a:pt x="-40303" y="2804056"/>
                  <a:pt x="14207" y="2481893"/>
                  <a:pt x="0" y="2344097"/>
                </a:cubicBezTo>
                <a:cubicBezTo>
                  <a:pt x="-14207" y="2206301"/>
                  <a:pt x="33764" y="2003870"/>
                  <a:pt x="0" y="1839671"/>
                </a:cubicBezTo>
                <a:cubicBezTo>
                  <a:pt x="-33764" y="1675472"/>
                  <a:pt x="38831" y="1452680"/>
                  <a:pt x="0" y="1305573"/>
                </a:cubicBezTo>
                <a:cubicBezTo>
                  <a:pt x="-38831" y="1158466"/>
                  <a:pt x="5728" y="895774"/>
                  <a:pt x="0" y="712131"/>
                </a:cubicBezTo>
                <a:cubicBezTo>
                  <a:pt x="-5728" y="528488"/>
                  <a:pt x="34841" y="224049"/>
                  <a:pt x="0" y="0"/>
                </a:cubicBezTo>
                <a:close/>
              </a:path>
              <a:path w="11558576" h="2967212" stroke="0" extrusionOk="0">
                <a:moveTo>
                  <a:pt x="0" y="0"/>
                </a:moveTo>
                <a:cubicBezTo>
                  <a:pt x="241348" y="-41371"/>
                  <a:pt x="413319" y="40299"/>
                  <a:pt x="577929" y="0"/>
                </a:cubicBezTo>
                <a:cubicBezTo>
                  <a:pt x="742539" y="-40299"/>
                  <a:pt x="839735" y="9870"/>
                  <a:pt x="924686" y="0"/>
                </a:cubicBezTo>
                <a:cubicBezTo>
                  <a:pt x="1009637" y="-9870"/>
                  <a:pt x="1196960" y="40903"/>
                  <a:pt x="1271443" y="0"/>
                </a:cubicBezTo>
                <a:cubicBezTo>
                  <a:pt x="1345926" y="-40903"/>
                  <a:pt x="1451667" y="23455"/>
                  <a:pt x="1618201" y="0"/>
                </a:cubicBezTo>
                <a:cubicBezTo>
                  <a:pt x="1784735" y="-23455"/>
                  <a:pt x="1967255" y="29465"/>
                  <a:pt x="2080544" y="0"/>
                </a:cubicBezTo>
                <a:cubicBezTo>
                  <a:pt x="2193833" y="-29465"/>
                  <a:pt x="2588298" y="50735"/>
                  <a:pt x="2889644" y="0"/>
                </a:cubicBezTo>
                <a:cubicBezTo>
                  <a:pt x="3190990" y="-50735"/>
                  <a:pt x="3018822" y="11648"/>
                  <a:pt x="3120816" y="0"/>
                </a:cubicBezTo>
                <a:cubicBezTo>
                  <a:pt x="3222810" y="-11648"/>
                  <a:pt x="3322572" y="27911"/>
                  <a:pt x="3467573" y="0"/>
                </a:cubicBezTo>
                <a:cubicBezTo>
                  <a:pt x="3612574" y="-27911"/>
                  <a:pt x="4113643" y="26916"/>
                  <a:pt x="4276673" y="0"/>
                </a:cubicBezTo>
                <a:cubicBezTo>
                  <a:pt x="4439703" y="-26916"/>
                  <a:pt x="4591821" y="28789"/>
                  <a:pt x="4739016" y="0"/>
                </a:cubicBezTo>
                <a:cubicBezTo>
                  <a:pt x="4886211" y="-28789"/>
                  <a:pt x="5078675" y="37236"/>
                  <a:pt x="5316945" y="0"/>
                </a:cubicBezTo>
                <a:cubicBezTo>
                  <a:pt x="5555215" y="-37236"/>
                  <a:pt x="5939757" y="35469"/>
                  <a:pt x="6126045" y="0"/>
                </a:cubicBezTo>
                <a:cubicBezTo>
                  <a:pt x="6312333" y="-35469"/>
                  <a:pt x="6501711" y="53668"/>
                  <a:pt x="6819560" y="0"/>
                </a:cubicBezTo>
                <a:cubicBezTo>
                  <a:pt x="7137410" y="-53668"/>
                  <a:pt x="7117866" y="19729"/>
                  <a:pt x="7281903" y="0"/>
                </a:cubicBezTo>
                <a:cubicBezTo>
                  <a:pt x="7445940" y="-19729"/>
                  <a:pt x="7564085" y="13001"/>
                  <a:pt x="7744246" y="0"/>
                </a:cubicBezTo>
                <a:cubicBezTo>
                  <a:pt x="7924407" y="-13001"/>
                  <a:pt x="8191786" y="42067"/>
                  <a:pt x="8437760" y="0"/>
                </a:cubicBezTo>
                <a:cubicBezTo>
                  <a:pt x="8683734" y="-42067"/>
                  <a:pt x="8645900" y="16412"/>
                  <a:pt x="8784518" y="0"/>
                </a:cubicBezTo>
                <a:cubicBezTo>
                  <a:pt x="8923136" y="-16412"/>
                  <a:pt x="9194447" y="25108"/>
                  <a:pt x="9593618" y="0"/>
                </a:cubicBezTo>
                <a:cubicBezTo>
                  <a:pt x="9992789" y="-25108"/>
                  <a:pt x="9709704" y="6938"/>
                  <a:pt x="9824790" y="0"/>
                </a:cubicBezTo>
                <a:cubicBezTo>
                  <a:pt x="9939876" y="-6938"/>
                  <a:pt x="10061727" y="31018"/>
                  <a:pt x="10171547" y="0"/>
                </a:cubicBezTo>
                <a:cubicBezTo>
                  <a:pt x="10281367" y="-31018"/>
                  <a:pt x="10494859" y="45210"/>
                  <a:pt x="10633890" y="0"/>
                </a:cubicBezTo>
                <a:cubicBezTo>
                  <a:pt x="10772921" y="-45210"/>
                  <a:pt x="10871490" y="25577"/>
                  <a:pt x="10980647" y="0"/>
                </a:cubicBezTo>
                <a:cubicBezTo>
                  <a:pt x="11089804" y="-25577"/>
                  <a:pt x="11291272" y="8699"/>
                  <a:pt x="11558576" y="0"/>
                </a:cubicBezTo>
                <a:cubicBezTo>
                  <a:pt x="11577164" y="248873"/>
                  <a:pt x="11508370" y="396127"/>
                  <a:pt x="11558576" y="504426"/>
                </a:cubicBezTo>
                <a:cubicBezTo>
                  <a:pt x="11608782" y="612725"/>
                  <a:pt x="11518758" y="873985"/>
                  <a:pt x="11558576" y="1008852"/>
                </a:cubicBezTo>
                <a:cubicBezTo>
                  <a:pt x="11598394" y="1143719"/>
                  <a:pt x="11510141" y="1349764"/>
                  <a:pt x="11558576" y="1572622"/>
                </a:cubicBezTo>
                <a:cubicBezTo>
                  <a:pt x="11607011" y="1795480"/>
                  <a:pt x="11527686" y="2040880"/>
                  <a:pt x="11558576" y="2195737"/>
                </a:cubicBezTo>
                <a:cubicBezTo>
                  <a:pt x="11589466" y="2350595"/>
                  <a:pt x="11493077" y="2604673"/>
                  <a:pt x="11558576" y="2967212"/>
                </a:cubicBezTo>
                <a:cubicBezTo>
                  <a:pt x="11400549" y="2972371"/>
                  <a:pt x="11363932" y="2936980"/>
                  <a:pt x="11211819" y="2967212"/>
                </a:cubicBezTo>
                <a:cubicBezTo>
                  <a:pt x="11059706" y="2997444"/>
                  <a:pt x="10826955" y="2954955"/>
                  <a:pt x="10633890" y="2967212"/>
                </a:cubicBezTo>
                <a:cubicBezTo>
                  <a:pt x="10440825" y="2979469"/>
                  <a:pt x="10286231" y="2933243"/>
                  <a:pt x="10055961" y="2967212"/>
                </a:cubicBezTo>
                <a:cubicBezTo>
                  <a:pt x="9825691" y="3001181"/>
                  <a:pt x="9546532" y="2911484"/>
                  <a:pt x="9362447" y="2967212"/>
                </a:cubicBezTo>
                <a:cubicBezTo>
                  <a:pt x="9178362" y="3022940"/>
                  <a:pt x="9219126" y="2939592"/>
                  <a:pt x="9131275" y="2967212"/>
                </a:cubicBezTo>
                <a:cubicBezTo>
                  <a:pt x="9043424" y="2994832"/>
                  <a:pt x="8837214" y="2929527"/>
                  <a:pt x="8668932" y="2967212"/>
                </a:cubicBezTo>
                <a:cubicBezTo>
                  <a:pt x="8500650" y="3004897"/>
                  <a:pt x="8190259" y="2926236"/>
                  <a:pt x="7975417" y="2967212"/>
                </a:cubicBezTo>
                <a:cubicBezTo>
                  <a:pt x="7760576" y="3008188"/>
                  <a:pt x="7400136" y="2939736"/>
                  <a:pt x="7166317" y="2967212"/>
                </a:cubicBezTo>
                <a:cubicBezTo>
                  <a:pt x="6932498" y="2994688"/>
                  <a:pt x="6704383" y="2938233"/>
                  <a:pt x="6588388" y="2967212"/>
                </a:cubicBezTo>
                <a:cubicBezTo>
                  <a:pt x="6472393" y="2996191"/>
                  <a:pt x="6236849" y="2884582"/>
                  <a:pt x="5894874" y="2967212"/>
                </a:cubicBezTo>
                <a:cubicBezTo>
                  <a:pt x="5552899" y="3049842"/>
                  <a:pt x="5472748" y="2935045"/>
                  <a:pt x="5085773" y="2967212"/>
                </a:cubicBezTo>
                <a:cubicBezTo>
                  <a:pt x="4698798" y="2999379"/>
                  <a:pt x="4776977" y="2940720"/>
                  <a:pt x="4507845" y="2967212"/>
                </a:cubicBezTo>
                <a:cubicBezTo>
                  <a:pt x="4238713" y="2993704"/>
                  <a:pt x="4388644" y="2955591"/>
                  <a:pt x="4276673" y="2967212"/>
                </a:cubicBezTo>
                <a:cubicBezTo>
                  <a:pt x="4164702" y="2978833"/>
                  <a:pt x="4013960" y="2957039"/>
                  <a:pt x="3929916" y="2967212"/>
                </a:cubicBezTo>
                <a:cubicBezTo>
                  <a:pt x="3845872" y="2977385"/>
                  <a:pt x="3693072" y="2962085"/>
                  <a:pt x="3583159" y="2967212"/>
                </a:cubicBezTo>
                <a:cubicBezTo>
                  <a:pt x="3473246" y="2972339"/>
                  <a:pt x="3265548" y="2919977"/>
                  <a:pt x="3120816" y="2967212"/>
                </a:cubicBezTo>
                <a:cubicBezTo>
                  <a:pt x="2976084" y="3014447"/>
                  <a:pt x="2767389" y="2952125"/>
                  <a:pt x="2658472" y="2967212"/>
                </a:cubicBezTo>
                <a:cubicBezTo>
                  <a:pt x="2549555" y="2982299"/>
                  <a:pt x="2349187" y="2955061"/>
                  <a:pt x="2196129" y="2967212"/>
                </a:cubicBezTo>
                <a:cubicBezTo>
                  <a:pt x="2043071" y="2979363"/>
                  <a:pt x="1731387" y="2962069"/>
                  <a:pt x="1387029" y="2967212"/>
                </a:cubicBezTo>
                <a:cubicBezTo>
                  <a:pt x="1042671" y="2972355"/>
                  <a:pt x="1096290" y="2948485"/>
                  <a:pt x="809100" y="2967212"/>
                </a:cubicBezTo>
                <a:cubicBezTo>
                  <a:pt x="521910" y="2985939"/>
                  <a:pt x="244830" y="2926451"/>
                  <a:pt x="0" y="2967212"/>
                </a:cubicBezTo>
                <a:cubicBezTo>
                  <a:pt x="-53388" y="2737144"/>
                  <a:pt x="32664" y="2555969"/>
                  <a:pt x="0" y="2314425"/>
                </a:cubicBezTo>
                <a:cubicBezTo>
                  <a:pt x="-32664" y="2072881"/>
                  <a:pt x="21950" y="1937556"/>
                  <a:pt x="0" y="1780327"/>
                </a:cubicBezTo>
                <a:cubicBezTo>
                  <a:pt x="-21950" y="1623098"/>
                  <a:pt x="49685" y="1312211"/>
                  <a:pt x="0" y="1186885"/>
                </a:cubicBezTo>
                <a:cubicBezTo>
                  <a:pt x="-49685" y="1061559"/>
                  <a:pt x="57590" y="807986"/>
                  <a:pt x="0" y="652787"/>
                </a:cubicBezTo>
                <a:cubicBezTo>
                  <a:pt x="-57590" y="497588"/>
                  <a:pt x="13696" y="324931"/>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7" name="TextBox 6">
            <a:extLst>
              <a:ext uri="{FF2B5EF4-FFF2-40B4-BE49-F238E27FC236}">
                <a16:creationId xmlns:a16="http://schemas.microsoft.com/office/drawing/2014/main" id="{BEEC60D1-BB8F-FE83-9B0C-43760789AD5A}"/>
              </a:ext>
            </a:extLst>
          </p:cNvPr>
          <p:cNvSpPr txBox="1"/>
          <p:nvPr/>
        </p:nvSpPr>
        <p:spPr>
          <a:xfrm>
            <a:off x="642690" y="4019748"/>
            <a:ext cx="11118015" cy="1446550"/>
          </a:xfrm>
          <a:prstGeom prst="rect">
            <a:avLst/>
          </a:prstGeom>
          <a:noFill/>
        </p:spPr>
        <p:txBody>
          <a:bodyPr wrap="square">
            <a:spAutoFit/>
          </a:bodyPr>
          <a:lstStyle/>
          <a:p>
            <a:pPr algn="just"/>
            <a:r>
              <a:rPr lang="vi-VN" sz="4400" dirty="0">
                <a:ln>
                  <a:solidFill>
                    <a:schemeClr val="tx1"/>
                  </a:solidFill>
                </a:ln>
                <a:latin typeface="UTM Avo" panose="02040603050506020204" pitchFamily="18" charset="0"/>
              </a:rPr>
              <a:t>Chim công khiến khán giả say mê, </a:t>
            </a:r>
            <a:r>
              <a:rPr lang="en-US" sz="4400" dirty="0" err="1">
                <a:ln>
                  <a:solidFill>
                    <a:schemeClr val="tx1"/>
                  </a:solidFill>
                </a:ln>
                <a:latin typeface="UTM Avo" panose="02040603050506020204" pitchFamily="18" charset="0"/>
              </a:rPr>
              <a:t>chuếnh</a:t>
            </a:r>
            <a:r>
              <a:rPr lang="en-US" sz="4400" dirty="0">
                <a:ln>
                  <a:solidFill>
                    <a:schemeClr val="tx1"/>
                  </a:solidFill>
                </a:ln>
                <a:latin typeface="UTM Avo" panose="02040603050506020204" pitchFamily="18" charset="0"/>
              </a:rPr>
              <a:t> </a:t>
            </a:r>
            <a:r>
              <a:rPr lang="vi-VN" sz="4400" dirty="0">
                <a:ln>
                  <a:solidFill>
                    <a:schemeClr val="tx1"/>
                  </a:solidFill>
                </a:ln>
                <a:latin typeface="UTM Avo" panose="02040603050506020204" pitchFamily="18" charset="0"/>
              </a:rPr>
              <a:t>choáng vì điệu múa tuyệt đẹp.</a:t>
            </a:r>
            <a:endParaRPr lang="en-US" sz="4400" dirty="0"/>
          </a:p>
        </p:txBody>
      </p:sp>
      <p:cxnSp>
        <p:nvCxnSpPr>
          <p:cNvPr id="9" name="Straight Connector 8">
            <a:extLst>
              <a:ext uri="{FF2B5EF4-FFF2-40B4-BE49-F238E27FC236}">
                <a16:creationId xmlns:a16="http://schemas.microsoft.com/office/drawing/2014/main" id="{41C24EF6-96A7-06C8-9707-9FB11C15A35F}"/>
              </a:ext>
            </a:extLst>
          </p:cNvPr>
          <p:cNvCxnSpPr/>
          <p:nvPr/>
        </p:nvCxnSpPr>
        <p:spPr>
          <a:xfrm flipH="1">
            <a:off x="11653021" y="4016192"/>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307A89-DC37-7B54-DF19-E6BA040382B5}"/>
              </a:ext>
            </a:extLst>
          </p:cNvPr>
          <p:cNvCxnSpPr/>
          <p:nvPr/>
        </p:nvCxnSpPr>
        <p:spPr>
          <a:xfrm flipH="1">
            <a:off x="5134990" y="4649238"/>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E814BD0-74B4-AD83-C26B-95AB590DCC8F}"/>
              </a:ext>
            </a:extLst>
          </p:cNvPr>
          <p:cNvGrpSpPr/>
          <p:nvPr/>
        </p:nvGrpSpPr>
        <p:grpSpPr>
          <a:xfrm>
            <a:off x="11449854" y="4644414"/>
            <a:ext cx="296292" cy="726831"/>
            <a:chOff x="11708849" y="4748539"/>
            <a:chExt cx="296292" cy="726831"/>
          </a:xfrm>
        </p:grpSpPr>
        <p:cxnSp>
          <p:nvCxnSpPr>
            <p:cNvPr id="17" name="Straight Connector 16">
              <a:extLst>
                <a:ext uri="{FF2B5EF4-FFF2-40B4-BE49-F238E27FC236}">
                  <a16:creationId xmlns:a16="http://schemas.microsoft.com/office/drawing/2014/main" id="{A612134C-5C8F-2C84-2EC2-38C9FA572C9D}"/>
                </a:ext>
              </a:extLst>
            </p:cNvPr>
            <p:cNvCxnSpPr>
              <a:cxnSpLocks/>
            </p:cNvCxnSpPr>
            <p:nvPr/>
          </p:nvCxnSpPr>
          <p:spPr>
            <a:xfrm flipH="1">
              <a:off x="11708849" y="4748539"/>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52343D-58B3-2974-F0F9-3BE01F8BCB49}"/>
                </a:ext>
              </a:extLst>
            </p:cNvPr>
            <p:cNvCxnSpPr>
              <a:cxnSpLocks/>
            </p:cNvCxnSpPr>
            <p:nvPr/>
          </p:nvCxnSpPr>
          <p:spPr>
            <a:xfrm flipH="1">
              <a:off x="11861249" y="4748539"/>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00FEBD8D-44E9-32D8-3DBF-CE210DAB33D8}"/>
              </a:ext>
            </a:extLst>
          </p:cNvPr>
          <p:cNvCxnSpPr/>
          <p:nvPr/>
        </p:nvCxnSpPr>
        <p:spPr>
          <a:xfrm flipH="1">
            <a:off x="4126806" y="4016192"/>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5BA1E33-7F43-FC2A-A358-56B94F2FAEF4}"/>
              </a:ext>
            </a:extLst>
          </p:cNvPr>
          <p:cNvPicPr>
            <a:picLocks noChangeAspect="1"/>
          </p:cNvPicPr>
          <p:nvPr/>
        </p:nvPicPr>
        <p:blipFill>
          <a:blip r:embed="rId3"/>
          <a:stretch>
            <a:fillRect/>
          </a:stretch>
        </p:blipFill>
        <p:spPr>
          <a:xfrm>
            <a:off x="572546" y="961745"/>
            <a:ext cx="11046909" cy="1670449"/>
          </a:xfrm>
          <a:prstGeom prst="rect">
            <a:avLst/>
          </a:prstGeom>
        </p:spPr>
      </p:pic>
    </p:spTree>
    <p:extLst>
      <p:ext uri="{BB962C8B-B14F-4D97-AF65-F5344CB8AC3E}">
        <p14:creationId xmlns:p14="http://schemas.microsoft.com/office/powerpoint/2010/main" val="14989015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1083-87B6-F23A-88B8-8E3C341535E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AA1E6E-E0C1-A6B2-C056-52AA231237F7}"/>
              </a:ext>
            </a:extLst>
          </p:cNvPr>
          <p:cNvSpPr/>
          <p:nvPr/>
        </p:nvSpPr>
        <p:spPr>
          <a:xfrm>
            <a:off x="422409" y="3259417"/>
            <a:ext cx="11558576" cy="2967212"/>
          </a:xfrm>
          <a:custGeom>
            <a:avLst/>
            <a:gdLst>
              <a:gd name="csX0" fmla="*/ 0 w 11558576"/>
              <a:gd name="csY0" fmla="*/ 0 h 2967212"/>
              <a:gd name="csX1" fmla="*/ 693515 w 11558576"/>
              <a:gd name="csY1" fmla="*/ 0 h 2967212"/>
              <a:gd name="csX2" fmla="*/ 1387029 w 11558576"/>
              <a:gd name="csY2" fmla="*/ 0 h 2967212"/>
              <a:gd name="csX3" fmla="*/ 1849372 w 11558576"/>
              <a:gd name="csY3" fmla="*/ 0 h 2967212"/>
              <a:gd name="csX4" fmla="*/ 2427301 w 11558576"/>
              <a:gd name="csY4" fmla="*/ 0 h 2967212"/>
              <a:gd name="csX5" fmla="*/ 2889644 w 11558576"/>
              <a:gd name="csY5" fmla="*/ 0 h 2967212"/>
              <a:gd name="csX6" fmla="*/ 3467573 w 11558576"/>
              <a:gd name="csY6" fmla="*/ 0 h 2967212"/>
              <a:gd name="csX7" fmla="*/ 3929916 w 11558576"/>
              <a:gd name="csY7" fmla="*/ 0 h 2967212"/>
              <a:gd name="csX8" fmla="*/ 4276673 w 11558576"/>
              <a:gd name="csY8" fmla="*/ 0 h 2967212"/>
              <a:gd name="csX9" fmla="*/ 5085773 w 11558576"/>
              <a:gd name="csY9" fmla="*/ 0 h 2967212"/>
              <a:gd name="csX10" fmla="*/ 5779288 w 11558576"/>
              <a:gd name="csY10" fmla="*/ 0 h 2967212"/>
              <a:gd name="csX11" fmla="*/ 6241631 w 11558576"/>
              <a:gd name="csY11" fmla="*/ 0 h 2967212"/>
              <a:gd name="csX12" fmla="*/ 6588388 w 11558576"/>
              <a:gd name="csY12" fmla="*/ 0 h 2967212"/>
              <a:gd name="csX13" fmla="*/ 6935146 w 11558576"/>
              <a:gd name="csY13" fmla="*/ 0 h 2967212"/>
              <a:gd name="csX14" fmla="*/ 7513074 w 11558576"/>
              <a:gd name="csY14" fmla="*/ 0 h 2967212"/>
              <a:gd name="csX15" fmla="*/ 7859832 w 11558576"/>
              <a:gd name="csY15" fmla="*/ 0 h 2967212"/>
              <a:gd name="csX16" fmla="*/ 8553346 w 11558576"/>
              <a:gd name="csY16" fmla="*/ 0 h 2967212"/>
              <a:gd name="csX17" fmla="*/ 9246861 w 11558576"/>
              <a:gd name="csY17" fmla="*/ 0 h 2967212"/>
              <a:gd name="csX18" fmla="*/ 9709204 w 11558576"/>
              <a:gd name="csY18" fmla="*/ 0 h 2967212"/>
              <a:gd name="csX19" fmla="*/ 10402718 w 11558576"/>
              <a:gd name="csY19" fmla="*/ 0 h 2967212"/>
              <a:gd name="csX20" fmla="*/ 11558576 w 11558576"/>
              <a:gd name="csY20" fmla="*/ 0 h 2967212"/>
              <a:gd name="csX21" fmla="*/ 11558576 w 11558576"/>
              <a:gd name="csY21" fmla="*/ 593442 h 2967212"/>
              <a:gd name="csX22" fmla="*/ 11558576 w 11558576"/>
              <a:gd name="csY22" fmla="*/ 1097868 h 2967212"/>
              <a:gd name="csX23" fmla="*/ 11558576 w 11558576"/>
              <a:gd name="csY23" fmla="*/ 1631967 h 2967212"/>
              <a:gd name="csX24" fmla="*/ 11558576 w 11558576"/>
              <a:gd name="csY24" fmla="*/ 2136393 h 2967212"/>
              <a:gd name="csX25" fmla="*/ 11558576 w 11558576"/>
              <a:gd name="csY25" fmla="*/ 2967212 h 2967212"/>
              <a:gd name="csX26" fmla="*/ 10865061 w 11558576"/>
              <a:gd name="csY26" fmla="*/ 2967212 h 2967212"/>
              <a:gd name="csX27" fmla="*/ 10055961 w 11558576"/>
              <a:gd name="csY27" fmla="*/ 2967212 h 2967212"/>
              <a:gd name="csX28" fmla="*/ 9478032 w 11558576"/>
              <a:gd name="csY28" fmla="*/ 2967212 h 2967212"/>
              <a:gd name="csX29" fmla="*/ 8668932 w 11558576"/>
              <a:gd name="csY29" fmla="*/ 2967212 h 2967212"/>
              <a:gd name="csX30" fmla="*/ 8206589 w 11558576"/>
              <a:gd name="csY30" fmla="*/ 2967212 h 2967212"/>
              <a:gd name="csX31" fmla="*/ 7628660 w 11558576"/>
              <a:gd name="csY31" fmla="*/ 2967212 h 2967212"/>
              <a:gd name="csX32" fmla="*/ 6819560 w 11558576"/>
              <a:gd name="csY32" fmla="*/ 2967212 h 2967212"/>
              <a:gd name="csX33" fmla="*/ 6588388 w 11558576"/>
              <a:gd name="csY33" fmla="*/ 2967212 h 2967212"/>
              <a:gd name="csX34" fmla="*/ 6241631 w 11558576"/>
              <a:gd name="csY34" fmla="*/ 2967212 h 2967212"/>
              <a:gd name="csX35" fmla="*/ 5894874 w 11558576"/>
              <a:gd name="csY35" fmla="*/ 2967212 h 2967212"/>
              <a:gd name="csX36" fmla="*/ 5432531 w 11558576"/>
              <a:gd name="csY36" fmla="*/ 2967212 h 2967212"/>
              <a:gd name="csX37" fmla="*/ 4739016 w 11558576"/>
              <a:gd name="csY37" fmla="*/ 2967212 h 2967212"/>
              <a:gd name="csX38" fmla="*/ 4161087 w 11558576"/>
              <a:gd name="csY38" fmla="*/ 2967212 h 2967212"/>
              <a:gd name="csX39" fmla="*/ 3698744 w 11558576"/>
              <a:gd name="csY39" fmla="*/ 2967212 h 2967212"/>
              <a:gd name="csX40" fmla="*/ 3467573 w 11558576"/>
              <a:gd name="csY40" fmla="*/ 2967212 h 2967212"/>
              <a:gd name="csX41" fmla="*/ 3120816 w 11558576"/>
              <a:gd name="csY41" fmla="*/ 2967212 h 2967212"/>
              <a:gd name="csX42" fmla="*/ 2889644 w 11558576"/>
              <a:gd name="csY42" fmla="*/ 2967212 h 2967212"/>
              <a:gd name="csX43" fmla="*/ 2542887 w 11558576"/>
              <a:gd name="csY43" fmla="*/ 2967212 h 2967212"/>
              <a:gd name="csX44" fmla="*/ 2196129 w 11558576"/>
              <a:gd name="csY44" fmla="*/ 2967212 h 2967212"/>
              <a:gd name="csX45" fmla="*/ 1618201 w 11558576"/>
              <a:gd name="csY45" fmla="*/ 2967212 h 2967212"/>
              <a:gd name="csX46" fmla="*/ 1040272 w 11558576"/>
              <a:gd name="csY46" fmla="*/ 2967212 h 2967212"/>
              <a:gd name="csX47" fmla="*/ 809100 w 11558576"/>
              <a:gd name="csY47" fmla="*/ 2967212 h 2967212"/>
              <a:gd name="csX48" fmla="*/ 0 w 11558576"/>
              <a:gd name="csY48" fmla="*/ 2967212 h 2967212"/>
              <a:gd name="csX49" fmla="*/ 0 w 11558576"/>
              <a:gd name="csY49" fmla="*/ 2344097 h 2967212"/>
              <a:gd name="csX50" fmla="*/ 0 w 11558576"/>
              <a:gd name="csY50" fmla="*/ 1839671 h 2967212"/>
              <a:gd name="csX51" fmla="*/ 0 w 11558576"/>
              <a:gd name="csY51" fmla="*/ 1305573 h 2967212"/>
              <a:gd name="csX52" fmla="*/ 0 w 11558576"/>
              <a:gd name="csY52" fmla="*/ 712131 h 2967212"/>
              <a:gd name="csX53" fmla="*/ 0 w 11558576"/>
              <a:gd name="csY53" fmla="*/ 0 h 2967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11558576" h="2967212" fill="none" extrusionOk="0">
                <a:moveTo>
                  <a:pt x="0" y="0"/>
                </a:moveTo>
                <a:cubicBezTo>
                  <a:pt x="157307" y="-21083"/>
                  <a:pt x="483965" y="47836"/>
                  <a:pt x="693515" y="0"/>
                </a:cubicBezTo>
                <a:cubicBezTo>
                  <a:pt x="903066" y="-47836"/>
                  <a:pt x="1239736" y="67143"/>
                  <a:pt x="1387029" y="0"/>
                </a:cubicBezTo>
                <a:cubicBezTo>
                  <a:pt x="1534322" y="-67143"/>
                  <a:pt x="1718623" y="19090"/>
                  <a:pt x="1849372" y="0"/>
                </a:cubicBezTo>
                <a:cubicBezTo>
                  <a:pt x="1980121" y="-19090"/>
                  <a:pt x="2176502" y="65856"/>
                  <a:pt x="2427301" y="0"/>
                </a:cubicBezTo>
                <a:cubicBezTo>
                  <a:pt x="2678100" y="-65856"/>
                  <a:pt x="2735126" y="37037"/>
                  <a:pt x="2889644" y="0"/>
                </a:cubicBezTo>
                <a:cubicBezTo>
                  <a:pt x="3044162" y="-37037"/>
                  <a:pt x="3220562" y="62786"/>
                  <a:pt x="3467573" y="0"/>
                </a:cubicBezTo>
                <a:cubicBezTo>
                  <a:pt x="3714584" y="-62786"/>
                  <a:pt x="3739621" y="5187"/>
                  <a:pt x="3929916" y="0"/>
                </a:cubicBezTo>
                <a:cubicBezTo>
                  <a:pt x="4120211" y="-5187"/>
                  <a:pt x="4176349" y="22835"/>
                  <a:pt x="4276673" y="0"/>
                </a:cubicBezTo>
                <a:cubicBezTo>
                  <a:pt x="4376997" y="-22835"/>
                  <a:pt x="4816988" y="74680"/>
                  <a:pt x="5085773" y="0"/>
                </a:cubicBezTo>
                <a:cubicBezTo>
                  <a:pt x="5354558" y="-74680"/>
                  <a:pt x="5549262" y="51336"/>
                  <a:pt x="5779288" y="0"/>
                </a:cubicBezTo>
                <a:cubicBezTo>
                  <a:pt x="6009314" y="-51336"/>
                  <a:pt x="6114472" y="53265"/>
                  <a:pt x="6241631" y="0"/>
                </a:cubicBezTo>
                <a:cubicBezTo>
                  <a:pt x="6368790" y="-53265"/>
                  <a:pt x="6482984" y="22469"/>
                  <a:pt x="6588388" y="0"/>
                </a:cubicBezTo>
                <a:cubicBezTo>
                  <a:pt x="6693792" y="-22469"/>
                  <a:pt x="6797059" y="34931"/>
                  <a:pt x="6935146" y="0"/>
                </a:cubicBezTo>
                <a:cubicBezTo>
                  <a:pt x="7073233" y="-34931"/>
                  <a:pt x="7250471" y="10178"/>
                  <a:pt x="7513074" y="0"/>
                </a:cubicBezTo>
                <a:cubicBezTo>
                  <a:pt x="7775677" y="-10178"/>
                  <a:pt x="7739613" y="14274"/>
                  <a:pt x="7859832" y="0"/>
                </a:cubicBezTo>
                <a:cubicBezTo>
                  <a:pt x="7980051" y="-14274"/>
                  <a:pt x="8395816" y="29648"/>
                  <a:pt x="8553346" y="0"/>
                </a:cubicBezTo>
                <a:cubicBezTo>
                  <a:pt x="8710876" y="-29648"/>
                  <a:pt x="9090364" y="45827"/>
                  <a:pt x="9246861" y="0"/>
                </a:cubicBezTo>
                <a:cubicBezTo>
                  <a:pt x="9403358" y="-45827"/>
                  <a:pt x="9500730" y="18706"/>
                  <a:pt x="9709204" y="0"/>
                </a:cubicBezTo>
                <a:cubicBezTo>
                  <a:pt x="9917678" y="-18706"/>
                  <a:pt x="10212016" y="869"/>
                  <a:pt x="10402718" y="0"/>
                </a:cubicBezTo>
                <a:cubicBezTo>
                  <a:pt x="10593420" y="-869"/>
                  <a:pt x="11200164" y="9847"/>
                  <a:pt x="11558576" y="0"/>
                </a:cubicBezTo>
                <a:cubicBezTo>
                  <a:pt x="11584364" y="208968"/>
                  <a:pt x="11512978" y="353433"/>
                  <a:pt x="11558576" y="593442"/>
                </a:cubicBezTo>
                <a:cubicBezTo>
                  <a:pt x="11604174" y="833451"/>
                  <a:pt x="11537669" y="874597"/>
                  <a:pt x="11558576" y="1097868"/>
                </a:cubicBezTo>
                <a:cubicBezTo>
                  <a:pt x="11579483" y="1321139"/>
                  <a:pt x="11520465" y="1494643"/>
                  <a:pt x="11558576" y="1631967"/>
                </a:cubicBezTo>
                <a:cubicBezTo>
                  <a:pt x="11596687" y="1769291"/>
                  <a:pt x="11519192" y="1925936"/>
                  <a:pt x="11558576" y="2136393"/>
                </a:cubicBezTo>
                <a:cubicBezTo>
                  <a:pt x="11597960" y="2346850"/>
                  <a:pt x="11480472" y="2625581"/>
                  <a:pt x="11558576" y="2967212"/>
                </a:cubicBezTo>
                <a:cubicBezTo>
                  <a:pt x="11338729" y="3031018"/>
                  <a:pt x="11200595" y="2927582"/>
                  <a:pt x="10865061" y="2967212"/>
                </a:cubicBezTo>
                <a:cubicBezTo>
                  <a:pt x="10529527" y="3006842"/>
                  <a:pt x="10281723" y="2895735"/>
                  <a:pt x="10055961" y="2967212"/>
                </a:cubicBezTo>
                <a:cubicBezTo>
                  <a:pt x="9830199" y="3038689"/>
                  <a:pt x="9698619" y="2945722"/>
                  <a:pt x="9478032" y="2967212"/>
                </a:cubicBezTo>
                <a:cubicBezTo>
                  <a:pt x="9257445" y="2988702"/>
                  <a:pt x="9003958" y="2900077"/>
                  <a:pt x="8668932" y="2967212"/>
                </a:cubicBezTo>
                <a:cubicBezTo>
                  <a:pt x="8333906" y="3034347"/>
                  <a:pt x="8315477" y="2946008"/>
                  <a:pt x="8206589" y="2967212"/>
                </a:cubicBezTo>
                <a:cubicBezTo>
                  <a:pt x="8097701" y="2988416"/>
                  <a:pt x="7763459" y="2960686"/>
                  <a:pt x="7628660" y="2967212"/>
                </a:cubicBezTo>
                <a:cubicBezTo>
                  <a:pt x="7493861" y="2973738"/>
                  <a:pt x="7124614" y="2909450"/>
                  <a:pt x="6819560" y="2967212"/>
                </a:cubicBezTo>
                <a:cubicBezTo>
                  <a:pt x="6514506" y="3024974"/>
                  <a:pt x="6651073" y="2955981"/>
                  <a:pt x="6588388" y="2967212"/>
                </a:cubicBezTo>
                <a:cubicBezTo>
                  <a:pt x="6525703" y="2978443"/>
                  <a:pt x="6374128" y="2948322"/>
                  <a:pt x="6241631" y="2967212"/>
                </a:cubicBezTo>
                <a:cubicBezTo>
                  <a:pt x="6109134" y="2986102"/>
                  <a:pt x="5965786" y="2958708"/>
                  <a:pt x="5894874" y="2967212"/>
                </a:cubicBezTo>
                <a:cubicBezTo>
                  <a:pt x="5823962" y="2975716"/>
                  <a:pt x="5618482" y="2934172"/>
                  <a:pt x="5432531" y="2967212"/>
                </a:cubicBezTo>
                <a:cubicBezTo>
                  <a:pt x="5246580" y="3000252"/>
                  <a:pt x="4986261" y="2958046"/>
                  <a:pt x="4739016" y="2967212"/>
                </a:cubicBezTo>
                <a:cubicBezTo>
                  <a:pt x="4491772" y="2976378"/>
                  <a:pt x="4357531" y="2955172"/>
                  <a:pt x="4161087" y="2967212"/>
                </a:cubicBezTo>
                <a:cubicBezTo>
                  <a:pt x="3964643" y="2979252"/>
                  <a:pt x="3874127" y="2939852"/>
                  <a:pt x="3698744" y="2967212"/>
                </a:cubicBezTo>
                <a:cubicBezTo>
                  <a:pt x="3523361" y="2994572"/>
                  <a:pt x="3563801" y="2946283"/>
                  <a:pt x="3467573" y="2967212"/>
                </a:cubicBezTo>
                <a:cubicBezTo>
                  <a:pt x="3371345" y="2988141"/>
                  <a:pt x="3192608" y="2962108"/>
                  <a:pt x="3120816" y="2967212"/>
                </a:cubicBezTo>
                <a:cubicBezTo>
                  <a:pt x="3049024" y="2972316"/>
                  <a:pt x="2957523" y="2966448"/>
                  <a:pt x="2889644" y="2967212"/>
                </a:cubicBezTo>
                <a:cubicBezTo>
                  <a:pt x="2821765" y="2967976"/>
                  <a:pt x="2652973" y="2954515"/>
                  <a:pt x="2542887" y="2967212"/>
                </a:cubicBezTo>
                <a:cubicBezTo>
                  <a:pt x="2432801" y="2979909"/>
                  <a:pt x="2326965" y="2949964"/>
                  <a:pt x="2196129" y="2967212"/>
                </a:cubicBezTo>
                <a:cubicBezTo>
                  <a:pt x="2065293" y="2984460"/>
                  <a:pt x="1881573" y="2950693"/>
                  <a:pt x="1618201" y="2967212"/>
                </a:cubicBezTo>
                <a:cubicBezTo>
                  <a:pt x="1354829" y="2983731"/>
                  <a:pt x="1199400" y="2940983"/>
                  <a:pt x="1040272" y="2967212"/>
                </a:cubicBezTo>
                <a:cubicBezTo>
                  <a:pt x="881144" y="2993441"/>
                  <a:pt x="868477" y="2960605"/>
                  <a:pt x="809100" y="2967212"/>
                </a:cubicBezTo>
                <a:cubicBezTo>
                  <a:pt x="749723" y="2973819"/>
                  <a:pt x="234550" y="2912748"/>
                  <a:pt x="0" y="2967212"/>
                </a:cubicBezTo>
                <a:cubicBezTo>
                  <a:pt x="-40303" y="2804056"/>
                  <a:pt x="14207" y="2481893"/>
                  <a:pt x="0" y="2344097"/>
                </a:cubicBezTo>
                <a:cubicBezTo>
                  <a:pt x="-14207" y="2206301"/>
                  <a:pt x="33764" y="2003870"/>
                  <a:pt x="0" y="1839671"/>
                </a:cubicBezTo>
                <a:cubicBezTo>
                  <a:pt x="-33764" y="1675472"/>
                  <a:pt x="38831" y="1452680"/>
                  <a:pt x="0" y="1305573"/>
                </a:cubicBezTo>
                <a:cubicBezTo>
                  <a:pt x="-38831" y="1158466"/>
                  <a:pt x="5728" y="895774"/>
                  <a:pt x="0" y="712131"/>
                </a:cubicBezTo>
                <a:cubicBezTo>
                  <a:pt x="-5728" y="528488"/>
                  <a:pt x="34841" y="224049"/>
                  <a:pt x="0" y="0"/>
                </a:cubicBezTo>
                <a:close/>
              </a:path>
              <a:path w="11558576" h="2967212" stroke="0" extrusionOk="0">
                <a:moveTo>
                  <a:pt x="0" y="0"/>
                </a:moveTo>
                <a:cubicBezTo>
                  <a:pt x="241348" y="-41371"/>
                  <a:pt x="413319" y="40299"/>
                  <a:pt x="577929" y="0"/>
                </a:cubicBezTo>
                <a:cubicBezTo>
                  <a:pt x="742539" y="-40299"/>
                  <a:pt x="839735" y="9870"/>
                  <a:pt x="924686" y="0"/>
                </a:cubicBezTo>
                <a:cubicBezTo>
                  <a:pt x="1009637" y="-9870"/>
                  <a:pt x="1196960" y="40903"/>
                  <a:pt x="1271443" y="0"/>
                </a:cubicBezTo>
                <a:cubicBezTo>
                  <a:pt x="1345926" y="-40903"/>
                  <a:pt x="1451667" y="23455"/>
                  <a:pt x="1618201" y="0"/>
                </a:cubicBezTo>
                <a:cubicBezTo>
                  <a:pt x="1784735" y="-23455"/>
                  <a:pt x="1967255" y="29465"/>
                  <a:pt x="2080544" y="0"/>
                </a:cubicBezTo>
                <a:cubicBezTo>
                  <a:pt x="2193833" y="-29465"/>
                  <a:pt x="2588298" y="50735"/>
                  <a:pt x="2889644" y="0"/>
                </a:cubicBezTo>
                <a:cubicBezTo>
                  <a:pt x="3190990" y="-50735"/>
                  <a:pt x="3018822" y="11648"/>
                  <a:pt x="3120816" y="0"/>
                </a:cubicBezTo>
                <a:cubicBezTo>
                  <a:pt x="3222810" y="-11648"/>
                  <a:pt x="3322572" y="27911"/>
                  <a:pt x="3467573" y="0"/>
                </a:cubicBezTo>
                <a:cubicBezTo>
                  <a:pt x="3612574" y="-27911"/>
                  <a:pt x="4113643" y="26916"/>
                  <a:pt x="4276673" y="0"/>
                </a:cubicBezTo>
                <a:cubicBezTo>
                  <a:pt x="4439703" y="-26916"/>
                  <a:pt x="4591821" y="28789"/>
                  <a:pt x="4739016" y="0"/>
                </a:cubicBezTo>
                <a:cubicBezTo>
                  <a:pt x="4886211" y="-28789"/>
                  <a:pt x="5078675" y="37236"/>
                  <a:pt x="5316945" y="0"/>
                </a:cubicBezTo>
                <a:cubicBezTo>
                  <a:pt x="5555215" y="-37236"/>
                  <a:pt x="5939757" y="35469"/>
                  <a:pt x="6126045" y="0"/>
                </a:cubicBezTo>
                <a:cubicBezTo>
                  <a:pt x="6312333" y="-35469"/>
                  <a:pt x="6501711" y="53668"/>
                  <a:pt x="6819560" y="0"/>
                </a:cubicBezTo>
                <a:cubicBezTo>
                  <a:pt x="7137410" y="-53668"/>
                  <a:pt x="7117866" y="19729"/>
                  <a:pt x="7281903" y="0"/>
                </a:cubicBezTo>
                <a:cubicBezTo>
                  <a:pt x="7445940" y="-19729"/>
                  <a:pt x="7564085" y="13001"/>
                  <a:pt x="7744246" y="0"/>
                </a:cubicBezTo>
                <a:cubicBezTo>
                  <a:pt x="7924407" y="-13001"/>
                  <a:pt x="8191786" y="42067"/>
                  <a:pt x="8437760" y="0"/>
                </a:cubicBezTo>
                <a:cubicBezTo>
                  <a:pt x="8683734" y="-42067"/>
                  <a:pt x="8645900" y="16412"/>
                  <a:pt x="8784518" y="0"/>
                </a:cubicBezTo>
                <a:cubicBezTo>
                  <a:pt x="8923136" y="-16412"/>
                  <a:pt x="9194447" y="25108"/>
                  <a:pt x="9593618" y="0"/>
                </a:cubicBezTo>
                <a:cubicBezTo>
                  <a:pt x="9992789" y="-25108"/>
                  <a:pt x="9709704" y="6938"/>
                  <a:pt x="9824790" y="0"/>
                </a:cubicBezTo>
                <a:cubicBezTo>
                  <a:pt x="9939876" y="-6938"/>
                  <a:pt x="10061727" y="31018"/>
                  <a:pt x="10171547" y="0"/>
                </a:cubicBezTo>
                <a:cubicBezTo>
                  <a:pt x="10281367" y="-31018"/>
                  <a:pt x="10494859" y="45210"/>
                  <a:pt x="10633890" y="0"/>
                </a:cubicBezTo>
                <a:cubicBezTo>
                  <a:pt x="10772921" y="-45210"/>
                  <a:pt x="10871490" y="25577"/>
                  <a:pt x="10980647" y="0"/>
                </a:cubicBezTo>
                <a:cubicBezTo>
                  <a:pt x="11089804" y="-25577"/>
                  <a:pt x="11291272" y="8699"/>
                  <a:pt x="11558576" y="0"/>
                </a:cubicBezTo>
                <a:cubicBezTo>
                  <a:pt x="11577164" y="248873"/>
                  <a:pt x="11508370" y="396127"/>
                  <a:pt x="11558576" y="504426"/>
                </a:cubicBezTo>
                <a:cubicBezTo>
                  <a:pt x="11608782" y="612725"/>
                  <a:pt x="11518758" y="873985"/>
                  <a:pt x="11558576" y="1008852"/>
                </a:cubicBezTo>
                <a:cubicBezTo>
                  <a:pt x="11598394" y="1143719"/>
                  <a:pt x="11510141" y="1349764"/>
                  <a:pt x="11558576" y="1572622"/>
                </a:cubicBezTo>
                <a:cubicBezTo>
                  <a:pt x="11607011" y="1795480"/>
                  <a:pt x="11527686" y="2040880"/>
                  <a:pt x="11558576" y="2195737"/>
                </a:cubicBezTo>
                <a:cubicBezTo>
                  <a:pt x="11589466" y="2350595"/>
                  <a:pt x="11493077" y="2604673"/>
                  <a:pt x="11558576" y="2967212"/>
                </a:cubicBezTo>
                <a:cubicBezTo>
                  <a:pt x="11400549" y="2972371"/>
                  <a:pt x="11363932" y="2936980"/>
                  <a:pt x="11211819" y="2967212"/>
                </a:cubicBezTo>
                <a:cubicBezTo>
                  <a:pt x="11059706" y="2997444"/>
                  <a:pt x="10826955" y="2954955"/>
                  <a:pt x="10633890" y="2967212"/>
                </a:cubicBezTo>
                <a:cubicBezTo>
                  <a:pt x="10440825" y="2979469"/>
                  <a:pt x="10286231" y="2933243"/>
                  <a:pt x="10055961" y="2967212"/>
                </a:cubicBezTo>
                <a:cubicBezTo>
                  <a:pt x="9825691" y="3001181"/>
                  <a:pt x="9546532" y="2911484"/>
                  <a:pt x="9362447" y="2967212"/>
                </a:cubicBezTo>
                <a:cubicBezTo>
                  <a:pt x="9178362" y="3022940"/>
                  <a:pt x="9219126" y="2939592"/>
                  <a:pt x="9131275" y="2967212"/>
                </a:cubicBezTo>
                <a:cubicBezTo>
                  <a:pt x="9043424" y="2994832"/>
                  <a:pt x="8837214" y="2929527"/>
                  <a:pt x="8668932" y="2967212"/>
                </a:cubicBezTo>
                <a:cubicBezTo>
                  <a:pt x="8500650" y="3004897"/>
                  <a:pt x="8190259" y="2926236"/>
                  <a:pt x="7975417" y="2967212"/>
                </a:cubicBezTo>
                <a:cubicBezTo>
                  <a:pt x="7760576" y="3008188"/>
                  <a:pt x="7400136" y="2939736"/>
                  <a:pt x="7166317" y="2967212"/>
                </a:cubicBezTo>
                <a:cubicBezTo>
                  <a:pt x="6932498" y="2994688"/>
                  <a:pt x="6704383" y="2938233"/>
                  <a:pt x="6588388" y="2967212"/>
                </a:cubicBezTo>
                <a:cubicBezTo>
                  <a:pt x="6472393" y="2996191"/>
                  <a:pt x="6236849" y="2884582"/>
                  <a:pt x="5894874" y="2967212"/>
                </a:cubicBezTo>
                <a:cubicBezTo>
                  <a:pt x="5552899" y="3049842"/>
                  <a:pt x="5472748" y="2935045"/>
                  <a:pt x="5085773" y="2967212"/>
                </a:cubicBezTo>
                <a:cubicBezTo>
                  <a:pt x="4698798" y="2999379"/>
                  <a:pt x="4776977" y="2940720"/>
                  <a:pt x="4507845" y="2967212"/>
                </a:cubicBezTo>
                <a:cubicBezTo>
                  <a:pt x="4238713" y="2993704"/>
                  <a:pt x="4388644" y="2955591"/>
                  <a:pt x="4276673" y="2967212"/>
                </a:cubicBezTo>
                <a:cubicBezTo>
                  <a:pt x="4164702" y="2978833"/>
                  <a:pt x="4013960" y="2957039"/>
                  <a:pt x="3929916" y="2967212"/>
                </a:cubicBezTo>
                <a:cubicBezTo>
                  <a:pt x="3845872" y="2977385"/>
                  <a:pt x="3693072" y="2962085"/>
                  <a:pt x="3583159" y="2967212"/>
                </a:cubicBezTo>
                <a:cubicBezTo>
                  <a:pt x="3473246" y="2972339"/>
                  <a:pt x="3265548" y="2919977"/>
                  <a:pt x="3120816" y="2967212"/>
                </a:cubicBezTo>
                <a:cubicBezTo>
                  <a:pt x="2976084" y="3014447"/>
                  <a:pt x="2767389" y="2952125"/>
                  <a:pt x="2658472" y="2967212"/>
                </a:cubicBezTo>
                <a:cubicBezTo>
                  <a:pt x="2549555" y="2982299"/>
                  <a:pt x="2349187" y="2955061"/>
                  <a:pt x="2196129" y="2967212"/>
                </a:cubicBezTo>
                <a:cubicBezTo>
                  <a:pt x="2043071" y="2979363"/>
                  <a:pt x="1731387" y="2962069"/>
                  <a:pt x="1387029" y="2967212"/>
                </a:cubicBezTo>
                <a:cubicBezTo>
                  <a:pt x="1042671" y="2972355"/>
                  <a:pt x="1096290" y="2948485"/>
                  <a:pt x="809100" y="2967212"/>
                </a:cubicBezTo>
                <a:cubicBezTo>
                  <a:pt x="521910" y="2985939"/>
                  <a:pt x="244830" y="2926451"/>
                  <a:pt x="0" y="2967212"/>
                </a:cubicBezTo>
                <a:cubicBezTo>
                  <a:pt x="-53388" y="2737144"/>
                  <a:pt x="32664" y="2555969"/>
                  <a:pt x="0" y="2314425"/>
                </a:cubicBezTo>
                <a:cubicBezTo>
                  <a:pt x="-32664" y="2072881"/>
                  <a:pt x="21950" y="1937556"/>
                  <a:pt x="0" y="1780327"/>
                </a:cubicBezTo>
                <a:cubicBezTo>
                  <a:pt x="-21950" y="1623098"/>
                  <a:pt x="49685" y="1312211"/>
                  <a:pt x="0" y="1186885"/>
                </a:cubicBezTo>
                <a:cubicBezTo>
                  <a:pt x="-49685" y="1061559"/>
                  <a:pt x="57590" y="807986"/>
                  <a:pt x="0" y="652787"/>
                </a:cubicBezTo>
                <a:cubicBezTo>
                  <a:pt x="-57590" y="497588"/>
                  <a:pt x="13696" y="324931"/>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7" name="TextBox 6">
            <a:extLst>
              <a:ext uri="{FF2B5EF4-FFF2-40B4-BE49-F238E27FC236}">
                <a16:creationId xmlns:a16="http://schemas.microsoft.com/office/drawing/2014/main" id="{E6D61311-A53D-E5B8-7B28-CB742A41D3C2}"/>
              </a:ext>
            </a:extLst>
          </p:cNvPr>
          <p:cNvSpPr txBox="1"/>
          <p:nvPr/>
        </p:nvSpPr>
        <p:spPr>
          <a:xfrm>
            <a:off x="642690" y="4019748"/>
            <a:ext cx="11118015"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Vọoc xám với tiết mục đu cây điêu luyện làm tất cả trầm trồ thích thú.</a:t>
            </a:r>
          </a:p>
        </p:txBody>
      </p:sp>
      <p:cxnSp>
        <p:nvCxnSpPr>
          <p:cNvPr id="9" name="Straight Connector 8">
            <a:extLst>
              <a:ext uri="{FF2B5EF4-FFF2-40B4-BE49-F238E27FC236}">
                <a16:creationId xmlns:a16="http://schemas.microsoft.com/office/drawing/2014/main" id="{EDFBF6BF-19F9-64FE-377E-00E173F6FA67}"/>
              </a:ext>
            </a:extLst>
          </p:cNvPr>
          <p:cNvCxnSpPr>
            <a:cxnSpLocks/>
          </p:cNvCxnSpPr>
          <p:nvPr/>
        </p:nvCxnSpPr>
        <p:spPr>
          <a:xfrm flipH="1">
            <a:off x="2157000" y="4739467"/>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948A29-F6FE-9515-1983-6B4E068B15A3}"/>
              </a:ext>
            </a:extLst>
          </p:cNvPr>
          <p:cNvCxnSpPr/>
          <p:nvPr/>
        </p:nvCxnSpPr>
        <p:spPr>
          <a:xfrm flipH="1">
            <a:off x="3810283" y="4016192"/>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C83A074-B29E-7AB8-E09B-44D31DE4C137}"/>
              </a:ext>
            </a:extLst>
          </p:cNvPr>
          <p:cNvGrpSpPr/>
          <p:nvPr/>
        </p:nvGrpSpPr>
        <p:grpSpPr>
          <a:xfrm>
            <a:off x="10195484" y="4739467"/>
            <a:ext cx="296292" cy="726831"/>
            <a:chOff x="11708849" y="4748539"/>
            <a:chExt cx="296292" cy="726831"/>
          </a:xfrm>
        </p:grpSpPr>
        <p:cxnSp>
          <p:nvCxnSpPr>
            <p:cNvPr id="17" name="Straight Connector 16">
              <a:extLst>
                <a:ext uri="{FF2B5EF4-FFF2-40B4-BE49-F238E27FC236}">
                  <a16:creationId xmlns:a16="http://schemas.microsoft.com/office/drawing/2014/main" id="{938A028C-57D2-534F-D9F8-A33CBA88EEEF}"/>
                </a:ext>
              </a:extLst>
            </p:cNvPr>
            <p:cNvCxnSpPr>
              <a:cxnSpLocks/>
            </p:cNvCxnSpPr>
            <p:nvPr/>
          </p:nvCxnSpPr>
          <p:spPr>
            <a:xfrm flipH="1">
              <a:off x="11708849" y="4748539"/>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472C6E-669B-07F3-DCA6-F38BE7ECAD8F}"/>
                </a:ext>
              </a:extLst>
            </p:cNvPr>
            <p:cNvCxnSpPr>
              <a:cxnSpLocks/>
            </p:cNvCxnSpPr>
            <p:nvPr/>
          </p:nvCxnSpPr>
          <p:spPr>
            <a:xfrm flipH="1">
              <a:off x="11861249" y="4748539"/>
              <a:ext cx="143892" cy="7268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DFCAD69C-1FC9-4F8F-4167-66EA0833BC99}"/>
              </a:ext>
            </a:extLst>
          </p:cNvPr>
          <p:cNvPicPr>
            <a:picLocks noChangeAspect="1"/>
          </p:cNvPicPr>
          <p:nvPr/>
        </p:nvPicPr>
        <p:blipFill>
          <a:blip r:embed="rId3"/>
          <a:stretch>
            <a:fillRect/>
          </a:stretch>
        </p:blipFill>
        <p:spPr>
          <a:xfrm>
            <a:off x="572546" y="961745"/>
            <a:ext cx="11046909" cy="1670449"/>
          </a:xfrm>
          <a:prstGeom prst="rect">
            <a:avLst/>
          </a:prstGeom>
        </p:spPr>
      </p:pic>
    </p:spTree>
    <p:extLst>
      <p:ext uri="{BB962C8B-B14F-4D97-AF65-F5344CB8AC3E}">
        <p14:creationId xmlns:p14="http://schemas.microsoft.com/office/powerpoint/2010/main" val="5188988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BCEB94-A930-7234-ACDA-6EC7CE2691A9}"/>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D57D0A-65F2-DB6D-F468-F60D3EC6D17B}"/>
              </a:ext>
            </a:extLst>
          </p:cNvPr>
          <p:cNvSpPr/>
          <p:nvPr/>
        </p:nvSpPr>
        <p:spPr>
          <a:xfrm>
            <a:off x="448056" y="2281084"/>
            <a:ext cx="11314177" cy="3018426"/>
          </a:xfrm>
          <a:prstGeom prst="rect">
            <a:avLst/>
          </a:prstGeom>
          <a:solidFill>
            <a:srgbClr val="F26D4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9B80B21-BE9E-808D-4B9D-288C9A4D2E0B}"/>
              </a:ext>
            </a:extLst>
          </p:cNvPr>
          <p:cNvSpPr/>
          <p:nvPr/>
        </p:nvSpPr>
        <p:spPr>
          <a:xfrm>
            <a:off x="448056" y="5348787"/>
            <a:ext cx="11314177" cy="410668"/>
          </a:xfrm>
          <a:prstGeom prst="rect">
            <a:avLst/>
          </a:prstGeom>
          <a:solidFill>
            <a:srgbClr val="D6E44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8 Points 14">
            <a:extLst>
              <a:ext uri="{FF2B5EF4-FFF2-40B4-BE49-F238E27FC236}">
                <a16:creationId xmlns:a16="http://schemas.microsoft.com/office/drawing/2014/main" id="{0EB72AF8-510B-3ED5-68DF-8A6E6E13C005}"/>
              </a:ext>
            </a:extLst>
          </p:cNvPr>
          <p:cNvSpPr/>
          <p:nvPr/>
        </p:nvSpPr>
        <p:spPr>
          <a:xfrm>
            <a:off x="870713" y="2180603"/>
            <a:ext cx="584200" cy="566386"/>
          </a:xfrm>
          <a:prstGeom prst="star8">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tx1"/>
                  </a:solidFill>
                </a:ln>
                <a:latin typeface="UTM Avo" panose="02040603050506020204" pitchFamily="18" charset="0"/>
              </a:rPr>
              <a:t>1</a:t>
            </a:r>
          </a:p>
        </p:txBody>
      </p:sp>
      <p:sp>
        <p:nvSpPr>
          <p:cNvPr id="16" name="Star: 8 Points 15">
            <a:extLst>
              <a:ext uri="{FF2B5EF4-FFF2-40B4-BE49-F238E27FC236}">
                <a16:creationId xmlns:a16="http://schemas.microsoft.com/office/drawing/2014/main" id="{28B6A94B-7514-2BCA-CA84-3662D22F6506}"/>
              </a:ext>
            </a:extLst>
          </p:cNvPr>
          <p:cNvSpPr/>
          <p:nvPr/>
        </p:nvSpPr>
        <p:spPr>
          <a:xfrm>
            <a:off x="870713" y="5270928"/>
            <a:ext cx="584200" cy="566386"/>
          </a:xfrm>
          <a:prstGeom prst="star8">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n>
                  <a:solidFill>
                    <a:schemeClr val="tx1"/>
                  </a:solidFill>
                </a:ln>
                <a:latin typeface="UTM Avo" panose="02040603050506020204" pitchFamily="18" charset="0"/>
              </a:rPr>
              <a:t>2</a:t>
            </a:r>
          </a:p>
        </p:txBody>
      </p:sp>
      <p:sp>
        <p:nvSpPr>
          <p:cNvPr id="6" name="TextBox 5">
            <a:extLst>
              <a:ext uri="{FF2B5EF4-FFF2-40B4-BE49-F238E27FC236}">
                <a16:creationId xmlns:a16="http://schemas.microsoft.com/office/drawing/2014/main" id="{B11E59E7-5564-97B7-7E7D-5AA7C5D6AD60}"/>
              </a:ext>
            </a:extLst>
          </p:cNvPr>
          <p:cNvSpPr txBox="1"/>
          <p:nvPr/>
        </p:nvSpPr>
        <p:spPr>
          <a:xfrm>
            <a:off x="457200" y="1821139"/>
            <a:ext cx="11314177" cy="4401205"/>
          </a:xfrm>
          <a:prstGeom prst="rect">
            <a:avLst/>
          </a:prstGeom>
          <a:noFill/>
        </p:spPr>
        <p:txBody>
          <a:bodyPr wrap="square" rtlCol="0">
            <a:spAutoFit/>
          </a:bodyPr>
          <a:lstStyle/>
          <a:p>
            <a:pPr algn="ctr"/>
            <a:r>
              <a:rPr lang="vi-VN" sz="2800" b="1" dirty="0">
                <a:ln>
                  <a:solidFill>
                    <a:schemeClr val="tx1"/>
                  </a:solidFill>
                </a:ln>
                <a:latin typeface="UTM Avo" panose="02040603050506020204" pitchFamily="18" charset="0"/>
              </a:rPr>
              <a:t>Cuộc thi tài năng rừng xanh</a:t>
            </a:r>
            <a:endParaRPr lang="en-US" sz="2800" b="1"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Mừng xuân, các con vật trong rừng tổ chức một cuộc thi tài năng. Đúng như dự kiến, cuộc thi mở đầu bằng tiết mục chim yểng bắt chước tiếng của một số loài vật. Tiếp theo là ca khúc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của mèo rừng. Gõ kiến chỉ trong nháy mắt đã khoét được cái tổ xinh xắn. Chim công khiến khán giả say mê, </a:t>
            </a:r>
            <a:r>
              <a:rPr lang="en-US" sz="2800" dirty="0" err="1">
                <a:ln>
                  <a:solidFill>
                    <a:schemeClr val="tx1"/>
                  </a:solidFill>
                </a:ln>
                <a:latin typeface="UTM Avo" panose="02040603050506020204" pitchFamily="18" charset="0"/>
              </a:rPr>
              <a:t>chuếnh</a:t>
            </a:r>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choáng vì điệu múa tuyệt đẹp. Vọoc xám với tiết mục đu cây điêu luyện làm tất cả trầm trồ thích thú.</a:t>
            </a:r>
            <a:endParaRPr lang="en-US" sz="2800"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Các con vật đều xứng đáng nhận phần thưởng.</a:t>
            </a:r>
            <a:endParaRPr lang="en-US" sz="2800" dirty="0">
              <a:ln>
                <a:solidFill>
                  <a:schemeClr val="tx1"/>
                </a:solidFill>
              </a:ln>
              <a:latin typeface="UTM Avo" panose="02040603050506020204" pitchFamily="18" charset="0"/>
            </a:endParaRPr>
          </a:p>
          <a:p>
            <a:pPr algn="r"/>
            <a:r>
              <a:rPr lang="vi-VN" sz="2800" dirty="0">
                <a:ln>
                  <a:solidFill>
                    <a:schemeClr val="tx1"/>
                  </a:solidFill>
                </a:ln>
                <a:latin typeface="UTM Avo" panose="02040603050506020204" pitchFamily="18" charset="0"/>
              </a:rPr>
              <a:t>(Lâm Anh)</a:t>
            </a:r>
          </a:p>
        </p:txBody>
      </p:sp>
      <p:grpSp>
        <p:nvGrpSpPr>
          <p:cNvPr id="2" name="Group 1">
            <a:extLst>
              <a:ext uri="{FF2B5EF4-FFF2-40B4-BE49-F238E27FC236}">
                <a16:creationId xmlns:a16="http://schemas.microsoft.com/office/drawing/2014/main" id="{8EE6E562-D453-DAF5-49E1-974033891302}"/>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F33309AC-4AB6-97B4-6FD0-44672EF48251}"/>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A0DD085D-3CDB-6576-86D8-B7136E433198}"/>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grpSp>
        <p:nvGrpSpPr>
          <p:cNvPr id="10" name="Group 9">
            <a:extLst>
              <a:ext uri="{FF2B5EF4-FFF2-40B4-BE49-F238E27FC236}">
                <a16:creationId xmlns:a16="http://schemas.microsoft.com/office/drawing/2014/main" id="{187E679C-B95C-5639-9EC6-E284398F391E}"/>
              </a:ext>
            </a:extLst>
          </p:cNvPr>
          <p:cNvGrpSpPr/>
          <p:nvPr/>
        </p:nvGrpSpPr>
        <p:grpSpPr>
          <a:xfrm>
            <a:off x="6096000" y="203200"/>
            <a:ext cx="4655949" cy="1282992"/>
            <a:chOff x="10973264" y="-41249"/>
            <a:chExt cx="6669046" cy="1829558"/>
          </a:xfrm>
        </p:grpSpPr>
        <p:pic>
          <p:nvPicPr>
            <p:cNvPr id="11" name="Picture 10">
              <a:extLst>
                <a:ext uri="{FF2B5EF4-FFF2-40B4-BE49-F238E27FC236}">
                  <a16:creationId xmlns:a16="http://schemas.microsoft.com/office/drawing/2014/main" id="{CC9772A2-4294-3425-CBE8-D45CBE597CE8}"/>
                </a:ext>
              </a:extLst>
            </p:cNvPr>
            <p:cNvPicPr>
              <a:picLocks noChangeAspect="1"/>
            </p:cNvPicPr>
            <p:nvPr/>
          </p:nvPicPr>
          <p:blipFill>
            <a:blip r:embed="rId2"/>
            <a:stretch>
              <a:fillRect/>
            </a:stretch>
          </p:blipFill>
          <p:spPr>
            <a:xfrm>
              <a:off x="12039600" y="296292"/>
              <a:ext cx="5602710" cy="1176630"/>
            </a:xfrm>
            <a:prstGeom prst="rect">
              <a:avLst/>
            </a:prstGeom>
          </p:spPr>
        </p:pic>
        <p:pic>
          <p:nvPicPr>
            <p:cNvPr id="12" name="Picture 11">
              <a:extLst>
                <a:ext uri="{FF2B5EF4-FFF2-40B4-BE49-F238E27FC236}">
                  <a16:creationId xmlns:a16="http://schemas.microsoft.com/office/drawing/2014/main" id="{45748DC8-BEB3-D63A-6C1F-48E6AA681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264" y="-41249"/>
              <a:ext cx="1838286" cy="1829558"/>
            </a:xfrm>
            <a:prstGeom prst="rect">
              <a:avLst/>
            </a:prstGeom>
          </p:spPr>
        </p:pic>
      </p:grpSp>
    </p:spTree>
    <p:extLst>
      <p:ext uri="{BB962C8B-B14F-4D97-AF65-F5344CB8AC3E}">
        <p14:creationId xmlns:p14="http://schemas.microsoft.com/office/powerpoint/2010/main" val="15106846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F4E56D-FCB0-136C-FEC8-2D5C3F042C2F}"/>
              </a:ext>
            </a:extLst>
          </p:cNvPr>
          <p:cNvSpPr/>
          <p:nvPr/>
        </p:nvSpPr>
        <p:spPr>
          <a:xfrm>
            <a:off x="457957" y="3224248"/>
            <a:ext cx="7455120" cy="2967212"/>
          </a:xfrm>
          <a:custGeom>
            <a:avLst/>
            <a:gdLst>
              <a:gd name="csX0" fmla="*/ 0 w 7455120"/>
              <a:gd name="csY0" fmla="*/ 0 h 2967212"/>
              <a:gd name="csX1" fmla="*/ 573471 w 7455120"/>
              <a:gd name="csY1" fmla="*/ 0 h 2967212"/>
              <a:gd name="csX2" fmla="*/ 1221493 w 7455120"/>
              <a:gd name="csY2" fmla="*/ 0 h 2967212"/>
              <a:gd name="csX3" fmla="*/ 1944066 w 7455120"/>
              <a:gd name="csY3" fmla="*/ 0 h 2967212"/>
              <a:gd name="csX4" fmla="*/ 2592088 w 7455120"/>
              <a:gd name="csY4" fmla="*/ 0 h 2967212"/>
              <a:gd name="csX5" fmla="*/ 3240110 w 7455120"/>
              <a:gd name="csY5" fmla="*/ 0 h 2967212"/>
              <a:gd name="csX6" fmla="*/ 3664478 w 7455120"/>
              <a:gd name="csY6" fmla="*/ 0 h 2967212"/>
              <a:gd name="csX7" fmla="*/ 4014295 w 7455120"/>
              <a:gd name="csY7" fmla="*/ 0 h 2967212"/>
              <a:gd name="csX8" fmla="*/ 4513215 w 7455120"/>
              <a:gd name="csY8" fmla="*/ 0 h 2967212"/>
              <a:gd name="csX9" fmla="*/ 5161237 w 7455120"/>
              <a:gd name="csY9" fmla="*/ 0 h 2967212"/>
              <a:gd name="csX10" fmla="*/ 5511054 w 7455120"/>
              <a:gd name="csY10" fmla="*/ 0 h 2967212"/>
              <a:gd name="csX11" fmla="*/ 6233627 w 7455120"/>
              <a:gd name="csY11" fmla="*/ 0 h 2967212"/>
              <a:gd name="csX12" fmla="*/ 6807098 w 7455120"/>
              <a:gd name="csY12" fmla="*/ 0 h 2967212"/>
              <a:gd name="csX13" fmla="*/ 7455120 w 7455120"/>
              <a:gd name="csY13" fmla="*/ 0 h 2967212"/>
              <a:gd name="csX14" fmla="*/ 7455120 w 7455120"/>
              <a:gd name="csY14" fmla="*/ 593442 h 2967212"/>
              <a:gd name="csX15" fmla="*/ 7455120 w 7455120"/>
              <a:gd name="csY15" fmla="*/ 1097868 h 2967212"/>
              <a:gd name="csX16" fmla="*/ 7455120 w 7455120"/>
              <a:gd name="csY16" fmla="*/ 1661639 h 2967212"/>
              <a:gd name="csX17" fmla="*/ 7455120 w 7455120"/>
              <a:gd name="csY17" fmla="*/ 2225409 h 2967212"/>
              <a:gd name="csX18" fmla="*/ 7455120 w 7455120"/>
              <a:gd name="csY18" fmla="*/ 2967212 h 2967212"/>
              <a:gd name="csX19" fmla="*/ 7030752 w 7455120"/>
              <a:gd name="csY19" fmla="*/ 2967212 h 2967212"/>
              <a:gd name="csX20" fmla="*/ 6308178 w 7455120"/>
              <a:gd name="csY20" fmla="*/ 2967212 h 2967212"/>
              <a:gd name="csX21" fmla="*/ 5809259 w 7455120"/>
              <a:gd name="csY21" fmla="*/ 2967212 h 2967212"/>
              <a:gd name="csX22" fmla="*/ 5235788 w 7455120"/>
              <a:gd name="csY22" fmla="*/ 2967212 h 2967212"/>
              <a:gd name="csX23" fmla="*/ 4811420 w 7455120"/>
              <a:gd name="csY23" fmla="*/ 2967212 h 2967212"/>
              <a:gd name="csX24" fmla="*/ 4237949 w 7455120"/>
              <a:gd name="csY24" fmla="*/ 2967212 h 2967212"/>
              <a:gd name="csX25" fmla="*/ 3515376 w 7455120"/>
              <a:gd name="csY25" fmla="*/ 2967212 h 2967212"/>
              <a:gd name="csX26" fmla="*/ 3165559 w 7455120"/>
              <a:gd name="csY26" fmla="*/ 2967212 h 2967212"/>
              <a:gd name="csX27" fmla="*/ 2517537 w 7455120"/>
              <a:gd name="csY27" fmla="*/ 2967212 h 2967212"/>
              <a:gd name="csX28" fmla="*/ 1869515 w 7455120"/>
              <a:gd name="csY28" fmla="*/ 2967212 h 2967212"/>
              <a:gd name="csX29" fmla="*/ 1221493 w 7455120"/>
              <a:gd name="csY29" fmla="*/ 2967212 h 2967212"/>
              <a:gd name="csX30" fmla="*/ 722573 w 7455120"/>
              <a:gd name="csY30" fmla="*/ 2967212 h 2967212"/>
              <a:gd name="csX31" fmla="*/ 0 w 7455120"/>
              <a:gd name="csY31" fmla="*/ 2967212 h 2967212"/>
              <a:gd name="csX32" fmla="*/ 0 w 7455120"/>
              <a:gd name="csY32" fmla="*/ 2314425 h 2967212"/>
              <a:gd name="csX33" fmla="*/ 0 w 7455120"/>
              <a:gd name="csY33" fmla="*/ 1750655 h 2967212"/>
              <a:gd name="csX34" fmla="*/ 0 w 7455120"/>
              <a:gd name="csY34" fmla="*/ 1127541 h 2967212"/>
              <a:gd name="csX35" fmla="*/ 0 w 7455120"/>
              <a:gd name="csY35" fmla="*/ 0 h 2967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455120" h="2967212" fill="none" extrusionOk="0">
                <a:moveTo>
                  <a:pt x="0" y="0"/>
                </a:moveTo>
                <a:cubicBezTo>
                  <a:pt x="277739" y="-883"/>
                  <a:pt x="373836" y="41881"/>
                  <a:pt x="573471" y="0"/>
                </a:cubicBezTo>
                <a:cubicBezTo>
                  <a:pt x="773106" y="-41881"/>
                  <a:pt x="1076888" y="10526"/>
                  <a:pt x="1221493" y="0"/>
                </a:cubicBezTo>
                <a:cubicBezTo>
                  <a:pt x="1366098" y="-10526"/>
                  <a:pt x="1795003" y="16672"/>
                  <a:pt x="1944066" y="0"/>
                </a:cubicBezTo>
                <a:cubicBezTo>
                  <a:pt x="2093129" y="-16672"/>
                  <a:pt x="2425872" y="35593"/>
                  <a:pt x="2592088" y="0"/>
                </a:cubicBezTo>
                <a:cubicBezTo>
                  <a:pt x="2758304" y="-35593"/>
                  <a:pt x="2941186" y="46499"/>
                  <a:pt x="3240110" y="0"/>
                </a:cubicBezTo>
                <a:cubicBezTo>
                  <a:pt x="3539034" y="-46499"/>
                  <a:pt x="3483446" y="10974"/>
                  <a:pt x="3664478" y="0"/>
                </a:cubicBezTo>
                <a:cubicBezTo>
                  <a:pt x="3845510" y="-10974"/>
                  <a:pt x="3875004" y="10733"/>
                  <a:pt x="4014295" y="0"/>
                </a:cubicBezTo>
                <a:cubicBezTo>
                  <a:pt x="4153586" y="-10733"/>
                  <a:pt x="4303876" y="44251"/>
                  <a:pt x="4513215" y="0"/>
                </a:cubicBezTo>
                <a:cubicBezTo>
                  <a:pt x="4722554" y="-44251"/>
                  <a:pt x="4924526" y="34315"/>
                  <a:pt x="5161237" y="0"/>
                </a:cubicBezTo>
                <a:cubicBezTo>
                  <a:pt x="5397948" y="-34315"/>
                  <a:pt x="5386642" y="8498"/>
                  <a:pt x="5511054" y="0"/>
                </a:cubicBezTo>
                <a:cubicBezTo>
                  <a:pt x="5635466" y="-8498"/>
                  <a:pt x="5994306" y="54060"/>
                  <a:pt x="6233627" y="0"/>
                </a:cubicBezTo>
                <a:cubicBezTo>
                  <a:pt x="6472948" y="-54060"/>
                  <a:pt x="6608875" y="687"/>
                  <a:pt x="6807098" y="0"/>
                </a:cubicBezTo>
                <a:cubicBezTo>
                  <a:pt x="7005321" y="-687"/>
                  <a:pt x="7195908" y="12451"/>
                  <a:pt x="7455120" y="0"/>
                </a:cubicBezTo>
                <a:cubicBezTo>
                  <a:pt x="7525099" y="211542"/>
                  <a:pt x="7433907" y="406919"/>
                  <a:pt x="7455120" y="593442"/>
                </a:cubicBezTo>
                <a:cubicBezTo>
                  <a:pt x="7476333" y="779965"/>
                  <a:pt x="7424629" y="872907"/>
                  <a:pt x="7455120" y="1097868"/>
                </a:cubicBezTo>
                <a:cubicBezTo>
                  <a:pt x="7485611" y="1322829"/>
                  <a:pt x="7430471" y="1438706"/>
                  <a:pt x="7455120" y="1661639"/>
                </a:cubicBezTo>
                <a:cubicBezTo>
                  <a:pt x="7479769" y="1884572"/>
                  <a:pt x="7396602" y="2023654"/>
                  <a:pt x="7455120" y="2225409"/>
                </a:cubicBezTo>
                <a:cubicBezTo>
                  <a:pt x="7513638" y="2427164"/>
                  <a:pt x="7449034" y="2627445"/>
                  <a:pt x="7455120" y="2967212"/>
                </a:cubicBezTo>
                <a:cubicBezTo>
                  <a:pt x="7339857" y="3003059"/>
                  <a:pt x="7157027" y="2960729"/>
                  <a:pt x="7030752" y="2967212"/>
                </a:cubicBezTo>
                <a:cubicBezTo>
                  <a:pt x="6904477" y="2973695"/>
                  <a:pt x="6470833" y="2926300"/>
                  <a:pt x="6308178" y="2967212"/>
                </a:cubicBezTo>
                <a:cubicBezTo>
                  <a:pt x="6145523" y="3008124"/>
                  <a:pt x="6005857" y="2911427"/>
                  <a:pt x="5809259" y="2967212"/>
                </a:cubicBezTo>
                <a:cubicBezTo>
                  <a:pt x="5612661" y="3022997"/>
                  <a:pt x="5493053" y="2911314"/>
                  <a:pt x="5235788" y="2967212"/>
                </a:cubicBezTo>
                <a:cubicBezTo>
                  <a:pt x="4978523" y="3023110"/>
                  <a:pt x="4978000" y="2944416"/>
                  <a:pt x="4811420" y="2967212"/>
                </a:cubicBezTo>
                <a:cubicBezTo>
                  <a:pt x="4644840" y="2990008"/>
                  <a:pt x="4476501" y="2958298"/>
                  <a:pt x="4237949" y="2967212"/>
                </a:cubicBezTo>
                <a:cubicBezTo>
                  <a:pt x="3999397" y="2976126"/>
                  <a:pt x="3670693" y="2930665"/>
                  <a:pt x="3515376" y="2967212"/>
                </a:cubicBezTo>
                <a:cubicBezTo>
                  <a:pt x="3360059" y="3003759"/>
                  <a:pt x="3322749" y="2940901"/>
                  <a:pt x="3165559" y="2967212"/>
                </a:cubicBezTo>
                <a:cubicBezTo>
                  <a:pt x="3008369" y="2993523"/>
                  <a:pt x="2817011" y="2936754"/>
                  <a:pt x="2517537" y="2967212"/>
                </a:cubicBezTo>
                <a:cubicBezTo>
                  <a:pt x="2218063" y="2997670"/>
                  <a:pt x="2094495" y="2938693"/>
                  <a:pt x="1869515" y="2967212"/>
                </a:cubicBezTo>
                <a:cubicBezTo>
                  <a:pt x="1644535" y="2995731"/>
                  <a:pt x="1391306" y="2951287"/>
                  <a:pt x="1221493" y="2967212"/>
                </a:cubicBezTo>
                <a:cubicBezTo>
                  <a:pt x="1051680" y="2983137"/>
                  <a:pt x="869625" y="2948174"/>
                  <a:pt x="722573" y="2967212"/>
                </a:cubicBezTo>
                <a:cubicBezTo>
                  <a:pt x="575521" y="2986250"/>
                  <a:pt x="155305" y="2965638"/>
                  <a:pt x="0" y="2967212"/>
                </a:cubicBezTo>
                <a:cubicBezTo>
                  <a:pt x="-60258" y="2725647"/>
                  <a:pt x="18960" y="2589735"/>
                  <a:pt x="0" y="2314425"/>
                </a:cubicBezTo>
                <a:cubicBezTo>
                  <a:pt x="-18960" y="2039115"/>
                  <a:pt x="43150" y="1908287"/>
                  <a:pt x="0" y="1750655"/>
                </a:cubicBezTo>
                <a:cubicBezTo>
                  <a:pt x="-43150" y="1593023"/>
                  <a:pt x="2323" y="1410674"/>
                  <a:pt x="0" y="1127541"/>
                </a:cubicBezTo>
                <a:cubicBezTo>
                  <a:pt x="-2323" y="844408"/>
                  <a:pt x="61584" y="303488"/>
                  <a:pt x="0" y="0"/>
                </a:cubicBezTo>
                <a:close/>
              </a:path>
              <a:path w="7455120" h="2967212" stroke="0" extrusionOk="0">
                <a:moveTo>
                  <a:pt x="0" y="0"/>
                </a:moveTo>
                <a:cubicBezTo>
                  <a:pt x="186692" y="-8710"/>
                  <a:pt x="327332" y="47290"/>
                  <a:pt x="573471" y="0"/>
                </a:cubicBezTo>
                <a:cubicBezTo>
                  <a:pt x="819610" y="-47290"/>
                  <a:pt x="808924" y="3240"/>
                  <a:pt x="997839" y="0"/>
                </a:cubicBezTo>
                <a:cubicBezTo>
                  <a:pt x="1186754" y="-3240"/>
                  <a:pt x="1314756" y="23016"/>
                  <a:pt x="1422208" y="0"/>
                </a:cubicBezTo>
                <a:cubicBezTo>
                  <a:pt x="1529660" y="-23016"/>
                  <a:pt x="1718621" y="33197"/>
                  <a:pt x="1846576" y="0"/>
                </a:cubicBezTo>
                <a:cubicBezTo>
                  <a:pt x="1974531" y="-33197"/>
                  <a:pt x="2171723" y="5446"/>
                  <a:pt x="2345495" y="0"/>
                </a:cubicBezTo>
                <a:cubicBezTo>
                  <a:pt x="2519267" y="-5446"/>
                  <a:pt x="2817758" y="33865"/>
                  <a:pt x="3068069" y="0"/>
                </a:cubicBezTo>
                <a:cubicBezTo>
                  <a:pt x="3318380" y="-33865"/>
                  <a:pt x="3299591" y="21654"/>
                  <a:pt x="3417886" y="0"/>
                </a:cubicBezTo>
                <a:cubicBezTo>
                  <a:pt x="3536181" y="-21654"/>
                  <a:pt x="3672561" y="42266"/>
                  <a:pt x="3842254" y="0"/>
                </a:cubicBezTo>
                <a:cubicBezTo>
                  <a:pt x="4011947" y="-42266"/>
                  <a:pt x="4325746" y="20011"/>
                  <a:pt x="4564827" y="0"/>
                </a:cubicBezTo>
                <a:cubicBezTo>
                  <a:pt x="4803908" y="-20011"/>
                  <a:pt x="4902579" y="32768"/>
                  <a:pt x="5063747" y="0"/>
                </a:cubicBezTo>
                <a:cubicBezTo>
                  <a:pt x="5224915" y="-32768"/>
                  <a:pt x="5503974" y="49799"/>
                  <a:pt x="5637218" y="0"/>
                </a:cubicBezTo>
                <a:cubicBezTo>
                  <a:pt x="5770462" y="-49799"/>
                  <a:pt x="6037797" y="35378"/>
                  <a:pt x="6359791" y="0"/>
                </a:cubicBezTo>
                <a:cubicBezTo>
                  <a:pt x="6681785" y="-35378"/>
                  <a:pt x="6929534" y="85470"/>
                  <a:pt x="7455120" y="0"/>
                </a:cubicBezTo>
                <a:cubicBezTo>
                  <a:pt x="7474190" y="143201"/>
                  <a:pt x="7432134" y="391459"/>
                  <a:pt x="7455120" y="563770"/>
                </a:cubicBezTo>
                <a:cubicBezTo>
                  <a:pt x="7478106" y="736081"/>
                  <a:pt x="7422096" y="841763"/>
                  <a:pt x="7455120" y="1097868"/>
                </a:cubicBezTo>
                <a:cubicBezTo>
                  <a:pt x="7488144" y="1353973"/>
                  <a:pt x="7382613" y="1548310"/>
                  <a:pt x="7455120" y="1720983"/>
                </a:cubicBezTo>
                <a:cubicBezTo>
                  <a:pt x="7527627" y="1893656"/>
                  <a:pt x="7408733" y="2035958"/>
                  <a:pt x="7455120" y="2255081"/>
                </a:cubicBezTo>
                <a:cubicBezTo>
                  <a:pt x="7501507" y="2474204"/>
                  <a:pt x="7422139" y="2638736"/>
                  <a:pt x="7455120" y="2967212"/>
                </a:cubicBezTo>
                <a:cubicBezTo>
                  <a:pt x="7327504" y="3014734"/>
                  <a:pt x="7120069" y="2952714"/>
                  <a:pt x="7030752" y="2967212"/>
                </a:cubicBezTo>
                <a:cubicBezTo>
                  <a:pt x="6941435" y="2981710"/>
                  <a:pt x="6542779" y="2940164"/>
                  <a:pt x="6308178" y="2967212"/>
                </a:cubicBezTo>
                <a:cubicBezTo>
                  <a:pt x="6073577" y="2994260"/>
                  <a:pt x="5901217" y="2900187"/>
                  <a:pt x="5734708" y="2967212"/>
                </a:cubicBezTo>
                <a:cubicBezTo>
                  <a:pt x="5568199" y="3034237"/>
                  <a:pt x="5456010" y="2955576"/>
                  <a:pt x="5384891" y="2967212"/>
                </a:cubicBezTo>
                <a:cubicBezTo>
                  <a:pt x="5313772" y="2978848"/>
                  <a:pt x="5004967" y="2928850"/>
                  <a:pt x="4736869" y="2967212"/>
                </a:cubicBezTo>
                <a:cubicBezTo>
                  <a:pt x="4468771" y="3005574"/>
                  <a:pt x="4163104" y="2962314"/>
                  <a:pt x="4014295" y="2967212"/>
                </a:cubicBezTo>
                <a:cubicBezTo>
                  <a:pt x="3865486" y="2972110"/>
                  <a:pt x="3782304" y="2942253"/>
                  <a:pt x="3664478" y="2967212"/>
                </a:cubicBezTo>
                <a:cubicBezTo>
                  <a:pt x="3546652" y="2992171"/>
                  <a:pt x="3329226" y="2913248"/>
                  <a:pt x="3165559" y="2967212"/>
                </a:cubicBezTo>
                <a:cubicBezTo>
                  <a:pt x="3001892" y="3021176"/>
                  <a:pt x="2726630" y="2927537"/>
                  <a:pt x="2592088" y="2967212"/>
                </a:cubicBezTo>
                <a:cubicBezTo>
                  <a:pt x="2457546" y="3006887"/>
                  <a:pt x="2318779" y="2963926"/>
                  <a:pt x="2242271" y="2967212"/>
                </a:cubicBezTo>
                <a:cubicBezTo>
                  <a:pt x="2165763" y="2970498"/>
                  <a:pt x="1821546" y="2922575"/>
                  <a:pt x="1668800" y="2967212"/>
                </a:cubicBezTo>
                <a:cubicBezTo>
                  <a:pt x="1516054" y="3011849"/>
                  <a:pt x="1260866" y="2963662"/>
                  <a:pt x="1095329" y="2967212"/>
                </a:cubicBezTo>
                <a:cubicBezTo>
                  <a:pt x="929792" y="2970762"/>
                  <a:pt x="777176" y="2939964"/>
                  <a:pt x="521858" y="2967212"/>
                </a:cubicBezTo>
                <a:cubicBezTo>
                  <a:pt x="266540" y="2994460"/>
                  <a:pt x="152490" y="2922021"/>
                  <a:pt x="0" y="2967212"/>
                </a:cubicBezTo>
                <a:cubicBezTo>
                  <a:pt x="-41102" y="2774526"/>
                  <a:pt x="32976" y="2644891"/>
                  <a:pt x="0" y="2462786"/>
                </a:cubicBezTo>
                <a:cubicBezTo>
                  <a:pt x="-32976" y="2280681"/>
                  <a:pt x="8094" y="2092044"/>
                  <a:pt x="0" y="1869344"/>
                </a:cubicBezTo>
                <a:cubicBezTo>
                  <a:pt x="-8094" y="1646644"/>
                  <a:pt x="26199" y="1601149"/>
                  <a:pt x="0" y="1364918"/>
                </a:cubicBezTo>
                <a:cubicBezTo>
                  <a:pt x="-26199" y="1128687"/>
                  <a:pt x="4916" y="1063561"/>
                  <a:pt x="0" y="801147"/>
                </a:cubicBezTo>
                <a:cubicBezTo>
                  <a:pt x="-4916" y="538733"/>
                  <a:pt x="56024" y="207178"/>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6" name="Rectangle 5">
            <a:extLst>
              <a:ext uri="{FF2B5EF4-FFF2-40B4-BE49-F238E27FC236}">
                <a16:creationId xmlns:a16="http://schemas.microsoft.com/office/drawing/2014/main" id="{BDA581DC-A11B-4B50-18D1-4F8060B393C9}"/>
              </a:ext>
            </a:extLst>
          </p:cNvPr>
          <p:cNvSpPr/>
          <p:nvPr/>
        </p:nvSpPr>
        <p:spPr>
          <a:xfrm>
            <a:off x="8100647" y="5908432"/>
            <a:ext cx="3974122" cy="839960"/>
          </a:xfrm>
          <a:custGeom>
            <a:avLst/>
            <a:gdLst>
              <a:gd name="csX0" fmla="*/ 0 w 3974122"/>
              <a:gd name="csY0" fmla="*/ 0 h 839960"/>
              <a:gd name="csX1" fmla="*/ 527990 w 3974122"/>
              <a:gd name="csY1" fmla="*/ 0 h 839960"/>
              <a:gd name="csX2" fmla="*/ 1135463 w 3974122"/>
              <a:gd name="csY2" fmla="*/ 0 h 839960"/>
              <a:gd name="csX3" fmla="*/ 1663454 w 3974122"/>
              <a:gd name="csY3" fmla="*/ 0 h 839960"/>
              <a:gd name="csX4" fmla="*/ 2111962 w 3974122"/>
              <a:gd name="csY4" fmla="*/ 0 h 839960"/>
              <a:gd name="csX5" fmla="*/ 2560470 w 3974122"/>
              <a:gd name="csY5" fmla="*/ 0 h 839960"/>
              <a:gd name="csX6" fmla="*/ 3088461 w 3974122"/>
              <a:gd name="csY6" fmla="*/ 0 h 839960"/>
              <a:gd name="csX7" fmla="*/ 3974122 w 3974122"/>
              <a:gd name="csY7" fmla="*/ 0 h 839960"/>
              <a:gd name="csX8" fmla="*/ 3974122 w 3974122"/>
              <a:gd name="csY8" fmla="*/ 411580 h 839960"/>
              <a:gd name="csX9" fmla="*/ 3974122 w 3974122"/>
              <a:gd name="csY9" fmla="*/ 839960 h 839960"/>
              <a:gd name="csX10" fmla="*/ 3406390 w 3974122"/>
              <a:gd name="csY10" fmla="*/ 839960 h 839960"/>
              <a:gd name="csX11" fmla="*/ 2798917 w 3974122"/>
              <a:gd name="csY11" fmla="*/ 839960 h 839960"/>
              <a:gd name="csX12" fmla="*/ 2231186 w 3974122"/>
              <a:gd name="csY12" fmla="*/ 839960 h 839960"/>
              <a:gd name="csX13" fmla="*/ 1703195 w 3974122"/>
              <a:gd name="csY13" fmla="*/ 839960 h 839960"/>
              <a:gd name="csX14" fmla="*/ 1135463 w 3974122"/>
              <a:gd name="csY14" fmla="*/ 839960 h 839960"/>
              <a:gd name="csX15" fmla="*/ 686955 w 3974122"/>
              <a:gd name="csY15" fmla="*/ 839960 h 839960"/>
              <a:gd name="csX16" fmla="*/ 0 w 3974122"/>
              <a:gd name="csY16" fmla="*/ 839960 h 839960"/>
              <a:gd name="csX17" fmla="*/ 0 w 3974122"/>
              <a:gd name="csY17" fmla="*/ 403181 h 839960"/>
              <a:gd name="csX18" fmla="*/ 0 w 3974122"/>
              <a:gd name="csY18" fmla="*/ 0 h 8399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974122" h="839960" fill="none" extrusionOk="0">
                <a:moveTo>
                  <a:pt x="0" y="0"/>
                </a:moveTo>
                <a:cubicBezTo>
                  <a:pt x="150143" y="-37560"/>
                  <a:pt x="410786" y="21039"/>
                  <a:pt x="527990" y="0"/>
                </a:cubicBezTo>
                <a:cubicBezTo>
                  <a:pt x="645194" y="-21039"/>
                  <a:pt x="844658" y="63129"/>
                  <a:pt x="1135463" y="0"/>
                </a:cubicBezTo>
                <a:cubicBezTo>
                  <a:pt x="1426268" y="-63129"/>
                  <a:pt x="1547214" y="47936"/>
                  <a:pt x="1663454" y="0"/>
                </a:cubicBezTo>
                <a:cubicBezTo>
                  <a:pt x="1779694" y="-47936"/>
                  <a:pt x="1906856" y="4513"/>
                  <a:pt x="2111962" y="0"/>
                </a:cubicBezTo>
                <a:cubicBezTo>
                  <a:pt x="2317068" y="-4513"/>
                  <a:pt x="2422683" y="7766"/>
                  <a:pt x="2560470" y="0"/>
                </a:cubicBezTo>
                <a:cubicBezTo>
                  <a:pt x="2698257" y="-7766"/>
                  <a:pt x="2969381" y="27065"/>
                  <a:pt x="3088461" y="0"/>
                </a:cubicBezTo>
                <a:cubicBezTo>
                  <a:pt x="3207541" y="-27065"/>
                  <a:pt x="3730796" y="74397"/>
                  <a:pt x="3974122" y="0"/>
                </a:cubicBezTo>
                <a:cubicBezTo>
                  <a:pt x="3995859" y="92382"/>
                  <a:pt x="3955724" y="209589"/>
                  <a:pt x="3974122" y="411580"/>
                </a:cubicBezTo>
                <a:cubicBezTo>
                  <a:pt x="3992520" y="613571"/>
                  <a:pt x="3953566" y="634516"/>
                  <a:pt x="3974122" y="839960"/>
                </a:cubicBezTo>
                <a:cubicBezTo>
                  <a:pt x="3705568" y="873445"/>
                  <a:pt x="3529364" y="792924"/>
                  <a:pt x="3406390" y="839960"/>
                </a:cubicBezTo>
                <a:cubicBezTo>
                  <a:pt x="3283416" y="886996"/>
                  <a:pt x="3013187" y="779716"/>
                  <a:pt x="2798917" y="839960"/>
                </a:cubicBezTo>
                <a:cubicBezTo>
                  <a:pt x="2584647" y="900204"/>
                  <a:pt x="2411621" y="809770"/>
                  <a:pt x="2231186" y="839960"/>
                </a:cubicBezTo>
                <a:cubicBezTo>
                  <a:pt x="2050751" y="870150"/>
                  <a:pt x="1932260" y="805707"/>
                  <a:pt x="1703195" y="839960"/>
                </a:cubicBezTo>
                <a:cubicBezTo>
                  <a:pt x="1474130" y="874213"/>
                  <a:pt x="1305367" y="816421"/>
                  <a:pt x="1135463" y="839960"/>
                </a:cubicBezTo>
                <a:cubicBezTo>
                  <a:pt x="965559" y="863499"/>
                  <a:pt x="836667" y="833247"/>
                  <a:pt x="686955" y="839960"/>
                </a:cubicBezTo>
                <a:cubicBezTo>
                  <a:pt x="537243" y="846673"/>
                  <a:pt x="225736" y="775445"/>
                  <a:pt x="0" y="839960"/>
                </a:cubicBezTo>
                <a:cubicBezTo>
                  <a:pt x="-34165" y="628718"/>
                  <a:pt x="14760" y="495098"/>
                  <a:pt x="0" y="403181"/>
                </a:cubicBezTo>
                <a:cubicBezTo>
                  <a:pt x="-14760" y="311264"/>
                  <a:pt x="12687" y="172372"/>
                  <a:pt x="0" y="0"/>
                </a:cubicBezTo>
                <a:close/>
              </a:path>
              <a:path w="3974122" h="839960" stroke="0" extrusionOk="0">
                <a:moveTo>
                  <a:pt x="0" y="0"/>
                </a:moveTo>
                <a:cubicBezTo>
                  <a:pt x="189525" y="-26913"/>
                  <a:pt x="378378" y="738"/>
                  <a:pt x="567732" y="0"/>
                </a:cubicBezTo>
                <a:cubicBezTo>
                  <a:pt x="757086" y="-738"/>
                  <a:pt x="951706" y="53961"/>
                  <a:pt x="1055981" y="0"/>
                </a:cubicBezTo>
                <a:cubicBezTo>
                  <a:pt x="1160256" y="-53961"/>
                  <a:pt x="1311112" y="12301"/>
                  <a:pt x="1544230" y="0"/>
                </a:cubicBezTo>
                <a:cubicBezTo>
                  <a:pt x="1777348" y="-12301"/>
                  <a:pt x="1908657" y="47803"/>
                  <a:pt x="2032480" y="0"/>
                </a:cubicBezTo>
                <a:cubicBezTo>
                  <a:pt x="2156303" y="-47803"/>
                  <a:pt x="2364661" y="17039"/>
                  <a:pt x="2560470" y="0"/>
                </a:cubicBezTo>
                <a:cubicBezTo>
                  <a:pt x="2756279" y="-17039"/>
                  <a:pt x="2942020" y="66451"/>
                  <a:pt x="3207684" y="0"/>
                </a:cubicBezTo>
                <a:cubicBezTo>
                  <a:pt x="3473348" y="-66451"/>
                  <a:pt x="3817170" y="70334"/>
                  <a:pt x="3974122" y="0"/>
                </a:cubicBezTo>
                <a:cubicBezTo>
                  <a:pt x="3999480" y="169481"/>
                  <a:pt x="3930928" y="318486"/>
                  <a:pt x="3974122" y="403181"/>
                </a:cubicBezTo>
                <a:cubicBezTo>
                  <a:pt x="4017316" y="487876"/>
                  <a:pt x="3955786" y="679244"/>
                  <a:pt x="3974122" y="839960"/>
                </a:cubicBezTo>
                <a:cubicBezTo>
                  <a:pt x="3774989" y="887993"/>
                  <a:pt x="3721875" y="819165"/>
                  <a:pt x="3525614" y="839960"/>
                </a:cubicBezTo>
                <a:cubicBezTo>
                  <a:pt x="3329353" y="860755"/>
                  <a:pt x="3224388" y="783296"/>
                  <a:pt x="2957882" y="839960"/>
                </a:cubicBezTo>
                <a:cubicBezTo>
                  <a:pt x="2691376" y="896624"/>
                  <a:pt x="2641978" y="796447"/>
                  <a:pt x="2429892" y="839960"/>
                </a:cubicBezTo>
                <a:cubicBezTo>
                  <a:pt x="2217806" y="883473"/>
                  <a:pt x="2005730" y="828818"/>
                  <a:pt x="1782678" y="839960"/>
                </a:cubicBezTo>
                <a:cubicBezTo>
                  <a:pt x="1559626" y="851102"/>
                  <a:pt x="1458360" y="835611"/>
                  <a:pt x="1334170" y="839960"/>
                </a:cubicBezTo>
                <a:cubicBezTo>
                  <a:pt x="1209980" y="844309"/>
                  <a:pt x="892651" y="811143"/>
                  <a:pt x="726697" y="839960"/>
                </a:cubicBezTo>
                <a:cubicBezTo>
                  <a:pt x="560743" y="868777"/>
                  <a:pt x="249501" y="786081"/>
                  <a:pt x="0" y="839960"/>
                </a:cubicBezTo>
                <a:cubicBezTo>
                  <a:pt x="-11704" y="718564"/>
                  <a:pt x="34519" y="533166"/>
                  <a:pt x="0" y="428380"/>
                </a:cubicBezTo>
                <a:cubicBezTo>
                  <a:pt x="-34519" y="323594"/>
                  <a:pt x="23338" y="145156"/>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600" b="1" dirty="0" err="1">
                <a:ln>
                  <a:solidFill>
                    <a:prstClr val="black"/>
                  </a:solidFill>
                </a:ln>
                <a:solidFill>
                  <a:srgbClr val="FF6699"/>
                </a:solidFill>
                <a:latin typeface="UTM Avo" panose="02040603050506020204" pitchFamily="18" charset="0"/>
              </a:rPr>
              <a:t>chuếnh</a:t>
            </a:r>
            <a:r>
              <a:rPr lang="en-US" sz="3600" b="1" dirty="0">
                <a:ln>
                  <a:solidFill>
                    <a:prstClr val="black"/>
                  </a:solidFill>
                </a:ln>
                <a:solidFill>
                  <a:srgbClr val="FF6699"/>
                </a:solidFill>
                <a:latin typeface="UTM Avo" panose="02040603050506020204" pitchFamily="18" charset="0"/>
              </a:rPr>
              <a:t> </a:t>
            </a:r>
            <a:r>
              <a:rPr lang="en-US" sz="3600" b="1" dirty="0" err="1">
                <a:ln>
                  <a:solidFill>
                    <a:prstClr val="black"/>
                  </a:solidFill>
                </a:ln>
                <a:solidFill>
                  <a:srgbClr val="FF6699"/>
                </a:solidFill>
                <a:latin typeface="UTM Avo" panose="02040603050506020204" pitchFamily="18" charset="0"/>
              </a:rPr>
              <a:t>choáng</a:t>
            </a:r>
            <a:endParaRPr lang="en-US" sz="3600" b="1" dirty="0">
              <a:ln>
                <a:solidFill>
                  <a:prstClr val="black"/>
                </a:solidFill>
              </a:ln>
              <a:solidFill>
                <a:srgbClr val="FF6699"/>
              </a:solidFill>
              <a:latin typeface="UTM Avo" panose="02040603050506020204" pitchFamily="18" charset="0"/>
            </a:endParaRPr>
          </a:p>
        </p:txBody>
      </p:sp>
      <p:sp>
        <p:nvSpPr>
          <p:cNvPr id="9" name="TextBox 8">
            <a:extLst>
              <a:ext uri="{FF2B5EF4-FFF2-40B4-BE49-F238E27FC236}">
                <a16:creationId xmlns:a16="http://schemas.microsoft.com/office/drawing/2014/main" id="{60B9F63D-6942-4BE4-833D-F54B9C5DF6D3}"/>
              </a:ext>
            </a:extLst>
          </p:cNvPr>
          <p:cNvSpPr txBox="1"/>
          <p:nvPr/>
        </p:nvSpPr>
        <p:spPr>
          <a:xfrm>
            <a:off x="666137" y="3676803"/>
            <a:ext cx="7129709" cy="2062103"/>
          </a:xfrm>
          <a:prstGeom prst="rect">
            <a:avLst/>
          </a:prstGeom>
          <a:noFill/>
        </p:spPr>
        <p:txBody>
          <a:bodyPr wrap="square">
            <a:spAutoFit/>
          </a:bodyPr>
          <a:lstStyle/>
          <a:p>
            <a:pPr algn="just"/>
            <a:r>
              <a:rPr lang="en-US" sz="3200" dirty="0">
                <a:ln>
                  <a:solidFill>
                    <a:schemeClr val="tx1"/>
                  </a:solidFill>
                </a:ln>
                <a:latin typeface="UTM Avo" panose="02040603050506020204" pitchFamily="18" charset="0"/>
              </a:rPr>
              <a:t>Ý</a:t>
            </a:r>
            <a:r>
              <a:rPr lang="vi-VN" sz="3200" dirty="0">
                <a:ln>
                  <a:solidFill>
                    <a:schemeClr val="tx1"/>
                  </a:solidFill>
                </a:ln>
                <a:latin typeface="UTM Avo" panose="02040603050506020204" pitchFamily="18" charset="0"/>
              </a:rPr>
              <a:t> chỉ cảm giác không còn tỉnh táo giống như </a:t>
            </a:r>
            <a:r>
              <a:rPr lang="en-US" sz="3200" dirty="0" err="1">
                <a:ln>
                  <a:solidFill>
                    <a:schemeClr val="tx1"/>
                  </a:solidFill>
                </a:ln>
                <a:latin typeface="UTM Avo" panose="02040603050506020204" pitchFamily="18" charset="0"/>
              </a:rPr>
              <a:t>sự</a:t>
            </a:r>
            <a:r>
              <a:rPr lang="vi-VN" sz="3200" dirty="0">
                <a:ln>
                  <a:solidFill>
                    <a:schemeClr val="tx1"/>
                  </a:solidFill>
                </a:ln>
                <a:latin typeface="UTM Avo" panose="02040603050506020204" pitchFamily="18" charset="0"/>
              </a:rPr>
              <a:t> say </a:t>
            </a:r>
            <a:r>
              <a:rPr lang="en-US" sz="3200" dirty="0" err="1">
                <a:ln>
                  <a:solidFill>
                    <a:schemeClr val="tx1"/>
                  </a:solidFill>
                </a:ln>
                <a:latin typeface="UTM Avo" panose="02040603050506020204" pitchFamily="18" charset="0"/>
              </a:rPr>
              <a:t>sưa</a:t>
            </a:r>
            <a:r>
              <a:rPr lang="en-US" sz="3200" dirty="0">
                <a:ln>
                  <a:solidFill>
                    <a:schemeClr val="tx1"/>
                  </a:solidFill>
                </a:ln>
                <a:latin typeface="UTM Avo" panose="02040603050506020204" pitchFamily="18" charset="0"/>
              </a:rPr>
              <a:t> </a:t>
            </a:r>
            <a:r>
              <a:rPr lang="vi-VN" sz="3200" dirty="0">
                <a:ln>
                  <a:solidFill>
                    <a:schemeClr val="tx1"/>
                  </a:solidFill>
                </a:ln>
                <a:latin typeface="UTM Avo" panose="02040603050506020204" pitchFamily="18" charset="0"/>
              </a:rPr>
              <a:t>của khán giả trước điệu múa tuyệt đẹp của chim công</a:t>
            </a:r>
            <a:r>
              <a:rPr lang="en-US" sz="3200" dirty="0">
                <a:ln>
                  <a:solidFill>
                    <a:schemeClr val="tx1"/>
                  </a:solidFill>
                </a:ln>
                <a:latin typeface="UTM Avo" panose="02040603050506020204" pitchFamily="18" charset="0"/>
              </a:rPr>
              <a:t>.</a:t>
            </a:r>
            <a:endParaRPr lang="vi-VN" sz="3200" dirty="0">
              <a:ln>
                <a:solidFill>
                  <a:schemeClr val="tx1"/>
                </a:solidFill>
              </a:ln>
              <a:latin typeface="UTM Avo" panose="02040603050506020204" pitchFamily="18" charset="0"/>
            </a:endParaRPr>
          </a:p>
        </p:txBody>
      </p:sp>
      <p:pic>
        <p:nvPicPr>
          <p:cNvPr id="7" name="Picture 6">
            <a:extLst>
              <a:ext uri="{FF2B5EF4-FFF2-40B4-BE49-F238E27FC236}">
                <a16:creationId xmlns:a16="http://schemas.microsoft.com/office/drawing/2014/main" id="{C6A35EFC-78A9-6818-8F7A-38367406C479}"/>
              </a:ext>
            </a:extLst>
          </p:cNvPr>
          <p:cNvPicPr>
            <a:picLocks noChangeAspect="1"/>
          </p:cNvPicPr>
          <p:nvPr/>
        </p:nvPicPr>
        <p:blipFill>
          <a:blip r:embed="rId2"/>
          <a:stretch>
            <a:fillRect/>
          </a:stretch>
        </p:blipFill>
        <p:spPr>
          <a:xfrm>
            <a:off x="572545" y="1072880"/>
            <a:ext cx="11046909" cy="1585097"/>
          </a:xfrm>
          <a:prstGeom prst="rect">
            <a:avLst/>
          </a:prstGeom>
        </p:spPr>
      </p:pic>
    </p:spTree>
    <p:extLst>
      <p:ext uri="{BB962C8B-B14F-4D97-AF65-F5344CB8AC3E}">
        <p14:creationId xmlns:p14="http://schemas.microsoft.com/office/powerpoint/2010/main" val="10637574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AC342C-7D18-1F1B-3815-B2C27A4F8DF0}"/>
              </a:ext>
            </a:extLst>
          </p:cNvPr>
          <p:cNvSpPr/>
          <p:nvPr/>
        </p:nvSpPr>
        <p:spPr>
          <a:xfrm>
            <a:off x="4525865" y="3071848"/>
            <a:ext cx="7455120" cy="2967212"/>
          </a:xfrm>
          <a:custGeom>
            <a:avLst/>
            <a:gdLst>
              <a:gd name="csX0" fmla="*/ 0 w 7455120"/>
              <a:gd name="csY0" fmla="*/ 0 h 2967212"/>
              <a:gd name="csX1" fmla="*/ 573471 w 7455120"/>
              <a:gd name="csY1" fmla="*/ 0 h 2967212"/>
              <a:gd name="csX2" fmla="*/ 1221493 w 7455120"/>
              <a:gd name="csY2" fmla="*/ 0 h 2967212"/>
              <a:gd name="csX3" fmla="*/ 1944066 w 7455120"/>
              <a:gd name="csY3" fmla="*/ 0 h 2967212"/>
              <a:gd name="csX4" fmla="*/ 2592088 w 7455120"/>
              <a:gd name="csY4" fmla="*/ 0 h 2967212"/>
              <a:gd name="csX5" fmla="*/ 3240110 w 7455120"/>
              <a:gd name="csY5" fmla="*/ 0 h 2967212"/>
              <a:gd name="csX6" fmla="*/ 3664478 w 7455120"/>
              <a:gd name="csY6" fmla="*/ 0 h 2967212"/>
              <a:gd name="csX7" fmla="*/ 4014295 w 7455120"/>
              <a:gd name="csY7" fmla="*/ 0 h 2967212"/>
              <a:gd name="csX8" fmla="*/ 4513215 w 7455120"/>
              <a:gd name="csY8" fmla="*/ 0 h 2967212"/>
              <a:gd name="csX9" fmla="*/ 5161237 w 7455120"/>
              <a:gd name="csY9" fmla="*/ 0 h 2967212"/>
              <a:gd name="csX10" fmla="*/ 5511054 w 7455120"/>
              <a:gd name="csY10" fmla="*/ 0 h 2967212"/>
              <a:gd name="csX11" fmla="*/ 6233627 w 7455120"/>
              <a:gd name="csY11" fmla="*/ 0 h 2967212"/>
              <a:gd name="csX12" fmla="*/ 6807098 w 7455120"/>
              <a:gd name="csY12" fmla="*/ 0 h 2967212"/>
              <a:gd name="csX13" fmla="*/ 7455120 w 7455120"/>
              <a:gd name="csY13" fmla="*/ 0 h 2967212"/>
              <a:gd name="csX14" fmla="*/ 7455120 w 7455120"/>
              <a:gd name="csY14" fmla="*/ 593442 h 2967212"/>
              <a:gd name="csX15" fmla="*/ 7455120 w 7455120"/>
              <a:gd name="csY15" fmla="*/ 1097868 h 2967212"/>
              <a:gd name="csX16" fmla="*/ 7455120 w 7455120"/>
              <a:gd name="csY16" fmla="*/ 1661639 h 2967212"/>
              <a:gd name="csX17" fmla="*/ 7455120 w 7455120"/>
              <a:gd name="csY17" fmla="*/ 2225409 h 2967212"/>
              <a:gd name="csX18" fmla="*/ 7455120 w 7455120"/>
              <a:gd name="csY18" fmla="*/ 2967212 h 2967212"/>
              <a:gd name="csX19" fmla="*/ 7030752 w 7455120"/>
              <a:gd name="csY19" fmla="*/ 2967212 h 2967212"/>
              <a:gd name="csX20" fmla="*/ 6308178 w 7455120"/>
              <a:gd name="csY20" fmla="*/ 2967212 h 2967212"/>
              <a:gd name="csX21" fmla="*/ 5809259 w 7455120"/>
              <a:gd name="csY21" fmla="*/ 2967212 h 2967212"/>
              <a:gd name="csX22" fmla="*/ 5235788 w 7455120"/>
              <a:gd name="csY22" fmla="*/ 2967212 h 2967212"/>
              <a:gd name="csX23" fmla="*/ 4811420 w 7455120"/>
              <a:gd name="csY23" fmla="*/ 2967212 h 2967212"/>
              <a:gd name="csX24" fmla="*/ 4237949 w 7455120"/>
              <a:gd name="csY24" fmla="*/ 2967212 h 2967212"/>
              <a:gd name="csX25" fmla="*/ 3515376 w 7455120"/>
              <a:gd name="csY25" fmla="*/ 2967212 h 2967212"/>
              <a:gd name="csX26" fmla="*/ 3165559 w 7455120"/>
              <a:gd name="csY26" fmla="*/ 2967212 h 2967212"/>
              <a:gd name="csX27" fmla="*/ 2517537 w 7455120"/>
              <a:gd name="csY27" fmla="*/ 2967212 h 2967212"/>
              <a:gd name="csX28" fmla="*/ 1869515 w 7455120"/>
              <a:gd name="csY28" fmla="*/ 2967212 h 2967212"/>
              <a:gd name="csX29" fmla="*/ 1221493 w 7455120"/>
              <a:gd name="csY29" fmla="*/ 2967212 h 2967212"/>
              <a:gd name="csX30" fmla="*/ 722573 w 7455120"/>
              <a:gd name="csY30" fmla="*/ 2967212 h 2967212"/>
              <a:gd name="csX31" fmla="*/ 0 w 7455120"/>
              <a:gd name="csY31" fmla="*/ 2967212 h 2967212"/>
              <a:gd name="csX32" fmla="*/ 0 w 7455120"/>
              <a:gd name="csY32" fmla="*/ 2314425 h 2967212"/>
              <a:gd name="csX33" fmla="*/ 0 w 7455120"/>
              <a:gd name="csY33" fmla="*/ 1750655 h 2967212"/>
              <a:gd name="csX34" fmla="*/ 0 w 7455120"/>
              <a:gd name="csY34" fmla="*/ 1127541 h 2967212"/>
              <a:gd name="csX35" fmla="*/ 0 w 7455120"/>
              <a:gd name="csY35" fmla="*/ 0 h 2967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455120" h="2967212" fill="none" extrusionOk="0">
                <a:moveTo>
                  <a:pt x="0" y="0"/>
                </a:moveTo>
                <a:cubicBezTo>
                  <a:pt x="277739" y="-883"/>
                  <a:pt x="373836" y="41881"/>
                  <a:pt x="573471" y="0"/>
                </a:cubicBezTo>
                <a:cubicBezTo>
                  <a:pt x="773106" y="-41881"/>
                  <a:pt x="1076888" y="10526"/>
                  <a:pt x="1221493" y="0"/>
                </a:cubicBezTo>
                <a:cubicBezTo>
                  <a:pt x="1366098" y="-10526"/>
                  <a:pt x="1795003" y="16672"/>
                  <a:pt x="1944066" y="0"/>
                </a:cubicBezTo>
                <a:cubicBezTo>
                  <a:pt x="2093129" y="-16672"/>
                  <a:pt x="2425872" y="35593"/>
                  <a:pt x="2592088" y="0"/>
                </a:cubicBezTo>
                <a:cubicBezTo>
                  <a:pt x="2758304" y="-35593"/>
                  <a:pt x="2941186" y="46499"/>
                  <a:pt x="3240110" y="0"/>
                </a:cubicBezTo>
                <a:cubicBezTo>
                  <a:pt x="3539034" y="-46499"/>
                  <a:pt x="3483446" y="10974"/>
                  <a:pt x="3664478" y="0"/>
                </a:cubicBezTo>
                <a:cubicBezTo>
                  <a:pt x="3845510" y="-10974"/>
                  <a:pt x="3875004" y="10733"/>
                  <a:pt x="4014295" y="0"/>
                </a:cubicBezTo>
                <a:cubicBezTo>
                  <a:pt x="4153586" y="-10733"/>
                  <a:pt x="4303876" y="44251"/>
                  <a:pt x="4513215" y="0"/>
                </a:cubicBezTo>
                <a:cubicBezTo>
                  <a:pt x="4722554" y="-44251"/>
                  <a:pt x="4924526" y="34315"/>
                  <a:pt x="5161237" y="0"/>
                </a:cubicBezTo>
                <a:cubicBezTo>
                  <a:pt x="5397948" y="-34315"/>
                  <a:pt x="5386642" y="8498"/>
                  <a:pt x="5511054" y="0"/>
                </a:cubicBezTo>
                <a:cubicBezTo>
                  <a:pt x="5635466" y="-8498"/>
                  <a:pt x="5994306" y="54060"/>
                  <a:pt x="6233627" y="0"/>
                </a:cubicBezTo>
                <a:cubicBezTo>
                  <a:pt x="6472948" y="-54060"/>
                  <a:pt x="6608875" y="687"/>
                  <a:pt x="6807098" y="0"/>
                </a:cubicBezTo>
                <a:cubicBezTo>
                  <a:pt x="7005321" y="-687"/>
                  <a:pt x="7195908" y="12451"/>
                  <a:pt x="7455120" y="0"/>
                </a:cubicBezTo>
                <a:cubicBezTo>
                  <a:pt x="7525099" y="211542"/>
                  <a:pt x="7433907" y="406919"/>
                  <a:pt x="7455120" y="593442"/>
                </a:cubicBezTo>
                <a:cubicBezTo>
                  <a:pt x="7476333" y="779965"/>
                  <a:pt x="7424629" y="872907"/>
                  <a:pt x="7455120" y="1097868"/>
                </a:cubicBezTo>
                <a:cubicBezTo>
                  <a:pt x="7485611" y="1322829"/>
                  <a:pt x="7430471" y="1438706"/>
                  <a:pt x="7455120" y="1661639"/>
                </a:cubicBezTo>
                <a:cubicBezTo>
                  <a:pt x="7479769" y="1884572"/>
                  <a:pt x="7396602" y="2023654"/>
                  <a:pt x="7455120" y="2225409"/>
                </a:cubicBezTo>
                <a:cubicBezTo>
                  <a:pt x="7513638" y="2427164"/>
                  <a:pt x="7449034" y="2627445"/>
                  <a:pt x="7455120" y="2967212"/>
                </a:cubicBezTo>
                <a:cubicBezTo>
                  <a:pt x="7339857" y="3003059"/>
                  <a:pt x="7157027" y="2960729"/>
                  <a:pt x="7030752" y="2967212"/>
                </a:cubicBezTo>
                <a:cubicBezTo>
                  <a:pt x="6904477" y="2973695"/>
                  <a:pt x="6470833" y="2926300"/>
                  <a:pt x="6308178" y="2967212"/>
                </a:cubicBezTo>
                <a:cubicBezTo>
                  <a:pt x="6145523" y="3008124"/>
                  <a:pt x="6005857" y="2911427"/>
                  <a:pt x="5809259" y="2967212"/>
                </a:cubicBezTo>
                <a:cubicBezTo>
                  <a:pt x="5612661" y="3022997"/>
                  <a:pt x="5493053" y="2911314"/>
                  <a:pt x="5235788" y="2967212"/>
                </a:cubicBezTo>
                <a:cubicBezTo>
                  <a:pt x="4978523" y="3023110"/>
                  <a:pt x="4978000" y="2944416"/>
                  <a:pt x="4811420" y="2967212"/>
                </a:cubicBezTo>
                <a:cubicBezTo>
                  <a:pt x="4644840" y="2990008"/>
                  <a:pt x="4476501" y="2958298"/>
                  <a:pt x="4237949" y="2967212"/>
                </a:cubicBezTo>
                <a:cubicBezTo>
                  <a:pt x="3999397" y="2976126"/>
                  <a:pt x="3670693" y="2930665"/>
                  <a:pt x="3515376" y="2967212"/>
                </a:cubicBezTo>
                <a:cubicBezTo>
                  <a:pt x="3360059" y="3003759"/>
                  <a:pt x="3322749" y="2940901"/>
                  <a:pt x="3165559" y="2967212"/>
                </a:cubicBezTo>
                <a:cubicBezTo>
                  <a:pt x="3008369" y="2993523"/>
                  <a:pt x="2817011" y="2936754"/>
                  <a:pt x="2517537" y="2967212"/>
                </a:cubicBezTo>
                <a:cubicBezTo>
                  <a:pt x="2218063" y="2997670"/>
                  <a:pt x="2094495" y="2938693"/>
                  <a:pt x="1869515" y="2967212"/>
                </a:cubicBezTo>
                <a:cubicBezTo>
                  <a:pt x="1644535" y="2995731"/>
                  <a:pt x="1391306" y="2951287"/>
                  <a:pt x="1221493" y="2967212"/>
                </a:cubicBezTo>
                <a:cubicBezTo>
                  <a:pt x="1051680" y="2983137"/>
                  <a:pt x="869625" y="2948174"/>
                  <a:pt x="722573" y="2967212"/>
                </a:cubicBezTo>
                <a:cubicBezTo>
                  <a:pt x="575521" y="2986250"/>
                  <a:pt x="155305" y="2965638"/>
                  <a:pt x="0" y="2967212"/>
                </a:cubicBezTo>
                <a:cubicBezTo>
                  <a:pt x="-60258" y="2725647"/>
                  <a:pt x="18960" y="2589735"/>
                  <a:pt x="0" y="2314425"/>
                </a:cubicBezTo>
                <a:cubicBezTo>
                  <a:pt x="-18960" y="2039115"/>
                  <a:pt x="43150" y="1908287"/>
                  <a:pt x="0" y="1750655"/>
                </a:cubicBezTo>
                <a:cubicBezTo>
                  <a:pt x="-43150" y="1593023"/>
                  <a:pt x="2323" y="1410674"/>
                  <a:pt x="0" y="1127541"/>
                </a:cubicBezTo>
                <a:cubicBezTo>
                  <a:pt x="-2323" y="844408"/>
                  <a:pt x="61584" y="303488"/>
                  <a:pt x="0" y="0"/>
                </a:cubicBezTo>
                <a:close/>
              </a:path>
              <a:path w="7455120" h="2967212" stroke="0" extrusionOk="0">
                <a:moveTo>
                  <a:pt x="0" y="0"/>
                </a:moveTo>
                <a:cubicBezTo>
                  <a:pt x="186692" y="-8710"/>
                  <a:pt x="327332" y="47290"/>
                  <a:pt x="573471" y="0"/>
                </a:cubicBezTo>
                <a:cubicBezTo>
                  <a:pt x="819610" y="-47290"/>
                  <a:pt x="808924" y="3240"/>
                  <a:pt x="997839" y="0"/>
                </a:cubicBezTo>
                <a:cubicBezTo>
                  <a:pt x="1186754" y="-3240"/>
                  <a:pt x="1314756" y="23016"/>
                  <a:pt x="1422208" y="0"/>
                </a:cubicBezTo>
                <a:cubicBezTo>
                  <a:pt x="1529660" y="-23016"/>
                  <a:pt x="1718621" y="33197"/>
                  <a:pt x="1846576" y="0"/>
                </a:cubicBezTo>
                <a:cubicBezTo>
                  <a:pt x="1974531" y="-33197"/>
                  <a:pt x="2171723" y="5446"/>
                  <a:pt x="2345495" y="0"/>
                </a:cubicBezTo>
                <a:cubicBezTo>
                  <a:pt x="2519267" y="-5446"/>
                  <a:pt x="2817758" y="33865"/>
                  <a:pt x="3068069" y="0"/>
                </a:cubicBezTo>
                <a:cubicBezTo>
                  <a:pt x="3318380" y="-33865"/>
                  <a:pt x="3299591" y="21654"/>
                  <a:pt x="3417886" y="0"/>
                </a:cubicBezTo>
                <a:cubicBezTo>
                  <a:pt x="3536181" y="-21654"/>
                  <a:pt x="3672561" y="42266"/>
                  <a:pt x="3842254" y="0"/>
                </a:cubicBezTo>
                <a:cubicBezTo>
                  <a:pt x="4011947" y="-42266"/>
                  <a:pt x="4325746" y="20011"/>
                  <a:pt x="4564827" y="0"/>
                </a:cubicBezTo>
                <a:cubicBezTo>
                  <a:pt x="4803908" y="-20011"/>
                  <a:pt x="4902579" y="32768"/>
                  <a:pt x="5063747" y="0"/>
                </a:cubicBezTo>
                <a:cubicBezTo>
                  <a:pt x="5224915" y="-32768"/>
                  <a:pt x="5503974" y="49799"/>
                  <a:pt x="5637218" y="0"/>
                </a:cubicBezTo>
                <a:cubicBezTo>
                  <a:pt x="5770462" y="-49799"/>
                  <a:pt x="6037797" y="35378"/>
                  <a:pt x="6359791" y="0"/>
                </a:cubicBezTo>
                <a:cubicBezTo>
                  <a:pt x="6681785" y="-35378"/>
                  <a:pt x="6929534" y="85470"/>
                  <a:pt x="7455120" y="0"/>
                </a:cubicBezTo>
                <a:cubicBezTo>
                  <a:pt x="7474190" y="143201"/>
                  <a:pt x="7432134" y="391459"/>
                  <a:pt x="7455120" y="563770"/>
                </a:cubicBezTo>
                <a:cubicBezTo>
                  <a:pt x="7478106" y="736081"/>
                  <a:pt x="7422096" y="841763"/>
                  <a:pt x="7455120" y="1097868"/>
                </a:cubicBezTo>
                <a:cubicBezTo>
                  <a:pt x="7488144" y="1353973"/>
                  <a:pt x="7382613" y="1548310"/>
                  <a:pt x="7455120" y="1720983"/>
                </a:cubicBezTo>
                <a:cubicBezTo>
                  <a:pt x="7527627" y="1893656"/>
                  <a:pt x="7408733" y="2035958"/>
                  <a:pt x="7455120" y="2255081"/>
                </a:cubicBezTo>
                <a:cubicBezTo>
                  <a:pt x="7501507" y="2474204"/>
                  <a:pt x="7422139" y="2638736"/>
                  <a:pt x="7455120" y="2967212"/>
                </a:cubicBezTo>
                <a:cubicBezTo>
                  <a:pt x="7327504" y="3014734"/>
                  <a:pt x="7120069" y="2952714"/>
                  <a:pt x="7030752" y="2967212"/>
                </a:cubicBezTo>
                <a:cubicBezTo>
                  <a:pt x="6941435" y="2981710"/>
                  <a:pt x="6542779" y="2940164"/>
                  <a:pt x="6308178" y="2967212"/>
                </a:cubicBezTo>
                <a:cubicBezTo>
                  <a:pt x="6073577" y="2994260"/>
                  <a:pt x="5901217" y="2900187"/>
                  <a:pt x="5734708" y="2967212"/>
                </a:cubicBezTo>
                <a:cubicBezTo>
                  <a:pt x="5568199" y="3034237"/>
                  <a:pt x="5456010" y="2955576"/>
                  <a:pt x="5384891" y="2967212"/>
                </a:cubicBezTo>
                <a:cubicBezTo>
                  <a:pt x="5313772" y="2978848"/>
                  <a:pt x="5004967" y="2928850"/>
                  <a:pt x="4736869" y="2967212"/>
                </a:cubicBezTo>
                <a:cubicBezTo>
                  <a:pt x="4468771" y="3005574"/>
                  <a:pt x="4163104" y="2962314"/>
                  <a:pt x="4014295" y="2967212"/>
                </a:cubicBezTo>
                <a:cubicBezTo>
                  <a:pt x="3865486" y="2972110"/>
                  <a:pt x="3782304" y="2942253"/>
                  <a:pt x="3664478" y="2967212"/>
                </a:cubicBezTo>
                <a:cubicBezTo>
                  <a:pt x="3546652" y="2992171"/>
                  <a:pt x="3329226" y="2913248"/>
                  <a:pt x="3165559" y="2967212"/>
                </a:cubicBezTo>
                <a:cubicBezTo>
                  <a:pt x="3001892" y="3021176"/>
                  <a:pt x="2726630" y="2927537"/>
                  <a:pt x="2592088" y="2967212"/>
                </a:cubicBezTo>
                <a:cubicBezTo>
                  <a:pt x="2457546" y="3006887"/>
                  <a:pt x="2318779" y="2963926"/>
                  <a:pt x="2242271" y="2967212"/>
                </a:cubicBezTo>
                <a:cubicBezTo>
                  <a:pt x="2165763" y="2970498"/>
                  <a:pt x="1821546" y="2922575"/>
                  <a:pt x="1668800" y="2967212"/>
                </a:cubicBezTo>
                <a:cubicBezTo>
                  <a:pt x="1516054" y="3011849"/>
                  <a:pt x="1260866" y="2963662"/>
                  <a:pt x="1095329" y="2967212"/>
                </a:cubicBezTo>
                <a:cubicBezTo>
                  <a:pt x="929792" y="2970762"/>
                  <a:pt x="777176" y="2939964"/>
                  <a:pt x="521858" y="2967212"/>
                </a:cubicBezTo>
                <a:cubicBezTo>
                  <a:pt x="266540" y="2994460"/>
                  <a:pt x="152490" y="2922021"/>
                  <a:pt x="0" y="2967212"/>
                </a:cubicBezTo>
                <a:cubicBezTo>
                  <a:pt x="-41102" y="2774526"/>
                  <a:pt x="32976" y="2644891"/>
                  <a:pt x="0" y="2462786"/>
                </a:cubicBezTo>
                <a:cubicBezTo>
                  <a:pt x="-32976" y="2280681"/>
                  <a:pt x="8094" y="2092044"/>
                  <a:pt x="0" y="1869344"/>
                </a:cubicBezTo>
                <a:cubicBezTo>
                  <a:pt x="-8094" y="1646644"/>
                  <a:pt x="26199" y="1601149"/>
                  <a:pt x="0" y="1364918"/>
                </a:cubicBezTo>
                <a:cubicBezTo>
                  <a:pt x="-26199" y="1128687"/>
                  <a:pt x="4916" y="1063561"/>
                  <a:pt x="0" y="801147"/>
                </a:cubicBezTo>
                <a:cubicBezTo>
                  <a:pt x="-4916" y="538733"/>
                  <a:pt x="56024" y="207178"/>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7" name="Rectangle 6">
            <a:extLst>
              <a:ext uri="{FF2B5EF4-FFF2-40B4-BE49-F238E27FC236}">
                <a16:creationId xmlns:a16="http://schemas.microsoft.com/office/drawing/2014/main" id="{817A4BE0-BC9F-7E29-6C8A-39FBC7F111A6}"/>
              </a:ext>
            </a:extLst>
          </p:cNvPr>
          <p:cNvSpPr/>
          <p:nvPr/>
        </p:nvSpPr>
        <p:spPr>
          <a:xfrm>
            <a:off x="447653" y="3832179"/>
            <a:ext cx="3974122" cy="1446549"/>
          </a:xfrm>
          <a:custGeom>
            <a:avLst/>
            <a:gdLst>
              <a:gd name="csX0" fmla="*/ 0 w 3974122"/>
              <a:gd name="csY0" fmla="*/ 0 h 1446549"/>
              <a:gd name="csX1" fmla="*/ 567732 w 3974122"/>
              <a:gd name="csY1" fmla="*/ 0 h 1446549"/>
              <a:gd name="csX2" fmla="*/ 1016240 w 3974122"/>
              <a:gd name="csY2" fmla="*/ 0 h 1446549"/>
              <a:gd name="csX3" fmla="*/ 1464748 w 3974122"/>
              <a:gd name="csY3" fmla="*/ 0 h 1446549"/>
              <a:gd name="csX4" fmla="*/ 1992738 w 3974122"/>
              <a:gd name="csY4" fmla="*/ 0 h 1446549"/>
              <a:gd name="csX5" fmla="*/ 2600211 w 3974122"/>
              <a:gd name="csY5" fmla="*/ 0 h 1446549"/>
              <a:gd name="csX6" fmla="*/ 3128202 w 3974122"/>
              <a:gd name="csY6" fmla="*/ 0 h 1446549"/>
              <a:gd name="csX7" fmla="*/ 3974122 w 3974122"/>
              <a:gd name="csY7" fmla="*/ 0 h 1446549"/>
              <a:gd name="csX8" fmla="*/ 3974122 w 3974122"/>
              <a:gd name="csY8" fmla="*/ 467718 h 1446549"/>
              <a:gd name="csX9" fmla="*/ 3974122 w 3974122"/>
              <a:gd name="csY9" fmla="*/ 949901 h 1446549"/>
              <a:gd name="csX10" fmla="*/ 3974122 w 3974122"/>
              <a:gd name="csY10" fmla="*/ 1446549 h 1446549"/>
              <a:gd name="csX11" fmla="*/ 3525614 w 3974122"/>
              <a:gd name="csY11" fmla="*/ 1446549 h 1446549"/>
              <a:gd name="csX12" fmla="*/ 2957882 w 3974122"/>
              <a:gd name="csY12" fmla="*/ 1446549 h 1446549"/>
              <a:gd name="csX13" fmla="*/ 2509374 w 3974122"/>
              <a:gd name="csY13" fmla="*/ 1446549 h 1446549"/>
              <a:gd name="csX14" fmla="*/ 1981384 w 3974122"/>
              <a:gd name="csY14" fmla="*/ 1446549 h 1446549"/>
              <a:gd name="csX15" fmla="*/ 1334170 w 3974122"/>
              <a:gd name="csY15" fmla="*/ 1446549 h 1446549"/>
              <a:gd name="csX16" fmla="*/ 766438 w 3974122"/>
              <a:gd name="csY16" fmla="*/ 1446549 h 1446549"/>
              <a:gd name="csX17" fmla="*/ 0 w 3974122"/>
              <a:gd name="csY17" fmla="*/ 1446549 h 1446549"/>
              <a:gd name="csX18" fmla="*/ 0 w 3974122"/>
              <a:gd name="csY18" fmla="*/ 964366 h 1446549"/>
              <a:gd name="csX19" fmla="*/ 0 w 3974122"/>
              <a:gd name="csY19" fmla="*/ 467718 h 1446549"/>
              <a:gd name="csX20" fmla="*/ 0 w 3974122"/>
              <a:gd name="csY20" fmla="*/ 0 h 1446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974122" h="1446549" fill="none" extrusionOk="0">
                <a:moveTo>
                  <a:pt x="0" y="0"/>
                </a:moveTo>
                <a:cubicBezTo>
                  <a:pt x="175868" y="-36244"/>
                  <a:pt x="389506" y="20832"/>
                  <a:pt x="567732" y="0"/>
                </a:cubicBezTo>
                <a:cubicBezTo>
                  <a:pt x="745958" y="-20832"/>
                  <a:pt x="811134" y="4513"/>
                  <a:pt x="1016240" y="0"/>
                </a:cubicBezTo>
                <a:cubicBezTo>
                  <a:pt x="1221346" y="-4513"/>
                  <a:pt x="1326961" y="7766"/>
                  <a:pt x="1464748" y="0"/>
                </a:cubicBezTo>
                <a:cubicBezTo>
                  <a:pt x="1602535" y="-7766"/>
                  <a:pt x="1875490" y="34208"/>
                  <a:pt x="1992738" y="0"/>
                </a:cubicBezTo>
                <a:cubicBezTo>
                  <a:pt x="2109986" y="-34208"/>
                  <a:pt x="2366070" y="565"/>
                  <a:pt x="2600211" y="0"/>
                </a:cubicBezTo>
                <a:cubicBezTo>
                  <a:pt x="2834352" y="-565"/>
                  <a:pt x="2971541" y="8498"/>
                  <a:pt x="3128202" y="0"/>
                </a:cubicBezTo>
                <a:cubicBezTo>
                  <a:pt x="3284863" y="-8498"/>
                  <a:pt x="3552114" y="97581"/>
                  <a:pt x="3974122" y="0"/>
                </a:cubicBezTo>
                <a:cubicBezTo>
                  <a:pt x="3982598" y="200704"/>
                  <a:pt x="3973754" y="265430"/>
                  <a:pt x="3974122" y="467718"/>
                </a:cubicBezTo>
                <a:cubicBezTo>
                  <a:pt x="3974490" y="670006"/>
                  <a:pt x="3964896" y="844971"/>
                  <a:pt x="3974122" y="949901"/>
                </a:cubicBezTo>
                <a:cubicBezTo>
                  <a:pt x="3983348" y="1054831"/>
                  <a:pt x="3929890" y="1294352"/>
                  <a:pt x="3974122" y="1446549"/>
                </a:cubicBezTo>
                <a:cubicBezTo>
                  <a:pt x="3797975" y="1465281"/>
                  <a:pt x="3711656" y="1408367"/>
                  <a:pt x="3525614" y="1446549"/>
                </a:cubicBezTo>
                <a:cubicBezTo>
                  <a:pt x="3339572" y="1484731"/>
                  <a:pt x="3127786" y="1423010"/>
                  <a:pt x="2957882" y="1446549"/>
                </a:cubicBezTo>
                <a:cubicBezTo>
                  <a:pt x="2787978" y="1470088"/>
                  <a:pt x="2659086" y="1439836"/>
                  <a:pt x="2509374" y="1446549"/>
                </a:cubicBezTo>
                <a:cubicBezTo>
                  <a:pt x="2359662" y="1453262"/>
                  <a:pt x="2186988" y="1404680"/>
                  <a:pt x="1981384" y="1446549"/>
                </a:cubicBezTo>
                <a:cubicBezTo>
                  <a:pt x="1775780" y="1488418"/>
                  <a:pt x="1562179" y="1419373"/>
                  <a:pt x="1334170" y="1446549"/>
                </a:cubicBezTo>
                <a:cubicBezTo>
                  <a:pt x="1106161" y="1473725"/>
                  <a:pt x="891560" y="1443471"/>
                  <a:pt x="766438" y="1446549"/>
                </a:cubicBezTo>
                <a:cubicBezTo>
                  <a:pt x="641316" y="1449627"/>
                  <a:pt x="185366" y="1354678"/>
                  <a:pt x="0" y="1446549"/>
                </a:cubicBezTo>
                <a:cubicBezTo>
                  <a:pt x="-2212" y="1212559"/>
                  <a:pt x="971" y="1164627"/>
                  <a:pt x="0" y="964366"/>
                </a:cubicBezTo>
                <a:cubicBezTo>
                  <a:pt x="-971" y="764105"/>
                  <a:pt x="37761" y="705581"/>
                  <a:pt x="0" y="467718"/>
                </a:cubicBezTo>
                <a:cubicBezTo>
                  <a:pt x="-37761" y="229855"/>
                  <a:pt x="54210" y="186023"/>
                  <a:pt x="0" y="0"/>
                </a:cubicBezTo>
                <a:close/>
              </a:path>
              <a:path w="3974122" h="1446549" stroke="0" extrusionOk="0">
                <a:moveTo>
                  <a:pt x="0" y="0"/>
                </a:moveTo>
                <a:cubicBezTo>
                  <a:pt x="189525" y="-26913"/>
                  <a:pt x="378378" y="738"/>
                  <a:pt x="567732" y="0"/>
                </a:cubicBezTo>
                <a:cubicBezTo>
                  <a:pt x="757086" y="-738"/>
                  <a:pt x="951706" y="53961"/>
                  <a:pt x="1055981" y="0"/>
                </a:cubicBezTo>
                <a:cubicBezTo>
                  <a:pt x="1160256" y="-53961"/>
                  <a:pt x="1311112" y="12301"/>
                  <a:pt x="1544230" y="0"/>
                </a:cubicBezTo>
                <a:cubicBezTo>
                  <a:pt x="1777348" y="-12301"/>
                  <a:pt x="1908657" y="47803"/>
                  <a:pt x="2032480" y="0"/>
                </a:cubicBezTo>
                <a:cubicBezTo>
                  <a:pt x="2156303" y="-47803"/>
                  <a:pt x="2364661" y="17039"/>
                  <a:pt x="2560470" y="0"/>
                </a:cubicBezTo>
                <a:cubicBezTo>
                  <a:pt x="2756279" y="-17039"/>
                  <a:pt x="2942020" y="66451"/>
                  <a:pt x="3207684" y="0"/>
                </a:cubicBezTo>
                <a:cubicBezTo>
                  <a:pt x="3473348" y="-66451"/>
                  <a:pt x="3817170" y="70334"/>
                  <a:pt x="3974122" y="0"/>
                </a:cubicBezTo>
                <a:cubicBezTo>
                  <a:pt x="4008176" y="92267"/>
                  <a:pt x="3945863" y="247602"/>
                  <a:pt x="3974122" y="453252"/>
                </a:cubicBezTo>
                <a:cubicBezTo>
                  <a:pt x="4002381" y="658902"/>
                  <a:pt x="3931592" y="688352"/>
                  <a:pt x="3974122" y="892039"/>
                </a:cubicBezTo>
                <a:cubicBezTo>
                  <a:pt x="4016652" y="1095726"/>
                  <a:pt x="3950226" y="1254069"/>
                  <a:pt x="3974122" y="1446549"/>
                </a:cubicBezTo>
                <a:cubicBezTo>
                  <a:pt x="3800961" y="1490465"/>
                  <a:pt x="3676164" y="1433811"/>
                  <a:pt x="3525614" y="1446549"/>
                </a:cubicBezTo>
                <a:cubicBezTo>
                  <a:pt x="3375064" y="1459287"/>
                  <a:pt x="3215922" y="1403298"/>
                  <a:pt x="2997623" y="1446549"/>
                </a:cubicBezTo>
                <a:cubicBezTo>
                  <a:pt x="2779324" y="1489800"/>
                  <a:pt x="2573461" y="1435407"/>
                  <a:pt x="2350409" y="1446549"/>
                </a:cubicBezTo>
                <a:cubicBezTo>
                  <a:pt x="2127357" y="1457691"/>
                  <a:pt x="2026091" y="1442200"/>
                  <a:pt x="1901901" y="1446549"/>
                </a:cubicBezTo>
                <a:cubicBezTo>
                  <a:pt x="1777711" y="1450898"/>
                  <a:pt x="1460382" y="1417732"/>
                  <a:pt x="1294428" y="1446549"/>
                </a:cubicBezTo>
                <a:cubicBezTo>
                  <a:pt x="1128474" y="1475366"/>
                  <a:pt x="939291" y="1434917"/>
                  <a:pt x="806179" y="1446549"/>
                </a:cubicBezTo>
                <a:cubicBezTo>
                  <a:pt x="673067" y="1458181"/>
                  <a:pt x="169667" y="1387513"/>
                  <a:pt x="0" y="1446549"/>
                </a:cubicBezTo>
                <a:cubicBezTo>
                  <a:pt x="-23615" y="1319067"/>
                  <a:pt x="41687" y="1181648"/>
                  <a:pt x="0" y="1007762"/>
                </a:cubicBezTo>
                <a:cubicBezTo>
                  <a:pt x="-41687" y="833876"/>
                  <a:pt x="23299" y="753328"/>
                  <a:pt x="0" y="540045"/>
                </a:cubicBezTo>
                <a:cubicBezTo>
                  <a:pt x="-23299" y="326762"/>
                  <a:pt x="41951" y="151912"/>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ln>
                  <a:solidFill>
                    <a:prstClr val="black"/>
                  </a:solidFill>
                </a:ln>
                <a:solidFill>
                  <a:srgbClr val="FF6699"/>
                </a:solidFill>
                <a:latin typeface="UTM Avo" panose="02040603050506020204" pitchFamily="18" charset="0"/>
              </a:rPr>
              <a:t>t</a:t>
            </a:r>
            <a:r>
              <a:rPr kumimoji="0" lang="en-US" sz="4400" b="1" i="0" u="none" strike="noStrike" kern="1200" cap="none" spc="0" normalizeH="0" baseline="0" noProof="0" dirty="0" err="1">
                <a:ln>
                  <a:solidFill>
                    <a:prstClr val="black"/>
                  </a:solidFill>
                </a:ln>
                <a:solidFill>
                  <a:srgbClr val="FF6699"/>
                </a:solidFill>
                <a:effectLst/>
                <a:uLnTx/>
                <a:uFillTx/>
                <a:latin typeface="UTM Avo" panose="02040603050506020204" pitchFamily="18" charset="0"/>
                <a:ea typeface="+mn-ea"/>
                <a:cs typeface="+mn-cs"/>
              </a:rPr>
              <a:t>rầm</a:t>
            </a:r>
            <a:r>
              <a:rPr kumimoji="0" lang="en-US" sz="4400" b="1" i="0" u="none" strike="noStrike" kern="1200" cap="none" spc="0" normalizeH="0" noProof="0" dirty="0">
                <a:ln>
                  <a:solidFill>
                    <a:prstClr val="black"/>
                  </a:solidFill>
                </a:ln>
                <a:solidFill>
                  <a:srgbClr val="FF6699"/>
                </a:solidFill>
                <a:effectLst/>
                <a:uLnTx/>
                <a:uFillTx/>
                <a:latin typeface="UTM Avo" panose="02040603050506020204" pitchFamily="18" charset="0"/>
                <a:ea typeface="+mn-ea"/>
                <a:cs typeface="+mn-cs"/>
              </a:rPr>
              <a:t> </a:t>
            </a:r>
            <a:r>
              <a:rPr kumimoji="0" lang="en-US" sz="4400" b="1" i="0" u="none" strike="noStrike" kern="1200" cap="none" spc="0" normalizeH="0" noProof="0" dirty="0" err="1">
                <a:ln>
                  <a:solidFill>
                    <a:prstClr val="black"/>
                  </a:solidFill>
                </a:ln>
                <a:solidFill>
                  <a:srgbClr val="FF6699"/>
                </a:solidFill>
                <a:effectLst/>
                <a:uLnTx/>
                <a:uFillTx/>
                <a:latin typeface="UTM Avo" panose="02040603050506020204" pitchFamily="18" charset="0"/>
                <a:ea typeface="+mn-ea"/>
                <a:cs typeface="+mn-cs"/>
              </a:rPr>
              <a:t>trồ</a:t>
            </a: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8" name="TextBox 7">
            <a:extLst>
              <a:ext uri="{FF2B5EF4-FFF2-40B4-BE49-F238E27FC236}">
                <a16:creationId xmlns:a16="http://schemas.microsoft.com/office/drawing/2014/main" id="{39EC67E7-1B33-3484-64D7-C90D4B6AE14F}"/>
              </a:ext>
            </a:extLst>
          </p:cNvPr>
          <p:cNvSpPr txBox="1"/>
          <p:nvPr/>
        </p:nvSpPr>
        <p:spPr>
          <a:xfrm>
            <a:off x="4688570" y="3427733"/>
            <a:ext cx="712970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ln>
                  <a:solidFill>
                    <a:prstClr val="black"/>
                  </a:solidFill>
                </a:ln>
                <a:solidFill>
                  <a:prstClr val="black"/>
                </a:solidFill>
                <a:latin typeface="UTM Avo" panose="02040603050506020204" pitchFamily="18" charset="0"/>
              </a:rPr>
              <a:t>T</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hốt</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ra</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lời</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khen</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ngợi</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với</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vẻ</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ngạc</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nhiên</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thán</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4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phục</a:t>
            </a:r>
            <a:r>
              <a:rPr kumimoji="0" lang="en-US"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4832996E-0E70-089A-7402-8EA8B17A02C8}"/>
              </a:ext>
            </a:extLst>
          </p:cNvPr>
          <p:cNvPicPr>
            <a:picLocks noChangeAspect="1"/>
          </p:cNvPicPr>
          <p:nvPr/>
        </p:nvPicPr>
        <p:blipFill>
          <a:blip r:embed="rId2"/>
          <a:stretch>
            <a:fillRect/>
          </a:stretch>
        </p:blipFill>
        <p:spPr>
          <a:xfrm>
            <a:off x="3444321" y="408738"/>
            <a:ext cx="8937511" cy="2341067"/>
          </a:xfrm>
          <a:prstGeom prst="rect">
            <a:avLst/>
          </a:prstGeom>
        </p:spPr>
      </p:pic>
    </p:spTree>
    <p:extLst>
      <p:ext uri="{BB962C8B-B14F-4D97-AF65-F5344CB8AC3E}">
        <p14:creationId xmlns:p14="http://schemas.microsoft.com/office/powerpoint/2010/main" val="4274756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E5E9-1197-8F16-CC38-1A6C847C6FA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82721AE-CA69-6C0A-6618-2FE2776C44EA}"/>
              </a:ext>
            </a:extLst>
          </p:cNvPr>
          <p:cNvSpPr/>
          <p:nvPr/>
        </p:nvSpPr>
        <p:spPr>
          <a:xfrm>
            <a:off x="4525865" y="3071848"/>
            <a:ext cx="7455120" cy="2967212"/>
          </a:xfrm>
          <a:custGeom>
            <a:avLst/>
            <a:gdLst>
              <a:gd name="csX0" fmla="*/ 0 w 7455120"/>
              <a:gd name="csY0" fmla="*/ 0 h 2967212"/>
              <a:gd name="csX1" fmla="*/ 573471 w 7455120"/>
              <a:gd name="csY1" fmla="*/ 0 h 2967212"/>
              <a:gd name="csX2" fmla="*/ 1221493 w 7455120"/>
              <a:gd name="csY2" fmla="*/ 0 h 2967212"/>
              <a:gd name="csX3" fmla="*/ 1944066 w 7455120"/>
              <a:gd name="csY3" fmla="*/ 0 h 2967212"/>
              <a:gd name="csX4" fmla="*/ 2592088 w 7455120"/>
              <a:gd name="csY4" fmla="*/ 0 h 2967212"/>
              <a:gd name="csX5" fmla="*/ 3240110 w 7455120"/>
              <a:gd name="csY5" fmla="*/ 0 h 2967212"/>
              <a:gd name="csX6" fmla="*/ 3664478 w 7455120"/>
              <a:gd name="csY6" fmla="*/ 0 h 2967212"/>
              <a:gd name="csX7" fmla="*/ 4014295 w 7455120"/>
              <a:gd name="csY7" fmla="*/ 0 h 2967212"/>
              <a:gd name="csX8" fmla="*/ 4513215 w 7455120"/>
              <a:gd name="csY8" fmla="*/ 0 h 2967212"/>
              <a:gd name="csX9" fmla="*/ 5161237 w 7455120"/>
              <a:gd name="csY9" fmla="*/ 0 h 2967212"/>
              <a:gd name="csX10" fmla="*/ 5511054 w 7455120"/>
              <a:gd name="csY10" fmla="*/ 0 h 2967212"/>
              <a:gd name="csX11" fmla="*/ 6233627 w 7455120"/>
              <a:gd name="csY11" fmla="*/ 0 h 2967212"/>
              <a:gd name="csX12" fmla="*/ 6807098 w 7455120"/>
              <a:gd name="csY12" fmla="*/ 0 h 2967212"/>
              <a:gd name="csX13" fmla="*/ 7455120 w 7455120"/>
              <a:gd name="csY13" fmla="*/ 0 h 2967212"/>
              <a:gd name="csX14" fmla="*/ 7455120 w 7455120"/>
              <a:gd name="csY14" fmla="*/ 593442 h 2967212"/>
              <a:gd name="csX15" fmla="*/ 7455120 w 7455120"/>
              <a:gd name="csY15" fmla="*/ 1097868 h 2967212"/>
              <a:gd name="csX16" fmla="*/ 7455120 w 7455120"/>
              <a:gd name="csY16" fmla="*/ 1661639 h 2967212"/>
              <a:gd name="csX17" fmla="*/ 7455120 w 7455120"/>
              <a:gd name="csY17" fmla="*/ 2225409 h 2967212"/>
              <a:gd name="csX18" fmla="*/ 7455120 w 7455120"/>
              <a:gd name="csY18" fmla="*/ 2967212 h 2967212"/>
              <a:gd name="csX19" fmla="*/ 7030752 w 7455120"/>
              <a:gd name="csY19" fmla="*/ 2967212 h 2967212"/>
              <a:gd name="csX20" fmla="*/ 6308178 w 7455120"/>
              <a:gd name="csY20" fmla="*/ 2967212 h 2967212"/>
              <a:gd name="csX21" fmla="*/ 5809259 w 7455120"/>
              <a:gd name="csY21" fmla="*/ 2967212 h 2967212"/>
              <a:gd name="csX22" fmla="*/ 5235788 w 7455120"/>
              <a:gd name="csY22" fmla="*/ 2967212 h 2967212"/>
              <a:gd name="csX23" fmla="*/ 4811420 w 7455120"/>
              <a:gd name="csY23" fmla="*/ 2967212 h 2967212"/>
              <a:gd name="csX24" fmla="*/ 4237949 w 7455120"/>
              <a:gd name="csY24" fmla="*/ 2967212 h 2967212"/>
              <a:gd name="csX25" fmla="*/ 3515376 w 7455120"/>
              <a:gd name="csY25" fmla="*/ 2967212 h 2967212"/>
              <a:gd name="csX26" fmla="*/ 3165559 w 7455120"/>
              <a:gd name="csY26" fmla="*/ 2967212 h 2967212"/>
              <a:gd name="csX27" fmla="*/ 2517537 w 7455120"/>
              <a:gd name="csY27" fmla="*/ 2967212 h 2967212"/>
              <a:gd name="csX28" fmla="*/ 1869515 w 7455120"/>
              <a:gd name="csY28" fmla="*/ 2967212 h 2967212"/>
              <a:gd name="csX29" fmla="*/ 1221493 w 7455120"/>
              <a:gd name="csY29" fmla="*/ 2967212 h 2967212"/>
              <a:gd name="csX30" fmla="*/ 722573 w 7455120"/>
              <a:gd name="csY30" fmla="*/ 2967212 h 2967212"/>
              <a:gd name="csX31" fmla="*/ 0 w 7455120"/>
              <a:gd name="csY31" fmla="*/ 2967212 h 2967212"/>
              <a:gd name="csX32" fmla="*/ 0 w 7455120"/>
              <a:gd name="csY32" fmla="*/ 2314425 h 2967212"/>
              <a:gd name="csX33" fmla="*/ 0 w 7455120"/>
              <a:gd name="csY33" fmla="*/ 1750655 h 2967212"/>
              <a:gd name="csX34" fmla="*/ 0 w 7455120"/>
              <a:gd name="csY34" fmla="*/ 1127541 h 2967212"/>
              <a:gd name="csX35" fmla="*/ 0 w 7455120"/>
              <a:gd name="csY35" fmla="*/ 0 h 2967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455120" h="2967212" fill="none" extrusionOk="0">
                <a:moveTo>
                  <a:pt x="0" y="0"/>
                </a:moveTo>
                <a:cubicBezTo>
                  <a:pt x="277739" y="-883"/>
                  <a:pt x="373836" y="41881"/>
                  <a:pt x="573471" y="0"/>
                </a:cubicBezTo>
                <a:cubicBezTo>
                  <a:pt x="773106" y="-41881"/>
                  <a:pt x="1076888" y="10526"/>
                  <a:pt x="1221493" y="0"/>
                </a:cubicBezTo>
                <a:cubicBezTo>
                  <a:pt x="1366098" y="-10526"/>
                  <a:pt x="1795003" y="16672"/>
                  <a:pt x="1944066" y="0"/>
                </a:cubicBezTo>
                <a:cubicBezTo>
                  <a:pt x="2093129" y="-16672"/>
                  <a:pt x="2425872" y="35593"/>
                  <a:pt x="2592088" y="0"/>
                </a:cubicBezTo>
                <a:cubicBezTo>
                  <a:pt x="2758304" y="-35593"/>
                  <a:pt x="2941186" y="46499"/>
                  <a:pt x="3240110" y="0"/>
                </a:cubicBezTo>
                <a:cubicBezTo>
                  <a:pt x="3539034" y="-46499"/>
                  <a:pt x="3483446" y="10974"/>
                  <a:pt x="3664478" y="0"/>
                </a:cubicBezTo>
                <a:cubicBezTo>
                  <a:pt x="3845510" y="-10974"/>
                  <a:pt x="3875004" y="10733"/>
                  <a:pt x="4014295" y="0"/>
                </a:cubicBezTo>
                <a:cubicBezTo>
                  <a:pt x="4153586" y="-10733"/>
                  <a:pt x="4303876" y="44251"/>
                  <a:pt x="4513215" y="0"/>
                </a:cubicBezTo>
                <a:cubicBezTo>
                  <a:pt x="4722554" y="-44251"/>
                  <a:pt x="4924526" y="34315"/>
                  <a:pt x="5161237" y="0"/>
                </a:cubicBezTo>
                <a:cubicBezTo>
                  <a:pt x="5397948" y="-34315"/>
                  <a:pt x="5386642" y="8498"/>
                  <a:pt x="5511054" y="0"/>
                </a:cubicBezTo>
                <a:cubicBezTo>
                  <a:pt x="5635466" y="-8498"/>
                  <a:pt x="5994306" y="54060"/>
                  <a:pt x="6233627" y="0"/>
                </a:cubicBezTo>
                <a:cubicBezTo>
                  <a:pt x="6472948" y="-54060"/>
                  <a:pt x="6608875" y="687"/>
                  <a:pt x="6807098" y="0"/>
                </a:cubicBezTo>
                <a:cubicBezTo>
                  <a:pt x="7005321" y="-687"/>
                  <a:pt x="7195908" y="12451"/>
                  <a:pt x="7455120" y="0"/>
                </a:cubicBezTo>
                <a:cubicBezTo>
                  <a:pt x="7525099" y="211542"/>
                  <a:pt x="7433907" y="406919"/>
                  <a:pt x="7455120" y="593442"/>
                </a:cubicBezTo>
                <a:cubicBezTo>
                  <a:pt x="7476333" y="779965"/>
                  <a:pt x="7424629" y="872907"/>
                  <a:pt x="7455120" y="1097868"/>
                </a:cubicBezTo>
                <a:cubicBezTo>
                  <a:pt x="7485611" y="1322829"/>
                  <a:pt x="7430471" y="1438706"/>
                  <a:pt x="7455120" y="1661639"/>
                </a:cubicBezTo>
                <a:cubicBezTo>
                  <a:pt x="7479769" y="1884572"/>
                  <a:pt x="7396602" y="2023654"/>
                  <a:pt x="7455120" y="2225409"/>
                </a:cubicBezTo>
                <a:cubicBezTo>
                  <a:pt x="7513638" y="2427164"/>
                  <a:pt x="7449034" y="2627445"/>
                  <a:pt x="7455120" y="2967212"/>
                </a:cubicBezTo>
                <a:cubicBezTo>
                  <a:pt x="7339857" y="3003059"/>
                  <a:pt x="7157027" y="2960729"/>
                  <a:pt x="7030752" y="2967212"/>
                </a:cubicBezTo>
                <a:cubicBezTo>
                  <a:pt x="6904477" y="2973695"/>
                  <a:pt x="6470833" y="2926300"/>
                  <a:pt x="6308178" y="2967212"/>
                </a:cubicBezTo>
                <a:cubicBezTo>
                  <a:pt x="6145523" y="3008124"/>
                  <a:pt x="6005857" y="2911427"/>
                  <a:pt x="5809259" y="2967212"/>
                </a:cubicBezTo>
                <a:cubicBezTo>
                  <a:pt x="5612661" y="3022997"/>
                  <a:pt x="5493053" y="2911314"/>
                  <a:pt x="5235788" y="2967212"/>
                </a:cubicBezTo>
                <a:cubicBezTo>
                  <a:pt x="4978523" y="3023110"/>
                  <a:pt x="4978000" y="2944416"/>
                  <a:pt x="4811420" y="2967212"/>
                </a:cubicBezTo>
                <a:cubicBezTo>
                  <a:pt x="4644840" y="2990008"/>
                  <a:pt x="4476501" y="2958298"/>
                  <a:pt x="4237949" y="2967212"/>
                </a:cubicBezTo>
                <a:cubicBezTo>
                  <a:pt x="3999397" y="2976126"/>
                  <a:pt x="3670693" y="2930665"/>
                  <a:pt x="3515376" y="2967212"/>
                </a:cubicBezTo>
                <a:cubicBezTo>
                  <a:pt x="3360059" y="3003759"/>
                  <a:pt x="3322749" y="2940901"/>
                  <a:pt x="3165559" y="2967212"/>
                </a:cubicBezTo>
                <a:cubicBezTo>
                  <a:pt x="3008369" y="2993523"/>
                  <a:pt x="2817011" y="2936754"/>
                  <a:pt x="2517537" y="2967212"/>
                </a:cubicBezTo>
                <a:cubicBezTo>
                  <a:pt x="2218063" y="2997670"/>
                  <a:pt x="2094495" y="2938693"/>
                  <a:pt x="1869515" y="2967212"/>
                </a:cubicBezTo>
                <a:cubicBezTo>
                  <a:pt x="1644535" y="2995731"/>
                  <a:pt x="1391306" y="2951287"/>
                  <a:pt x="1221493" y="2967212"/>
                </a:cubicBezTo>
                <a:cubicBezTo>
                  <a:pt x="1051680" y="2983137"/>
                  <a:pt x="869625" y="2948174"/>
                  <a:pt x="722573" y="2967212"/>
                </a:cubicBezTo>
                <a:cubicBezTo>
                  <a:pt x="575521" y="2986250"/>
                  <a:pt x="155305" y="2965638"/>
                  <a:pt x="0" y="2967212"/>
                </a:cubicBezTo>
                <a:cubicBezTo>
                  <a:pt x="-60258" y="2725647"/>
                  <a:pt x="18960" y="2589735"/>
                  <a:pt x="0" y="2314425"/>
                </a:cubicBezTo>
                <a:cubicBezTo>
                  <a:pt x="-18960" y="2039115"/>
                  <a:pt x="43150" y="1908287"/>
                  <a:pt x="0" y="1750655"/>
                </a:cubicBezTo>
                <a:cubicBezTo>
                  <a:pt x="-43150" y="1593023"/>
                  <a:pt x="2323" y="1410674"/>
                  <a:pt x="0" y="1127541"/>
                </a:cubicBezTo>
                <a:cubicBezTo>
                  <a:pt x="-2323" y="844408"/>
                  <a:pt x="61584" y="303488"/>
                  <a:pt x="0" y="0"/>
                </a:cubicBezTo>
                <a:close/>
              </a:path>
              <a:path w="7455120" h="2967212" stroke="0" extrusionOk="0">
                <a:moveTo>
                  <a:pt x="0" y="0"/>
                </a:moveTo>
                <a:cubicBezTo>
                  <a:pt x="186692" y="-8710"/>
                  <a:pt x="327332" y="47290"/>
                  <a:pt x="573471" y="0"/>
                </a:cubicBezTo>
                <a:cubicBezTo>
                  <a:pt x="819610" y="-47290"/>
                  <a:pt x="808924" y="3240"/>
                  <a:pt x="997839" y="0"/>
                </a:cubicBezTo>
                <a:cubicBezTo>
                  <a:pt x="1186754" y="-3240"/>
                  <a:pt x="1314756" y="23016"/>
                  <a:pt x="1422208" y="0"/>
                </a:cubicBezTo>
                <a:cubicBezTo>
                  <a:pt x="1529660" y="-23016"/>
                  <a:pt x="1718621" y="33197"/>
                  <a:pt x="1846576" y="0"/>
                </a:cubicBezTo>
                <a:cubicBezTo>
                  <a:pt x="1974531" y="-33197"/>
                  <a:pt x="2171723" y="5446"/>
                  <a:pt x="2345495" y="0"/>
                </a:cubicBezTo>
                <a:cubicBezTo>
                  <a:pt x="2519267" y="-5446"/>
                  <a:pt x="2817758" y="33865"/>
                  <a:pt x="3068069" y="0"/>
                </a:cubicBezTo>
                <a:cubicBezTo>
                  <a:pt x="3318380" y="-33865"/>
                  <a:pt x="3299591" y="21654"/>
                  <a:pt x="3417886" y="0"/>
                </a:cubicBezTo>
                <a:cubicBezTo>
                  <a:pt x="3536181" y="-21654"/>
                  <a:pt x="3672561" y="42266"/>
                  <a:pt x="3842254" y="0"/>
                </a:cubicBezTo>
                <a:cubicBezTo>
                  <a:pt x="4011947" y="-42266"/>
                  <a:pt x="4325746" y="20011"/>
                  <a:pt x="4564827" y="0"/>
                </a:cubicBezTo>
                <a:cubicBezTo>
                  <a:pt x="4803908" y="-20011"/>
                  <a:pt x="4902579" y="32768"/>
                  <a:pt x="5063747" y="0"/>
                </a:cubicBezTo>
                <a:cubicBezTo>
                  <a:pt x="5224915" y="-32768"/>
                  <a:pt x="5503974" y="49799"/>
                  <a:pt x="5637218" y="0"/>
                </a:cubicBezTo>
                <a:cubicBezTo>
                  <a:pt x="5770462" y="-49799"/>
                  <a:pt x="6037797" y="35378"/>
                  <a:pt x="6359791" y="0"/>
                </a:cubicBezTo>
                <a:cubicBezTo>
                  <a:pt x="6681785" y="-35378"/>
                  <a:pt x="6929534" y="85470"/>
                  <a:pt x="7455120" y="0"/>
                </a:cubicBezTo>
                <a:cubicBezTo>
                  <a:pt x="7474190" y="143201"/>
                  <a:pt x="7432134" y="391459"/>
                  <a:pt x="7455120" y="563770"/>
                </a:cubicBezTo>
                <a:cubicBezTo>
                  <a:pt x="7478106" y="736081"/>
                  <a:pt x="7422096" y="841763"/>
                  <a:pt x="7455120" y="1097868"/>
                </a:cubicBezTo>
                <a:cubicBezTo>
                  <a:pt x="7488144" y="1353973"/>
                  <a:pt x="7382613" y="1548310"/>
                  <a:pt x="7455120" y="1720983"/>
                </a:cubicBezTo>
                <a:cubicBezTo>
                  <a:pt x="7527627" y="1893656"/>
                  <a:pt x="7408733" y="2035958"/>
                  <a:pt x="7455120" y="2255081"/>
                </a:cubicBezTo>
                <a:cubicBezTo>
                  <a:pt x="7501507" y="2474204"/>
                  <a:pt x="7422139" y="2638736"/>
                  <a:pt x="7455120" y="2967212"/>
                </a:cubicBezTo>
                <a:cubicBezTo>
                  <a:pt x="7327504" y="3014734"/>
                  <a:pt x="7120069" y="2952714"/>
                  <a:pt x="7030752" y="2967212"/>
                </a:cubicBezTo>
                <a:cubicBezTo>
                  <a:pt x="6941435" y="2981710"/>
                  <a:pt x="6542779" y="2940164"/>
                  <a:pt x="6308178" y="2967212"/>
                </a:cubicBezTo>
                <a:cubicBezTo>
                  <a:pt x="6073577" y="2994260"/>
                  <a:pt x="5901217" y="2900187"/>
                  <a:pt x="5734708" y="2967212"/>
                </a:cubicBezTo>
                <a:cubicBezTo>
                  <a:pt x="5568199" y="3034237"/>
                  <a:pt x="5456010" y="2955576"/>
                  <a:pt x="5384891" y="2967212"/>
                </a:cubicBezTo>
                <a:cubicBezTo>
                  <a:pt x="5313772" y="2978848"/>
                  <a:pt x="5004967" y="2928850"/>
                  <a:pt x="4736869" y="2967212"/>
                </a:cubicBezTo>
                <a:cubicBezTo>
                  <a:pt x="4468771" y="3005574"/>
                  <a:pt x="4163104" y="2962314"/>
                  <a:pt x="4014295" y="2967212"/>
                </a:cubicBezTo>
                <a:cubicBezTo>
                  <a:pt x="3865486" y="2972110"/>
                  <a:pt x="3782304" y="2942253"/>
                  <a:pt x="3664478" y="2967212"/>
                </a:cubicBezTo>
                <a:cubicBezTo>
                  <a:pt x="3546652" y="2992171"/>
                  <a:pt x="3329226" y="2913248"/>
                  <a:pt x="3165559" y="2967212"/>
                </a:cubicBezTo>
                <a:cubicBezTo>
                  <a:pt x="3001892" y="3021176"/>
                  <a:pt x="2726630" y="2927537"/>
                  <a:pt x="2592088" y="2967212"/>
                </a:cubicBezTo>
                <a:cubicBezTo>
                  <a:pt x="2457546" y="3006887"/>
                  <a:pt x="2318779" y="2963926"/>
                  <a:pt x="2242271" y="2967212"/>
                </a:cubicBezTo>
                <a:cubicBezTo>
                  <a:pt x="2165763" y="2970498"/>
                  <a:pt x="1821546" y="2922575"/>
                  <a:pt x="1668800" y="2967212"/>
                </a:cubicBezTo>
                <a:cubicBezTo>
                  <a:pt x="1516054" y="3011849"/>
                  <a:pt x="1260866" y="2963662"/>
                  <a:pt x="1095329" y="2967212"/>
                </a:cubicBezTo>
                <a:cubicBezTo>
                  <a:pt x="929792" y="2970762"/>
                  <a:pt x="777176" y="2939964"/>
                  <a:pt x="521858" y="2967212"/>
                </a:cubicBezTo>
                <a:cubicBezTo>
                  <a:pt x="266540" y="2994460"/>
                  <a:pt x="152490" y="2922021"/>
                  <a:pt x="0" y="2967212"/>
                </a:cubicBezTo>
                <a:cubicBezTo>
                  <a:pt x="-41102" y="2774526"/>
                  <a:pt x="32976" y="2644891"/>
                  <a:pt x="0" y="2462786"/>
                </a:cubicBezTo>
                <a:cubicBezTo>
                  <a:pt x="-32976" y="2280681"/>
                  <a:pt x="8094" y="2092044"/>
                  <a:pt x="0" y="1869344"/>
                </a:cubicBezTo>
                <a:cubicBezTo>
                  <a:pt x="-8094" y="1646644"/>
                  <a:pt x="26199" y="1601149"/>
                  <a:pt x="0" y="1364918"/>
                </a:cubicBezTo>
                <a:cubicBezTo>
                  <a:pt x="-26199" y="1128687"/>
                  <a:pt x="4916" y="1063561"/>
                  <a:pt x="0" y="801147"/>
                </a:cubicBezTo>
                <a:cubicBezTo>
                  <a:pt x="-4916" y="538733"/>
                  <a:pt x="56024" y="207178"/>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7" name="Rectangle 6">
            <a:extLst>
              <a:ext uri="{FF2B5EF4-FFF2-40B4-BE49-F238E27FC236}">
                <a16:creationId xmlns:a16="http://schemas.microsoft.com/office/drawing/2014/main" id="{A53BCB2C-66FD-55A2-3812-19F3C1F48192}"/>
              </a:ext>
            </a:extLst>
          </p:cNvPr>
          <p:cNvSpPr/>
          <p:nvPr/>
        </p:nvSpPr>
        <p:spPr>
          <a:xfrm>
            <a:off x="447653" y="3832179"/>
            <a:ext cx="3974122" cy="1446549"/>
          </a:xfrm>
          <a:custGeom>
            <a:avLst/>
            <a:gdLst>
              <a:gd name="csX0" fmla="*/ 0 w 3974122"/>
              <a:gd name="csY0" fmla="*/ 0 h 1446549"/>
              <a:gd name="csX1" fmla="*/ 567732 w 3974122"/>
              <a:gd name="csY1" fmla="*/ 0 h 1446549"/>
              <a:gd name="csX2" fmla="*/ 1016240 w 3974122"/>
              <a:gd name="csY2" fmla="*/ 0 h 1446549"/>
              <a:gd name="csX3" fmla="*/ 1464748 w 3974122"/>
              <a:gd name="csY3" fmla="*/ 0 h 1446549"/>
              <a:gd name="csX4" fmla="*/ 1992738 w 3974122"/>
              <a:gd name="csY4" fmla="*/ 0 h 1446549"/>
              <a:gd name="csX5" fmla="*/ 2600211 w 3974122"/>
              <a:gd name="csY5" fmla="*/ 0 h 1446549"/>
              <a:gd name="csX6" fmla="*/ 3128202 w 3974122"/>
              <a:gd name="csY6" fmla="*/ 0 h 1446549"/>
              <a:gd name="csX7" fmla="*/ 3974122 w 3974122"/>
              <a:gd name="csY7" fmla="*/ 0 h 1446549"/>
              <a:gd name="csX8" fmla="*/ 3974122 w 3974122"/>
              <a:gd name="csY8" fmla="*/ 467718 h 1446549"/>
              <a:gd name="csX9" fmla="*/ 3974122 w 3974122"/>
              <a:gd name="csY9" fmla="*/ 949901 h 1446549"/>
              <a:gd name="csX10" fmla="*/ 3974122 w 3974122"/>
              <a:gd name="csY10" fmla="*/ 1446549 h 1446549"/>
              <a:gd name="csX11" fmla="*/ 3525614 w 3974122"/>
              <a:gd name="csY11" fmla="*/ 1446549 h 1446549"/>
              <a:gd name="csX12" fmla="*/ 2957882 w 3974122"/>
              <a:gd name="csY12" fmla="*/ 1446549 h 1446549"/>
              <a:gd name="csX13" fmla="*/ 2509374 w 3974122"/>
              <a:gd name="csY13" fmla="*/ 1446549 h 1446549"/>
              <a:gd name="csX14" fmla="*/ 1981384 w 3974122"/>
              <a:gd name="csY14" fmla="*/ 1446549 h 1446549"/>
              <a:gd name="csX15" fmla="*/ 1334170 w 3974122"/>
              <a:gd name="csY15" fmla="*/ 1446549 h 1446549"/>
              <a:gd name="csX16" fmla="*/ 766438 w 3974122"/>
              <a:gd name="csY16" fmla="*/ 1446549 h 1446549"/>
              <a:gd name="csX17" fmla="*/ 0 w 3974122"/>
              <a:gd name="csY17" fmla="*/ 1446549 h 1446549"/>
              <a:gd name="csX18" fmla="*/ 0 w 3974122"/>
              <a:gd name="csY18" fmla="*/ 964366 h 1446549"/>
              <a:gd name="csX19" fmla="*/ 0 w 3974122"/>
              <a:gd name="csY19" fmla="*/ 467718 h 1446549"/>
              <a:gd name="csX20" fmla="*/ 0 w 3974122"/>
              <a:gd name="csY20" fmla="*/ 0 h 14465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974122" h="1446549" fill="none" extrusionOk="0">
                <a:moveTo>
                  <a:pt x="0" y="0"/>
                </a:moveTo>
                <a:cubicBezTo>
                  <a:pt x="175868" y="-36244"/>
                  <a:pt x="389506" y="20832"/>
                  <a:pt x="567732" y="0"/>
                </a:cubicBezTo>
                <a:cubicBezTo>
                  <a:pt x="745958" y="-20832"/>
                  <a:pt x="811134" y="4513"/>
                  <a:pt x="1016240" y="0"/>
                </a:cubicBezTo>
                <a:cubicBezTo>
                  <a:pt x="1221346" y="-4513"/>
                  <a:pt x="1326961" y="7766"/>
                  <a:pt x="1464748" y="0"/>
                </a:cubicBezTo>
                <a:cubicBezTo>
                  <a:pt x="1602535" y="-7766"/>
                  <a:pt x="1875490" y="34208"/>
                  <a:pt x="1992738" y="0"/>
                </a:cubicBezTo>
                <a:cubicBezTo>
                  <a:pt x="2109986" y="-34208"/>
                  <a:pt x="2366070" y="565"/>
                  <a:pt x="2600211" y="0"/>
                </a:cubicBezTo>
                <a:cubicBezTo>
                  <a:pt x="2834352" y="-565"/>
                  <a:pt x="2971541" y="8498"/>
                  <a:pt x="3128202" y="0"/>
                </a:cubicBezTo>
                <a:cubicBezTo>
                  <a:pt x="3284863" y="-8498"/>
                  <a:pt x="3552114" y="97581"/>
                  <a:pt x="3974122" y="0"/>
                </a:cubicBezTo>
                <a:cubicBezTo>
                  <a:pt x="3982598" y="200704"/>
                  <a:pt x="3973754" y="265430"/>
                  <a:pt x="3974122" y="467718"/>
                </a:cubicBezTo>
                <a:cubicBezTo>
                  <a:pt x="3974490" y="670006"/>
                  <a:pt x="3964896" y="844971"/>
                  <a:pt x="3974122" y="949901"/>
                </a:cubicBezTo>
                <a:cubicBezTo>
                  <a:pt x="3983348" y="1054831"/>
                  <a:pt x="3929890" y="1294352"/>
                  <a:pt x="3974122" y="1446549"/>
                </a:cubicBezTo>
                <a:cubicBezTo>
                  <a:pt x="3797975" y="1465281"/>
                  <a:pt x="3711656" y="1408367"/>
                  <a:pt x="3525614" y="1446549"/>
                </a:cubicBezTo>
                <a:cubicBezTo>
                  <a:pt x="3339572" y="1484731"/>
                  <a:pt x="3127786" y="1423010"/>
                  <a:pt x="2957882" y="1446549"/>
                </a:cubicBezTo>
                <a:cubicBezTo>
                  <a:pt x="2787978" y="1470088"/>
                  <a:pt x="2659086" y="1439836"/>
                  <a:pt x="2509374" y="1446549"/>
                </a:cubicBezTo>
                <a:cubicBezTo>
                  <a:pt x="2359662" y="1453262"/>
                  <a:pt x="2186988" y="1404680"/>
                  <a:pt x="1981384" y="1446549"/>
                </a:cubicBezTo>
                <a:cubicBezTo>
                  <a:pt x="1775780" y="1488418"/>
                  <a:pt x="1562179" y="1419373"/>
                  <a:pt x="1334170" y="1446549"/>
                </a:cubicBezTo>
                <a:cubicBezTo>
                  <a:pt x="1106161" y="1473725"/>
                  <a:pt x="891560" y="1443471"/>
                  <a:pt x="766438" y="1446549"/>
                </a:cubicBezTo>
                <a:cubicBezTo>
                  <a:pt x="641316" y="1449627"/>
                  <a:pt x="185366" y="1354678"/>
                  <a:pt x="0" y="1446549"/>
                </a:cubicBezTo>
                <a:cubicBezTo>
                  <a:pt x="-2212" y="1212559"/>
                  <a:pt x="971" y="1164627"/>
                  <a:pt x="0" y="964366"/>
                </a:cubicBezTo>
                <a:cubicBezTo>
                  <a:pt x="-971" y="764105"/>
                  <a:pt x="37761" y="705581"/>
                  <a:pt x="0" y="467718"/>
                </a:cubicBezTo>
                <a:cubicBezTo>
                  <a:pt x="-37761" y="229855"/>
                  <a:pt x="54210" y="186023"/>
                  <a:pt x="0" y="0"/>
                </a:cubicBezTo>
                <a:close/>
              </a:path>
              <a:path w="3974122" h="1446549" stroke="0" extrusionOk="0">
                <a:moveTo>
                  <a:pt x="0" y="0"/>
                </a:moveTo>
                <a:cubicBezTo>
                  <a:pt x="189525" y="-26913"/>
                  <a:pt x="378378" y="738"/>
                  <a:pt x="567732" y="0"/>
                </a:cubicBezTo>
                <a:cubicBezTo>
                  <a:pt x="757086" y="-738"/>
                  <a:pt x="951706" y="53961"/>
                  <a:pt x="1055981" y="0"/>
                </a:cubicBezTo>
                <a:cubicBezTo>
                  <a:pt x="1160256" y="-53961"/>
                  <a:pt x="1311112" y="12301"/>
                  <a:pt x="1544230" y="0"/>
                </a:cubicBezTo>
                <a:cubicBezTo>
                  <a:pt x="1777348" y="-12301"/>
                  <a:pt x="1908657" y="47803"/>
                  <a:pt x="2032480" y="0"/>
                </a:cubicBezTo>
                <a:cubicBezTo>
                  <a:pt x="2156303" y="-47803"/>
                  <a:pt x="2364661" y="17039"/>
                  <a:pt x="2560470" y="0"/>
                </a:cubicBezTo>
                <a:cubicBezTo>
                  <a:pt x="2756279" y="-17039"/>
                  <a:pt x="2942020" y="66451"/>
                  <a:pt x="3207684" y="0"/>
                </a:cubicBezTo>
                <a:cubicBezTo>
                  <a:pt x="3473348" y="-66451"/>
                  <a:pt x="3817170" y="70334"/>
                  <a:pt x="3974122" y="0"/>
                </a:cubicBezTo>
                <a:cubicBezTo>
                  <a:pt x="4008176" y="92267"/>
                  <a:pt x="3945863" y="247602"/>
                  <a:pt x="3974122" y="453252"/>
                </a:cubicBezTo>
                <a:cubicBezTo>
                  <a:pt x="4002381" y="658902"/>
                  <a:pt x="3931592" y="688352"/>
                  <a:pt x="3974122" y="892039"/>
                </a:cubicBezTo>
                <a:cubicBezTo>
                  <a:pt x="4016652" y="1095726"/>
                  <a:pt x="3950226" y="1254069"/>
                  <a:pt x="3974122" y="1446549"/>
                </a:cubicBezTo>
                <a:cubicBezTo>
                  <a:pt x="3800961" y="1490465"/>
                  <a:pt x="3676164" y="1433811"/>
                  <a:pt x="3525614" y="1446549"/>
                </a:cubicBezTo>
                <a:cubicBezTo>
                  <a:pt x="3375064" y="1459287"/>
                  <a:pt x="3215922" y="1403298"/>
                  <a:pt x="2997623" y="1446549"/>
                </a:cubicBezTo>
                <a:cubicBezTo>
                  <a:pt x="2779324" y="1489800"/>
                  <a:pt x="2573461" y="1435407"/>
                  <a:pt x="2350409" y="1446549"/>
                </a:cubicBezTo>
                <a:cubicBezTo>
                  <a:pt x="2127357" y="1457691"/>
                  <a:pt x="2026091" y="1442200"/>
                  <a:pt x="1901901" y="1446549"/>
                </a:cubicBezTo>
                <a:cubicBezTo>
                  <a:pt x="1777711" y="1450898"/>
                  <a:pt x="1460382" y="1417732"/>
                  <a:pt x="1294428" y="1446549"/>
                </a:cubicBezTo>
                <a:cubicBezTo>
                  <a:pt x="1128474" y="1475366"/>
                  <a:pt x="939291" y="1434917"/>
                  <a:pt x="806179" y="1446549"/>
                </a:cubicBezTo>
                <a:cubicBezTo>
                  <a:pt x="673067" y="1458181"/>
                  <a:pt x="169667" y="1387513"/>
                  <a:pt x="0" y="1446549"/>
                </a:cubicBezTo>
                <a:cubicBezTo>
                  <a:pt x="-23615" y="1319067"/>
                  <a:pt x="41687" y="1181648"/>
                  <a:pt x="0" y="1007762"/>
                </a:cubicBezTo>
                <a:cubicBezTo>
                  <a:pt x="-41687" y="833876"/>
                  <a:pt x="23299" y="753328"/>
                  <a:pt x="0" y="540045"/>
                </a:cubicBezTo>
                <a:cubicBezTo>
                  <a:pt x="-23299" y="326762"/>
                  <a:pt x="41951" y="151912"/>
                  <a:pt x="0" y="0"/>
                </a:cubicBezTo>
                <a:close/>
              </a:path>
            </a:pathLst>
          </a:custGeom>
          <a:solidFill>
            <a:schemeClr val="bg1"/>
          </a:solidFill>
          <a:ln w="38100">
            <a:solidFill>
              <a:srgbClr val="48AC2C"/>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FF6699"/>
                </a:solidFill>
                <a:latin typeface="UTM Avo" panose="02040603050506020204" pitchFamily="18" charset="0"/>
              </a:rPr>
              <a:t>điêu</a:t>
            </a:r>
            <a:r>
              <a:rPr lang="en-US" sz="4400" b="1" dirty="0">
                <a:ln>
                  <a:solidFill>
                    <a:prstClr val="black"/>
                  </a:solidFill>
                </a:ln>
                <a:solidFill>
                  <a:srgbClr val="FF6699"/>
                </a:solidFill>
                <a:latin typeface="UTM Avo" panose="02040603050506020204" pitchFamily="18" charset="0"/>
              </a:rPr>
              <a:t> </a:t>
            </a:r>
            <a:r>
              <a:rPr lang="en-US" sz="4400" b="1" dirty="0" err="1">
                <a:ln>
                  <a:solidFill>
                    <a:prstClr val="black"/>
                  </a:solidFill>
                </a:ln>
                <a:solidFill>
                  <a:srgbClr val="FF6699"/>
                </a:solidFill>
                <a:latin typeface="UTM Avo" panose="02040603050506020204" pitchFamily="18" charset="0"/>
              </a:rPr>
              <a:t>luyện</a:t>
            </a:r>
            <a:endParaRPr kumimoji="0" lang="en-US" sz="4400" b="1" i="0" u="none" strike="noStrike" kern="1200" cap="none" spc="0" normalizeH="0" baseline="0" noProof="0" dirty="0">
              <a:ln>
                <a:solidFill>
                  <a:prstClr val="black"/>
                </a:solidFill>
              </a:ln>
              <a:solidFill>
                <a:srgbClr val="FF6699"/>
              </a:solidFill>
              <a:effectLst/>
              <a:uLnTx/>
              <a:uFillTx/>
              <a:latin typeface="UTM Avo" panose="02040603050506020204" pitchFamily="18" charset="0"/>
              <a:ea typeface="+mn-ea"/>
              <a:cs typeface="+mn-cs"/>
            </a:endParaRPr>
          </a:p>
        </p:txBody>
      </p:sp>
      <p:sp>
        <p:nvSpPr>
          <p:cNvPr id="8" name="TextBox 7">
            <a:extLst>
              <a:ext uri="{FF2B5EF4-FFF2-40B4-BE49-F238E27FC236}">
                <a16:creationId xmlns:a16="http://schemas.microsoft.com/office/drawing/2014/main" id="{7069FD4E-6106-0B2A-E82C-F7D7048CC14B}"/>
              </a:ext>
            </a:extLst>
          </p:cNvPr>
          <p:cNvSpPr txBox="1"/>
          <p:nvPr/>
        </p:nvSpPr>
        <p:spPr>
          <a:xfrm>
            <a:off x="4688570" y="3401291"/>
            <a:ext cx="712970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Đạt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đến</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trình</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độ</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cao</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do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trau</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dồi</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luyện</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tập</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en-US" sz="4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nhiều</a:t>
            </a:r>
            <a:r>
              <a:rPr kumimoji="0" lang="en-US"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t>
            </a:r>
            <a:endParaRPr kumimoji="0" lang="vi-VN" sz="4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p:txBody>
      </p:sp>
      <p:pic>
        <p:nvPicPr>
          <p:cNvPr id="9" name="Picture 8">
            <a:extLst>
              <a:ext uri="{FF2B5EF4-FFF2-40B4-BE49-F238E27FC236}">
                <a16:creationId xmlns:a16="http://schemas.microsoft.com/office/drawing/2014/main" id="{3FA59304-1A4C-CEA3-1125-74922F306AED}"/>
              </a:ext>
            </a:extLst>
          </p:cNvPr>
          <p:cNvPicPr>
            <a:picLocks noChangeAspect="1"/>
          </p:cNvPicPr>
          <p:nvPr/>
        </p:nvPicPr>
        <p:blipFill>
          <a:blip r:embed="rId2"/>
          <a:stretch>
            <a:fillRect/>
          </a:stretch>
        </p:blipFill>
        <p:spPr>
          <a:xfrm>
            <a:off x="3444321" y="408738"/>
            <a:ext cx="8937511" cy="2341067"/>
          </a:xfrm>
          <a:prstGeom prst="rect">
            <a:avLst/>
          </a:prstGeom>
        </p:spPr>
      </p:pic>
    </p:spTree>
    <p:extLst>
      <p:ext uri="{BB962C8B-B14F-4D97-AF65-F5344CB8AC3E}">
        <p14:creationId xmlns:p14="http://schemas.microsoft.com/office/powerpoint/2010/main" val="19665440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4149DC-704E-E81F-7EFD-2B29F341DA18}"/>
              </a:ext>
            </a:extLst>
          </p:cNvPr>
          <p:cNvSpPr txBox="1"/>
          <p:nvPr/>
        </p:nvSpPr>
        <p:spPr>
          <a:xfrm>
            <a:off x="575187" y="2049601"/>
            <a:ext cx="11041626" cy="4154984"/>
          </a:xfrm>
          <a:prstGeom prst="rect">
            <a:avLst/>
          </a:prstGeom>
          <a:noFill/>
        </p:spPr>
        <p:txBody>
          <a:bodyPr wrap="square" rtlCol="0">
            <a:spAutoFit/>
          </a:bodyPr>
          <a:lstStyle/>
          <a:p>
            <a:pPr algn="just"/>
            <a:r>
              <a:rPr lang="vi-VN" sz="2400" dirty="0">
                <a:ln>
                  <a:solidFill>
                    <a:schemeClr val="tx1"/>
                  </a:solidFill>
                </a:ln>
                <a:latin typeface="UTM Avo" panose="02040603050506020204" pitchFamily="18" charset="0"/>
              </a:rPr>
              <a:t>- Phát triển kĩ năng đọc thông qua việc đọc đúng, rõ ràng một câu chuyện ngắn và đơn giản, có yếu tố thông tin; đọc đúng các vần yêng, oen, oao, oet, uêch, ooc và các tiếng, từ ngữ có các vần này; hiểu và trả lời đúng các câu hỏi có liên quan đến VB; quan sát, nhận biết được các chi tiết trong tranh và suy luận từ tranh được quan sát. </a:t>
            </a:r>
          </a:p>
          <a:p>
            <a:pPr algn="just"/>
            <a:r>
              <a:rPr lang="vi-VN" sz="2400" dirty="0">
                <a:ln>
                  <a:solidFill>
                    <a:schemeClr val="tx1"/>
                  </a:solidFill>
                </a:ln>
                <a:latin typeface="UTM Avo" panose="02040603050506020204" pitchFamily="18" charset="0"/>
              </a:rPr>
              <a:t>- Phát triển kĩ năng viết thông qua hoạt động viết lại đúng câu trả lời cho câu hỏi trong VB đọc; hoàn thiện cầu dựa vào những từ ngữ cho sản và viết lại dùng cầu đã hoàn thiện; nghe viết một đoạn ngắn; viết một cầu sáng tạo ngắn dựa vào gợi ý từ tranh vẽ. </a:t>
            </a:r>
          </a:p>
          <a:p>
            <a:pPr algn="just"/>
            <a:r>
              <a:rPr lang="vi-VN" sz="2400" dirty="0">
                <a:ln>
                  <a:solidFill>
                    <a:schemeClr val="tx1"/>
                  </a:solidFill>
                </a:ln>
                <a:latin typeface="UTM Avo" panose="02040603050506020204" pitchFamily="18" charset="0"/>
              </a:rPr>
              <a:t>- Phát triển kĩ năng nói và nghe thông qua trao đổi về nội dung của VB và nội dung được thể hiện trong tranh.</a:t>
            </a:r>
          </a:p>
        </p:txBody>
      </p:sp>
      <p:pic>
        <p:nvPicPr>
          <p:cNvPr id="5" name="Picture 4">
            <a:extLst>
              <a:ext uri="{FF2B5EF4-FFF2-40B4-BE49-F238E27FC236}">
                <a16:creationId xmlns:a16="http://schemas.microsoft.com/office/drawing/2014/main" id="{546E8C32-8F24-F333-BFC7-1F4F11BA75D0}"/>
              </a:ext>
            </a:extLst>
          </p:cNvPr>
          <p:cNvPicPr>
            <a:picLocks noChangeAspect="1"/>
          </p:cNvPicPr>
          <p:nvPr/>
        </p:nvPicPr>
        <p:blipFill>
          <a:blip r:embed="rId2"/>
          <a:stretch>
            <a:fillRect/>
          </a:stretch>
        </p:blipFill>
        <p:spPr>
          <a:xfrm>
            <a:off x="575187" y="199628"/>
            <a:ext cx="11046909" cy="1713124"/>
          </a:xfrm>
          <a:prstGeom prst="rect">
            <a:avLst/>
          </a:prstGeom>
        </p:spPr>
      </p:pic>
    </p:spTree>
    <p:extLst>
      <p:ext uri="{BB962C8B-B14F-4D97-AF65-F5344CB8AC3E}">
        <p14:creationId xmlns:p14="http://schemas.microsoft.com/office/powerpoint/2010/main" val="25085210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EFC6-0BE6-8328-A405-059180BF1C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CC7523-AA4A-3E48-75C3-20246A1CC4A3}"/>
              </a:ext>
            </a:extLst>
          </p:cNvPr>
          <p:cNvPicPr>
            <a:picLocks noChangeAspect="1"/>
          </p:cNvPicPr>
          <p:nvPr/>
        </p:nvPicPr>
        <p:blipFill>
          <a:blip r:embed="rId2"/>
          <a:stretch>
            <a:fillRect/>
          </a:stretch>
        </p:blipFill>
        <p:spPr>
          <a:xfrm>
            <a:off x="5720862" y="59742"/>
            <a:ext cx="5308325" cy="1447401"/>
          </a:xfrm>
          <a:prstGeom prst="rect">
            <a:avLst/>
          </a:prstGeom>
        </p:spPr>
      </p:pic>
      <p:sp>
        <p:nvSpPr>
          <p:cNvPr id="5" name="Rectangle 4">
            <a:extLst>
              <a:ext uri="{FF2B5EF4-FFF2-40B4-BE49-F238E27FC236}">
                <a16:creationId xmlns:a16="http://schemas.microsoft.com/office/drawing/2014/main" id="{6351A600-8D02-D38C-940F-2AA210824C5F}"/>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25082C-6038-E124-0668-D89F21784F7A}"/>
              </a:ext>
            </a:extLst>
          </p:cNvPr>
          <p:cNvSpPr/>
          <p:nvPr/>
        </p:nvSpPr>
        <p:spPr>
          <a:xfrm>
            <a:off x="448056" y="2281084"/>
            <a:ext cx="11314177" cy="3018426"/>
          </a:xfrm>
          <a:prstGeom prst="rect">
            <a:avLst/>
          </a:prstGeom>
          <a:solidFill>
            <a:srgbClr val="F26D4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D68D6A8-6F40-F9E5-1858-6D567BC6C69F}"/>
              </a:ext>
            </a:extLst>
          </p:cNvPr>
          <p:cNvSpPr/>
          <p:nvPr/>
        </p:nvSpPr>
        <p:spPr>
          <a:xfrm>
            <a:off x="448056" y="5348787"/>
            <a:ext cx="11314177" cy="410668"/>
          </a:xfrm>
          <a:prstGeom prst="rect">
            <a:avLst/>
          </a:prstGeom>
          <a:solidFill>
            <a:srgbClr val="D6E44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D0CCE84-21BF-441B-4C63-F01395994D48}"/>
              </a:ext>
            </a:extLst>
          </p:cNvPr>
          <p:cNvSpPr txBox="1"/>
          <p:nvPr/>
        </p:nvSpPr>
        <p:spPr>
          <a:xfrm>
            <a:off x="457200" y="1821139"/>
            <a:ext cx="113141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Cuộc thi tài năng rừng xanh</a:t>
            </a:r>
            <a:endParaRPr kumimoji="0" lang="en-US"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Mừng xuân, các con vật trong rừng tổ chức một cuộc thi tài năng. Đúng như dự kiến, cuộc thi mở đầu bằng tiết mục chim yểng bắt chước tiếng của một số loài vật. Tiếp theo là ca khúc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của mèo rừng. Gõ kiến chỉ trong nháy mắt đã khoét được cái tổ xinh xắn. Chim công khiến khán giả say mê, </a:t>
            </a:r>
            <a:r>
              <a:rPr kumimoji="0" lang="en-US" sz="2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chuếnh</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choáng vì điệu múa tuyệt đẹp. Vọoc xám với tiết mục đu cây điêu luyện làm tất cả trầm trồ thích thú.</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Các con vật đều xứng đáng nhận phần thưởng.</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(Lâm Anh)</a:t>
            </a:r>
          </a:p>
        </p:txBody>
      </p:sp>
      <p:grpSp>
        <p:nvGrpSpPr>
          <p:cNvPr id="2" name="Group 1">
            <a:extLst>
              <a:ext uri="{FF2B5EF4-FFF2-40B4-BE49-F238E27FC236}">
                <a16:creationId xmlns:a16="http://schemas.microsoft.com/office/drawing/2014/main" id="{5691A3B6-DA0F-A8C1-0FED-4F4EB2FE278E}"/>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8F8E01FE-50EC-E8C3-C402-CFD07A549A87}"/>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66214FA2-EE21-A7E3-AE29-D3A686D2B62E}"/>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15" name="Star: 8 Points 14">
            <a:extLst>
              <a:ext uri="{FF2B5EF4-FFF2-40B4-BE49-F238E27FC236}">
                <a16:creationId xmlns:a16="http://schemas.microsoft.com/office/drawing/2014/main" id="{B8FB3A39-57E7-8FFE-47B0-9CCA67137900}"/>
              </a:ext>
            </a:extLst>
          </p:cNvPr>
          <p:cNvSpPr/>
          <p:nvPr/>
        </p:nvSpPr>
        <p:spPr>
          <a:xfrm>
            <a:off x="870713" y="2180603"/>
            <a:ext cx="584200" cy="566386"/>
          </a:xfrm>
          <a:prstGeom prst="star8">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1</a:t>
            </a:r>
          </a:p>
        </p:txBody>
      </p:sp>
      <p:sp>
        <p:nvSpPr>
          <p:cNvPr id="16" name="Star: 8 Points 15">
            <a:extLst>
              <a:ext uri="{FF2B5EF4-FFF2-40B4-BE49-F238E27FC236}">
                <a16:creationId xmlns:a16="http://schemas.microsoft.com/office/drawing/2014/main" id="{DCC9502F-0DC5-1056-3BCD-BBA18A933440}"/>
              </a:ext>
            </a:extLst>
          </p:cNvPr>
          <p:cNvSpPr/>
          <p:nvPr/>
        </p:nvSpPr>
        <p:spPr>
          <a:xfrm>
            <a:off x="870713" y="5270928"/>
            <a:ext cx="584200" cy="566386"/>
          </a:xfrm>
          <a:prstGeom prst="star8">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spTree>
    <p:extLst>
      <p:ext uri="{BB962C8B-B14F-4D97-AF65-F5344CB8AC3E}">
        <p14:creationId xmlns:p14="http://schemas.microsoft.com/office/powerpoint/2010/main" val="23470258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75B9-771A-DEEE-2134-15A19E4AAB3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85D777C-91DC-57B3-5C2E-0A5E8E6A6D24}"/>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7" name="Rectangle: Rounded Corners 6">
              <a:extLst>
                <a:ext uri="{FF2B5EF4-FFF2-40B4-BE49-F238E27FC236}">
                  <a16:creationId xmlns:a16="http://schemas.microsoft.com/office/drawing/2014/main" id="{4EB26F8D-1FC8-EC90-DDAF-92827E7C5B97}"/>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8" name="Oval 7">
              <a:extLst>
                <a:ext uri="{FF2B5EF4-FFF2-40B4-BE49-F238E27FC236}">
                  <a16:creationId xmlns:a16="http://schemas.microsoft.com/office/drawing/2014/main" id="{D3B9A40E-603D-7275-FD3E-789B48660E77}"/>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9" name="Rectangle 8">
            <a:extLst>
              <a:ext uri="{FF2B5EF4-FFF2-40B4-BE49-F238E27FC236}">
                <a16:creationId xmlns:a16="http://schemas.microsoft.com/office/drawing/2014/main" id="{1660EFB5-BBFD-B701-E6AD-2AD5E67DF7B4}"/>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29CAEF-062C-2E09-CA96-35EABA14CD00}"/>
              </a:ext>
            </a:extLst>
          </p:cNvPr>
          <p:cNvSpPr txBox="1"/>
          <p:nvPr/>
        </p:nvSpPr>
        <p:spPr>
          <a:xfrm>
            <a:off x="457200" y="1821139"/>
            <a:ext cx="113141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Cuộc thi tài năng rừng xanh</a:t>
            </a:r>
            <a:endParaRPr kumimoji="0" lang="en-US"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Mừng xuân, các con vật trong rừng tổ chức một cuộc thi tài năng.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Đúng như dự kiến, cuộc thi mở đầu bằng tiết mục chim yểng bắt chước tiếng của một số loài vật. Tiếp theo là ca khúc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của mèo rừng. Gõ kiến chỉ trong nháy mắt đã khoét được cái tổ xinh xắn. Chim công khiến khán giả say mê, </a:t>
            </a:r>
            <a:r>
              <a:rPr kumimoji="0" lang="en-US" sz="2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chuếnh</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choáng vì điệu múa tuyệt đẹp. Vọoc xám với tiết mục đu cây điêu luyện làm tất cả trầm trồ thích thú.</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Các con vật đều xứng đáng nhận phần thưởng.</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(Lâm Anh)</a:t>
            </a:r>
          </a:p>
        </p:txBody>
      </p:sp>
      <p:pic>
        <p:nvPicPr>
          <p:cNvPr id="2" name="Picture 1">
            <a:extLst>
              <a:ext uri="{FF2B5EF4-FFF2-40B4-BE49-F238E27FC236}">
                <a16:creationId xmlns:a16="http://schemas.microsoft.com/office/drawing/2014/main" id="{BAE100AF-15C1-5905-0EB4-CC1F5654CA4A}"/>
              </a:ext>
            </a:extLst>
          </p:cNvPr>
          <p:cNvPicPr>
            <a:picLocks noChangeAspect="1"/>
          </p:cNvPicPr>
          <p:nvPr/>
        </p:nvPicPr>
        <p:blipFill>
          <a:blip r:embed="rId2"/>
          <a:stretch>
            <a:fillRect/>
          </a:stretch>
        </p:blipFill>
        <p:spPr>
          <a:xfrm>
            <a:off x="5908430" y="387537"/>
            <a:ext cx="4711021" cy="905836"/>
          </a:xfrm>
          <a:prstGeom prst="rect">
            <a:avLst/>
          </a:prstGeom>
        </p:spPr>
      </p:pic>
    </p:spTree>
    <p:extLst>
      <p:ext uri="{BB962C8B-B14F-4D97-AF65-F5344CB8AC3E}">
        <p14:creationId xmlns:p14="http://schemas.microsoft.com/office/powerpoint/2010/main" val="40573702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47AD9-3E87-E6B4-4079-5CC57DF541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4005B2-1768-FF65-38B4-7C8AECEC7D80}"/>
              </a:ext>
            </a:extLst>
          </p:cNvPr>
          <p:cNvPicPr>
            <a:picLocks noChangeAspect="1"/>
          </p:cNvPicPr>
          <p:nvPr/>
        </p:nvPicPr>
        <p:blipFill>
          <a:blip r:embed="rId2"/>
          <a:stretch>
            <a:fillRect/>
          </a:stretch>
        </p:blipFill>
        <p:spPr>
          <a:xfrm>
            <a:off x="5005754" y="28477"/>
            <a:ext cx="6023433" cy="1632438"/>
          </a:xfrm>
          <a:prstGeom prst="rect">
            <a:avLst/>
          </a:prstGeom>
        </p:spPr>
      </p:pic>
      <p:grpSp>
        <p:nvGrpSpPr>
          <p:cNvPr id="6" name="Group 5">
            <a:extLst>
              <a:ext uri="{FF2B5EF4-FFF2-40B4-BE49-F238E27FC236}">
                <a16:creationId xmlns:a16="http://schemas.microsoft.com/office/drawing/2014/main" id="{E53EE41F-E22B-C563-44FB-46F3023C5B82}"/>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7" name="Rectangle: Rounded Corners 6">
              <a:extLst>
                <a:ext uri="{FF2B5EF4-FFF2-40B4-BE49-F238E27FC236}">
                  <a16:creationId xmlns:a16="http://schemas.microsoft.com/office/drawing/2014/main" id="{4CC60DA8-D191-F26F-396E-35A6C2354DAC}"/>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8" name="Oval 7">
              <a:extLst>
                <a:ext uri="{FF2B5EF4-FFF2-40B4-BE49-F238E27FC236}">
                  <a16:creationId xmlns:a16="http://schemas.microsoft.com/office/drawing/2014/main" id="{55D4ACB6-DFCE-089F-CE09-CED63D3FF5AD}"/>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9" name="Rectangle 8">
            <a:extLst>
              <a:ext uri="{FF2B5EF4-FFF2-40B4-BE49-F238E27FC236}">
                <a16:creationId xmlns:a16="http://schemas.microsoft.com/office/drawing/2014/main" id="{3EC7E821-2157-B4E8-77AC-A647CDCA6EA3}"/>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56CBA58-3D91-F3BA-99A4-F27B6B66865F}"/>
              </a:ext>
            </a:extLst>
          </p:cNvPr>
          <p:cNvSpPr txBox="1"/>
          <p:nvPr/>
        </p:nvSpPr>
        <p:spPr>
          <a:xfrm>
            <a:off x="457200" y="1821139"/>
            <a:ext cx="113141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Cuộc thi tài năng rừng xanh</a:t>
            </a:r>
            <a:endParaRPr kumimoji="0" lang="en-US" sz="2800" b="1"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Mừng xuân, các con vật trong rừng tổ chức một cuộc thi tài năng.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Đúng như dự kiến, cuộc thi mở đầu bằng tiết mục chim yểng bắt chước tiếng của một số loài vật. Tiếp theo là ca khúc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ng</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o</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ao” của mèo rừng. Gõ kiến chỉ trong nháy mắt đã khoét được cái tổ xinh xắn. Chim công khiến khán giả say mê, </a:t>
            </a:r>
            <a:r>
              <a:rPr kumimoji="0" lang="en-US" sz="2800" b="0" i="0" u="none" strike="noStrike" kern="1200" cap="none" spc="0" normalizeH="0" baseline="0" noProof="0" dirty="0" err="1">
                <a:ln>
                  <a:solidFill>
                    <a:prstClr val="black"/>
                  </a:solidFill>
                </a:ln>
                <a:solidFill>
                  <a:prstClr val="black"/>
                </a:solidFill>
                <a:effectLst/>
                <a:uLnTx/>
                <a:uFillTx/>
                <a:latin typeface="UTM Avo" panose="02040603050506020204" pitchFamily="18" charset="0"/>
                <a:ea typeface="+mn-ea"/>
                <a:cs typeface="+mn-cs"/>
              </a:rPr>
              <a:t>chuếnh</a:t>
            </a: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choáng vì điệu múa tuyệt đẹp. Vọoc xám với tiết mục đu cây điêu luyện làm tất cả trầm trồ thích thú.</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Các con vật đều xứng đáng nhận phần thưởng.</a:t>
            </a:r>
            <a:endParaRPr kumimoji="0" lang="en-US"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solidFill>
                    <a:prstClr val="black"/>
                  </a:solidFill>
                </a:ln>
                <a:solidFill>
                  <a:prstClr val="black"/>
                </a:solidFill>
                <a:effectLst/>
                <a:uLnTx/>
                <a:uFillTx/>
                <a:latin typeface="UTM Avo" panose="02040603050506020204" pitchFamily="18" charset="0"/>
                <a:ea typeface="+mn-ea"/>
                <a:cs typeface="+mn-cs"/>
              </a:rPr>
              <a:t>(Lâm Anh)</a:t>
            </a:r>
          </a:p>
        </p:txBody>
      </p:sp>
    </p:spTree>
    <p:extLst>
      <p:ext uri="{BB962C8B-B14F-4D97-AF65-F5344CB8AC3E}">
        <p14:creationId xmlns:p14="http://schemas.microsoft.com/office/powerpoint/2010/main" val="39808830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67F9-0355-15CB-F3A0-CBD3BC900D5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4BCB1B-A385-026F-8482-8345E6C2BB34}"/>
              </a:ext>
            </a:extLst>
          </p:cNvPr>
          <p:cNvPicPr>
            <a:picLocks noChangeAspect="1"/>
          </p:cNvPicPr>
          <p:nvPr/>
        </p:nvPicPr>
        <p:blipFill>
          <a:blip r:embed="rId3"/>
          <a:stretch>
            <a:fillRect/>
          </a:stretch>
        </p:blipFill>
        <p:spPr>
          <a:xfrm>
            <a:off x="371360" y="-95857"/>
            <a:ext cx="11449280" cy="6633023"/>
          </a:xfrm>
          <a:prstGeom prst="rect">
            <a:avLst/>
          </a:prstGeom>
        </p:spPr>
      </p:pic>
    </p:spTree>
    <p:extLst>
      <p:ext uri="{BB962C8B-B14F-4D97-AF65-F5344CB8AC3E}">
        <p14:creationId xmlns:p14="http://schemas.microsoft.com/office/powerpoint/2010/main" val="467066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1AD7EB-D951-6150-9F29-4A7B5AA991DF}"/>
              </a:ext>
            </a:extLst>
          </p:cNvPr>
          <p:cNvPicPr>
            <a:picLocks noChangeAspect="1"/>
          </p:cNvPicPr>
          <p:nvPr/>
        </p:nvPicPr>
        <p:blipFill>
          <a:blip r:embed="rId2"/>
          <a:stretch>
            <a:fillRect/>
          </a:stretch>
        </p:blipFill>
        <p:spPr>
          <a:xfrm>
            <a:off x="572546" y="4134270"/>
            <a:ext cx="11046909" cy="2085013"/>
          </a:xfrm>
          <a:prstGeom prst="rect">
            <a:avLst/>
          </a:prstGeom>
        </p:spPr>
      </p:pic>
    </p:spTree>
    <p:extLst>
      <p:ext uri="{BB962C8B-B14F-4D97-AF65-F5344CB8AC3E}">
        <p14:creationId xmlns:p14="http://schemas.microsoft.com/office/powerpoint/2010/main" val="37710533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1D2244-7F22-4039-7B80-51908121D705}"/>
              </a:ext>
            </a:extLst>
          </p:cNvPr>
          <p:cNvGrpSpPr/>
          <p:nvPr/>
        </p:nvGrpSpPr>
        <p:grpSpPr>
          <a:xfrm>
            <a:off x="499871" y="275992"/>
            <a:ext cx="6381575" cy="1097280"/>
            <a:chOff x="249778" y="726257"/>
            <a:chExt cx="6381575"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418FFCB7-8DB8-F4BD-283A-F97475A2C89D}"/>
                </a:ext>
              </a:extLst>
            </p:cNvPr>
            <p:cNvSpPr/>
            <p:nvPr/>
          </p:nvSpPr>
          <p:spPr>
            <a:xfrm>
              <a:off x="912721" y="837802"/>
              <a:ext cx="5718632"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D28F7675-7451-98F6-DCCE-A9FD746F787C}"/>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grpSp>
      <p:sp>
        <p:nvSpPr>
          <p:cNvPr id="5" name="Rectangle: Rounded Corners 4">
            <a:extLst>
              <a:ext uri="{FF2B5EF4-FFF2-40B4-BE49-F238E27FC236}">
                <a16:creationId xmlns:a16="http://schemas.microsoft.com/office/drawing/2014/main" id="{A82BDE3C-6107-1E07-CD2D-8665D5A1567B}"/>
              </a:ext>
            </a:extLst>
          </p:cNvPr>
          <p:cNvSpPr/>
          <p:nvPr/>
        </p:nvSpPr>
        <p:spPr>
          <a:xfrm>
            <a:off x="291925" y="4586968"/>
            <a:ext cx="11608151" cy="2081866"/>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FF4FD8-6959-7E6E-747A-BF7A924B0960}"/>
              </a:ext>
            </a:extLst>
          </p:cNvPr>
          <p:cNvSpPr txBox="1"/>
          <p:nvPr/>
        </p:nvSpPr>
        <p:spPr>
          <a:xfrm>
            <a:off x="385823" y="4696654"/>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a) </a:t>
            </a:r>
            <a:r>
              <a:rPr lang="en-US" sz="2800" dirty="0" err="1">
                <a:ln>
                  <a:solidFill>
                    <a:schemeClr val="tx1"/>
                  </a:solidFill>
                </a:ln>
                <a:latin typeface="UTM Avo" panose="02040603050506020204" pitchFamily="18" charset="0"/>
              </a:rPr>
              <a:t>Cuộc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thi</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có</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những</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nào</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tham</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gia</a:t>
            </a:r>
            <a:r>
              <a:rPr lang="en-US" sz="2800" dirty="0">
                <a:ln>
                  <a:solidFill>
                    <a:schemeClr val="tx1"/>
                  </a:solidFill>
                </a:ln>
                <a:latin typeface="UTM Avo" panose="02040603050506020204" pitchFamily="18" charset="0"/>
              </a:rPr>
              <a:t>?</a:t>
            </a:r>
          </a:p>
        </p:txBody>
      </p:sp>
      <p:sp>
        <p:nvSpPr>
          <p:cNvPr id="7" name="TextBox 6">
            <a:extLst>
              <a:ext uri="{FF2B5EF4-FFF2-40B4-BE49-F238E27FC236}">
                <a16:creationId xmlns:a16="http://schemas.microsoft.com/office/drawing/2014/main" id="{1B724801-2578-5A49-982C-C852AE9D5360}"/>
              </a:ext>
            </a:extLst>
          </p:cNvPr>
          <p:cNvSpPr txBox="1"/>
          <p:nvPr/>
        </p:nvSpPr>
        <p:spPr>
          <a:xfrm>
            <a:off x="374093" y="5329560"/>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b) </a:t>
            </a:r>
            <a:r>
              <a:rPr lang="en-US" sz="2800" dirty="0" err="1">
                <a:ln>
                  <a:solidFill>
                    <a:schemeClr val="tx1"/>
                  </a:solidFill>
                </a:ln>
                <a:latin typeface="UTM Avo" panose="02040603050506020204" pitchFamily="18" charset="0"/>
              </a:rPr>
              <a:t>Mỗi</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biểu</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diễn</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tiết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mục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gì</a:t>
            </a:r>
            <a:r>
              <a:rPr lang="en-US" sz="2800" dirty="0">
                <a:ln>
                  <a:solidFill>
                    <a:schemeClr val="tx1"/>
                  </a:solidFill>
                </a:ln>
                <a:latin typeface="UTM Avo" panose="02040603050506020204" pitchFamily="18" charset="0"/>
              </a:rPr>
              <a:t>?</a:t>
            </a:r>
          </a:p>
        </p:txBody>
      </p:sp>
      <p:sp>
        <p:nvSpPr>
          <p:cNvPr id="8" name="TextBox 7">
            <a:extLst>
              <a:ext uri="{FF2B5EF4-FFF2-40B4-BE49-F238E27FC236}">
                <a16:creationId xmlns:a16="http://schemas.microsoft.com/office/drawing/2014/main" id="{4B176352-FAC4-4EE4-D534-04B76D0CAE26}"/>
              </a:ext>
            </a:extLst>
          </p:cNvPr>
          <p:cNvSpPr txBox="1"/>
          <p:nvPr/>
        </p:nvSpPr>
        <p:spPr>
          <a:xfrm>
            <a:off x="374093" y="5938847"/>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c) Em </a:t>
            </a:r>
            <a:r>
              <a:rPr lang="en-US" sz="2800" dirty="0" err="1">
                <a:ln>
                  <a:solidFill>
                    <a:schemeClr val="tx1"/>
                  </a:solidFill>
                </a:ln>
                <a:latin typeface="UTM Avo" panose="02040603050506020204" pitchFamily="18" charset="0"/>
              </a:rPr>
              <a:t>thích</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nhất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tiết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mục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nào</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trong</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cuộc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thi</a:t>
            </a:r>
            <a:r>
              <a:rPr lang="en-US" sz="2800" dirty="0">
                <a:ln>
                  <a:solidFill>
                    <a:schemeClr val="tx1"/>
                  </a:solidFill>
                </a:ln>
                <a:latin typeface="UTM Avo" panose="02040603050506020204" pitchFamily="18" charset="0"/>
              </a:rPr>
              <a:t>?</a:t>
            </a:r>
          </a:p>
        </p:txBody>
      </p:sp>
      <p:pic>
        <p:nvPicPr>
          <p:cNvPr id="10" name="Đồ họa 3">
            <a:extLst>
              <a:ext uri="{FF2B5EF4-FFF2-40B4-BE49-F238E27FC236}">
                <a16:creationId xmlns:a16="http://schemas.microsoft.com/office/drawing/2014/main" id="{66E6D1EA-2AA9-8E3D-CF1B-C08EE75336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2097" y="5119467"/>
            <a:ext cx="3217762" cy="1518894"/>
          </a:xfrm>
          <a:prstGeom prst="rect">
            <a:avLst/>
          </a:prstGeom>
        </p:spPr>
      </p:pic>
      <p:pic>
        <p:nvPicPr>
          <p:cNvPr id="11" name="Picture 10">
            <a:extLst>
              <a:ext uri="{FF2B5EF4-FFF2-40B4-BE49-F238E27FC236}">
                <a16:creationId xmlns:a16="http://schemas.microsoft.com/office/drawing/2014/main" id="{22457EB8-8319-AA0C-083F-74B5678DDF6F}"/>
              </a:ext>
            </a:extLst>
          </p:cNvPr>
          <p:cNvPicPr>
            <a:picLocks noChangeAspect="1"/>
          </p:cNvPicPr>
          <p:nvPr/>
        </p:nvPicPr>
        <p:blipFill>
          <a:blip r:embed="rId6"/>
          <a:stretch>
            <a:fillRect/>
          </a:stretch>
        </p:blipFill>
        <p:spPr>
          <a:xfrm>
            <a:off x="7969956" y="4618629"/>
            <a:ext cx="4222044" cy="560893"/>
          </a:xfrm>
          <a:prstGeom prst="rect">
            <a:avLst/>
          </a:prstGeom>
        </p:spPr>
      </p:pic>
      <p:pic>
        <p:nvPicPr>
          <p:cNvPr id="12" name="5 Minutes timer (Đồng hồ đếm ngược 5 phút)">
            <a:hlinkClick r:id="" action="ppaction://media"/>
            <a:extLst>
              <a:ext uri="{FF2B5EF4-FFF2-40B4-BE49-F238E27FC236}">
                <a16:creationId xmlns:a16="http://schemas.microsoft.com/office/drawing/2014/main" id="{2C0F33A2-73EF-5AA7-B1A6-104C7DA2487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6714" t="31904" r="28286" b="30000"/>
          <a:stretch/>
        </p:blipFill>
        <p:spPr>
          <a:xfrm>
            <a:off x="10253603" y="3632173"/>
            <a:ext cx="1646473" cy="784035"/>
          </a:xfrm>
          <a:prstGeom prst="flowChartTerminator">
            <a:avLst/>
          </a:prstGeom>
          <a:ln w="12700">
            <a:solidFill>
              <a:schemeClr val="tx1"/>
            </a:solidFill>
          </a:ln>
        </p:spPr>
      </p:pic>
    </p:spTree>
    <p:extLst>
      <p:ext uri="{BB962C8B-B14F-4D97-AF65-F5344CB8AC3E}">
        <p14:creationId xmlns:p14="http://schemas.microsoft.com/office/powerpoint/2010/main" val="29260420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2"/>
                </p:tgtEl>
              </p:cMediaNode>
            </p:video>
          </p:childTnLst>
        </p:cTn>
      </p:par>
    </p:tnLst>
    <p:bldLst>
      <p:bldP spid="5" grpId="0" animBg="1"/>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0FE45C-095A-488C-B6B1-9DCDF8729B52}"/>
              </a:ext>
            </a:extLst>
          </p:cNvPr>
          <p:cNvPicPr>
            <a:picLocks noChangeAspect="1"/>
          </p:cNvPicPr>
          <p:nvPr/>
        </p:nvPicPr>
        <p:blipFill>
          <a:blip r:embed="rId2"/>
          <a:stretch>
            <a:fillRect/>
          </a:stretch>
        </p:blipFill>
        <p:spPr>
          <a:xfrm>
            <a:off x="572546" y="4081919"/>
            <a:ext cx="11046909" cy="1981372"/>
          </a:xfrm>
          <a:prstGeom prst="rect">
            <a:avLst/>
          </a:prstGeom>
        </p:spPr>
      </p:pic>
    </p:spTree>
    <p:extLst>
      <p:ext uri="{BB962C8B-B14F-4D97-AF65-F5344CB8AC3E}">
        <p14:creationId xmlns:p14="http://schemas.microsoft.com/office/powerpoint/2010/main" val="24093547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8A4FD1-2160-85E9-9EF2-69FC86BEF893}"/>
              </a:ext>
            </a:extLst>
          </p:cNvPr>
          <p:cNvGrpSpPr/>
          <p:nvPr/>
        </p:nvGrpSpPr>
        <p:grpSpPr>
          <a:xfrm>
            <a:off x="499871" y="275992"/>
            <a:ext cx="6381575" cy="1097280"/>
            <a:chOff x="249778" y="726257"/>
            <a:chExt cx="6381575"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80AFCB99-D01F-3DD8-CCD2-1AC9EB622BEE}"/>
                </a:ext>
              </a:extLst>
            </p:cNvPr>
            <p:cNvSpPr/>
            <p:nvPr/>
          </p:nvSpPr>
          <p:spPr>
            <a:xfrm>
              <a:off x="912721" y="837802"/>
              <a:ext cx="5718632"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5DFD7545-6BEA-E74B-B169-C52E1961E8D6}"/>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grpSp>
      <p:grpSp>
        <p:nvGrpSpPr>
          <p:cNvPr id="7" name="Group 6">
            <a:extLst>
              <a:ext uri="{FF2B5EF4-FFF2-40B4-BE49-F238E27FC236}">
                <a16:creationId xmlns:a16="http://schemas.microsoft.com/office/drawing/2014/main" id="{BEFD7074-EBA3-04EA-B4A8-16580EF110C2}"/>
              </a:ext>
            </a:extLst>
          </p:cNvPr>
          <p:cNvGrpSpPr/>
          <p:nvPr/>
        </p:nvGrpSpPr>
        <p:grpSpPr>
          <a:xfrm>
            <a:off x="228342" y="4446573"/>
            <a:ext cx="8331214" cy="773301"/>
            <a:chOff x="228342" y="4446573"/>
            <a:chExt cx="8331214" cy="773301"/>
          </a:xfrm>
        </p:grpSpPr>
        <p:sp>
          <p:nvSpPr>
            <p:cNvPr id="5" name="Rectangle: Rounded Corners 4">
              <a:extLst>
                <a:ext uri="{FF2B5EF4-FFF2-40B4-BE49-F238E27FC236}">
                  <a16:creationId xmlns:a16="http://schemas.microsoft.com/office/drawing/2014/main" id="{052EEA6D-65F4-495C-5E2D-E064B1028C7A}"/>
                </a:ext>
              </a:extLst>
            </p:cNvPr>
            <p:cNvSpPr/>
            <p:nvPr/>
          </p:nvSpPr>
          <p:spPr>
            <a:xfrm>
              <a:off x="228342" y="4446573"/>
              <a:ext cx="8331214" cy="773301"/>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1DAA215-07F6-0CDC-BA30-9A88BAC36974}"/>
                </a:ext>
              </a:extLst>
            </p:cNvPr>
            <p:cNvSpPr txBox="1"/>
            <p:nvPr/>
          </p:nvSpPr>
          <p:spPr>
            <a:xfrm>
              <a:off x="286788" y="4571613"/>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a) </a:t>
              </a:r>
              <a:r>
                <a:rPr lang="en-US" sz="2800" dirty="0" err="1">
                  <a:ln>
                    <a:solidFill>
                      <a:schemeClr val="tx1"/>
                    </a:solidFill>
                  </a:ln>
                  <a:latin typeface="UTM Avo" panose="02040603050506020204" pitchFamily="18" charset="0"/>
                </a:rPr>
                <a:t>Cuộc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thi</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có</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những</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nào</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tham</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gia</a:t>
              </a:r>
              <a:r>
                <a:rPr lang="en-US" sz="2800" dirty="0">
                  <a:ln>
                    <a:solidFill>
                      <a:schemeClr val="tx1"/>
                    </a:solidFill>
                  </a:ln>
                  <a:latin typeface="UTM Avo" panose="02040603050506020204" pitchFamily="18" charset="0"/>
                </a:rPr>
                <a:t>?</a:t>
              </a:r>
            </a:p>
          </p:txBody>
        </p:sp>
      </p:grpSp>
      <p:grpSp>
        <p:nvGrpSpPr>
          <p:cNvPr id="8" name="Group 7">
            <a:extLst>
              <a:ext uri="{FF2B5EF4-FFF2-40B4-BE49-F238E27FC236}">
                <a16:creationId xmlns:a16="http://schemas.microsoft.com/office/drawing/2014/main" id="{B2913AEF-BCC3-9AF7-0E68-237C20030731}"/>
              </a:ext>
            </a:extLst>
          </p:cNvPr>
          <p:cNvGrpSpPr/>
          <p:nvPr/>
        </p:nvGrpSpPr>
        <p:grpSpPr>
          <a:xfrm>
            <a:off x="1597151" y="5430995"/>
            <a:ext cx="10448158" cy="1151013"/>
            <a:chOff x="228342" y="4446573"/>
            <a:chExt cx="8331214" cy="1079147"/>
          </a:xfrm>
        </p:grpSpPr>
        <p:sp>
          <p:nvSpPr>
            <p:cNvPr id="9" name="Rectangle: Rounded Corners 8">
              <a:extLst>
                <a:ext uri="{FF2B5EF4-FFF2-40B4-BE49-F238E27FC236}">
                  <a16:creationId xmlns:a16="http://schemas.microsoft.com/office/drawing/2014/main" id="{99F3832E-F7A6-8709-6D3F-1564A6C5B7B1}"/>
                </a:ext>
              </a:extLst>
            </p:cNvPr>
            <p:cNvSpPr/>
            <p:nvPr/>
          </p:nvSpPr>
          <p:spPr>
            <a:xfrm>
              <a:off x="228342" y="4446573"/>
              <a:ext cx="8331214" cy="1079147"/>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7C1166-2979-9266-D1A9-A2CAC07DC84B}"/>
                </a:ext>
              </a:extLst>
            </p:cNvPr>
            <p:cNvSpPr txBox="1"/>
            <p:nvPr/>
          </p:nvSpPr>
          <p:spPr>
            <a:xfrm>
              <a:off x="286788" y="4538878"/>
              <a:ext cx="8214322" cy="894535"/>
            </a:xfrm>
            <a:prstGeom prst="rect">
              <a:avLst/>
            </a:prstGeom>
            <a:noFill/>
          </p:spPr>
          <p:txBody>
            <a:bodyPr wrap="square" rtlCol="0">
              <a:spAutoFit/>
            </a:bodyPr>
            <a:lstStyle/>
            <a:p>
              <a:pPr algn="just"/>
              <a:r>
                <a:rPr lang="en-US" sz="2800" dirty="0" err="1">
                  <a:ln>
                    <a:solidFill>
                      <a:srgbClr val="00B050"/>
                    </a:solidFill>
                  </a:ln>
                  <a:solidFill>
                    <a:srgbClr val="00B050"/>
                  </a:solidFill>
                  <a:latin typeface="UTM Avo" panose="02040603050506020204" pitchFamily="18" charset="0"/>
                </a:rPr>
                <a:t>Cuộc</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thi</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có</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sự</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tham</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gia</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của</a:t>
              </a:r>
              <a:r>
                <a:rPr lang="en-US" sz="2800" dirty="0">
                  <a:ln>
                    <a:solidFill>
                      <a:srgbClr val="00B050"/>
                    </a:solidFill>
                  </a:ln>
                  <a:solidFill>
                    <a:srgbClr val="00B050"/>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chim</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yểng</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mèo</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rừng</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gõ</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kiến</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chim</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công</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voọc</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xám</a:t>
              </a:r>
              <a:r>
                <a:rPr lang="en-US" sz="2800" b="1" dirty="0">
                  <a:ln>
                    <a:solidFill>
                      <a:schemeClr val="tx1"/>
                    </a:solidFill>
                  </a:ln>
                  <a:solidFill>
                    <a:srgbClr val="FF6699"/>
                  </a:solidFill>
                  <a:latin typeface="UTM Avo" panose="02040603050506020204" pitchFamily="18" charset="0"/>
                </a:rPr>
                <a:t>.</a:t>
              </a:r>
              <a:endParaRPr lang="en-US" sz="2800" dirty="0">
                <a:ln>
                  <a:solidFill>
                    <a:srgbClr val="00B050"/>
                  </a:solidFill>
                </a:ln>
                <a:solidFill>
                  <a:srgbClr val="00B050"/>
                </a:solidFill>
                <a:latin typeface="UTM Avo" panose="02040603050506020204" pitchFamily="18" charset="0"/>
              </a:endParaRPr>
            </a:p>
          </p:txBody>
        </p:sp>
      </p:grpSp>
    </p:spTree>
    <p:extLst>
      <p:ext uri="{BB962C8B-B14F-4D97-AF65-F5344CB8AC3E}">
        <p14:creationId xmlns:p14="http://schemas.microsoft.com/office/powerpoint/2010/main" val="364527278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98453E-9CC0-61BD-30E6-E6DBB736AE64}"/>
              </a:ext>
            </a:extLst>
          </p:cNvPr>
          <p:cNvGrpSpPr/>
          <p:nvPr/>
        </p:nvGrpSpPr>
        <p:grpSpPr>
          <a:xfrm>
            <a:off x="499871" y="275992"/>
            <a:ext cx="6381575" cy="1097280"/>
            <a:chOff x="249778" y="726257"/>
            <a:chExt cx="6381575"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8F5811FA-89D4-45CD-444B-1714087F7EE0}"/>
                </a:ext>
              </a:extLst>
            </p:cNvPr>
            <p:cNvSpPr/>
            <p:nvPr/>
          </p:nvSpPr>
          <p:spPr>
            <a:xfrm>
              <a:off x="912721" y="837802"/>
              <a:ext cx="5718632"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66847D6A-ACED-DE0F-C9A7-EDB50A7C9ED8}"/>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grpSp>
      <p:grpSp>
        <p:nvGrpSpPr>
          <p:cNvPr id="5" name="Group 4">
            <a:extLst>
              <a:ext uri="{FF2B5EF4-FFF2-40B4-BE49-F238E27FC236}">
                <a16:creationId xmlns:a16="http://schemas.microsoft.com/office/drawing/2014/main" id="{86C7339C-AA4C-81D8-6BA9-0536C3439B26}"/>
              </a:ext>
            </a:extLst>
          </p:cNvPr>
          <p:cNvGrpSpPr/>
          <p:nvPr/>
        </p:nvGrpSpPr>
        <p:grpSpPr>
          <a:xfrm>
            <a:off x="5182306" y="1373272"/>
            <a:ext cx="6820640" cy="773301"/>
            <a:chOff x="228342" y="4446573"/>
            <a:chExt cx="8331214" cy="773301"/>
          </a:xfrm>
        </p:grpSpPr>
        <p:sp>
          <p:nvSpPr>
            <p:cNvPr id="6" name="Rectangle: Rounded Corners 5">
              <a:extLst>
                <a:ext uri="{FF2B5EF4-FFF2-40B4-BE49-F238E27FC236}">
                  <a16:creationId xmlns:a16="http://schemas.microsoft.com/office/drawing/2014/main" id="{ECDD0260-EC83-A41A-F111-75A85ABBB461}"/>
                </a:ext>
              </a:extLst>
            </p:cNvPr>
            <p:cNvSpPr/>
            <p:nvPr/>
          </p:nvSpPr>
          <p:spPr>
            <a:xfrm>
              <a:off x="228342" y="4446573"/>
              <a:ext cx="8331214" cy="773301"/>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0F417E-1E22-8B11-B21C-1EECB7440C06}"/>
                </a:ext>
              </a:extLst>
            </p:cNvPr>
            <p:cNvSpPr txBox="1"/>
            <p:nvPr/>
          </p:nvSpPr>
          <p:spPr>
            <a:xfrm>
              <a:off x="286788" y="4571613"/>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b) </a:t>
              </a:r>
              <a:r>
                <a:rPr lang="en-US" sz="2800" dirty="0" err="1">
                  <a:ln>
                    <a:solidFill>
                      <a:schemeClr val="tx1"/>
                    </a:solidFill>
                  </a:ln>
                  <a:latin typeface="UTM Avo" panose="02040603050506020204" pitchFamily="18" charset="0"/>
                </a:rPr>
                <a:t>Mỗi</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biểu</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diễn</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tiết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mục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gì</a:t>
              </a:r>
              <a:r>
                <a:rPr lang="en-US" sz="2800" dirty="0">
                  <a:ln>
                    <a:solidFill>
                      <a:schemeClr val="tx1"/>
                    </a:solidFill>
                  </a:ln>
                  <a:latin typeface="UTM Avo" panose="02040603050506020204" pitchFamily="18" charset="0"/>
                </a:rPr>
                <a:t>?</a:t>
              </a:r>
            </a:p>
          </p:txBody>
        </p:sp>
      </p:grpSp>
      <p:sp>
        <p:nvSpPr>
          <p:cNvPr id="13" name="Rectangle 12">
            <a:extLst>
              <a:ext uri="{FF2B5EF4-FFF2-40B4-BE49-F238E27FC236}">
                <a16:creationId xmlns:a16="http://schemas.microsoft.com/office/drawing/2014/main" id="{B43A1D50-9B3B-6BE7-C379-4777C173A637}"/>
              </a:ext>
            </a:extLst>
          </p:cNvPr>
          <p:cNvSpPr/>
          <p:nvPr/>
        </p:nvSpPr>
        <p:spPr>
          <a:xfrm>
            <a:off x="310194" y="1616710"/>
            <a:ext cx="1705239" cy="3273129"/>
          </a:xfrm>
          <a:custGeom>
            <a:avLst/>
            <a:gdLst>
              <a:gd name="csX0" fmla="*/ 0 w 1705239"/>
              <a:gd name="csY0" fmla="*/ 0 h 3273129"/>
              <a:gd name="csX1" fmla="*/ 551361 w 1705239"/>
              <a:gd name="csY1" fmla="*/ 0 h 3273129"/>
              <a:gd name="csX2" fmla="*/ 1136826 w 1705239"/>
              <a:gd name="csY2" fmla="*/ 0 h 3273129"/>
              <a:gd name="csX3" fmla="*/ 1705239 w 1705239"/>
              <a:gd name="csY3" fmla="*/ 0 h 3273129"/>
              <a:gd name="csX4" fmla="*/ 1705239 w 1705239"/>
              <a:gd name="csY4" fmla="*/ 447328 h 3273129"/>
              <a:gd name="csX5" fmla="*/ 1705239 w 1705239"/>
              <a:gd name="csY5" fmla="*/ 894655 h 3273129"/>
              <a:gd name="csX6" fmla="*/ 1705239 w 1705239"/>
              <a:gd name="csY6" fmla="*/ 1407445 h 3273129"/>
              <a:gd name="csX7" fmla="*/ 1705239 w 1705239"/>
              <a:gd name="csY7" fmla="*/ 1952967 h 3273129"/>
              <a:gd name="csX8" fmla="*/ 1705239 w 1705239"/>
              <a:gd name="csY8" fmla="*/ 2400295 h 3273129"/>
              <a:gd name="csX9" fmla="*/ 1705239 w 1705239"/>
              <a:gd name="csY9" fmla="*/ 3273129 h 3273129"/>
              <a:gd name="csX10" fmla="*/ 1136826 w 1705239"/>
              <a:gd name="csY10" fmla="*/ 3273129 h 3273129"/>
              <a:gd name="csX11" fmla="*/ 551361 w 1705239"/>
              <a:gd name="csY11" fmla="*/ 3273129 h 3273129"/>
              <a:gd name="csX12" fmla="*/ 0 w 1705239"/>
              <a:gd name="csY12" fmla="*/ 3273129 h 3273129"/>
              <a:gd name="csX13" fmla="*/ 0 w 1705239"/>
              <a:gd name="csY13" fmla="*/ 2760339 h 3273129"/>
              <a:gd name="csX14" fmla="*/ 0 w 1705239"/>
              <a:gd name="csY14" fmla="*/ 2149355 h 3273129"/>
              <a:gd name="csX15" fmla="*/ 0 w 1705239"/>
              <a:gd name="csY15" fmla="*/ 1603833 h 3273129"/>
              <a:gd name="csX16" fmla="*/ 0 w 1705239"/>
              <a:gd name="csY16" fmla="*/ 1091043 h 3273129"/>
              <a:gd name="csX17" fmla="*/ 0 w 1705239"/>
              <a:gd name="csY17" fmla="*/ 578253 h 3273129"/>
              <a:gd name="csX18" fmla="*/ 0 w 1705239"/>
              <a:gd name="csY18" fmla="*/ 0 h 32731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1705239" h="3273129" fill="none" extrusionOk="0">
                <a:moveTo>
                  <a:pt x="0" y="0"/>
                </a:moveTo>
                <a:cubicBezTo>
                  <a:pt x="186431" y="-65955"/>
                  <a:pt x="319638" y="60271"/>
                  <a:pt x="551361" y="0"/>
                </a:cubicBezTo>
                <a:cubicBezTo>
                  <a:pt x="783084" y="-60271"/>
                  <a:pt x="913720" y="2327"/>
                  <a:pt x="1136826" y="0"/>
                </a:cubicBezTo>
                <a:cubicBezTo>
                  <a:pt x="1359933" y="-2327"/>
                  <a:pt x="1586475" y="40939"/>
                  <a:pt x="1705239" y="0"/>
                </a:cubicBezTo>
                <a:cubicBezTo>
                  <a:pt x="1718277" y="145724"/>
                  <a:pt x="1688031" y="256407"/>
                  <a:pt x="1705239" y="447328"/>
                </a:cubicBezTo>
                <a:cubicBezTo>
                  <a:pt x="1722447" y="638249"/>
                  <a:pt x="1680209" y="688174"/>
                  <a:pt x="1705239" y="894655"/>
                </a:cubicBezTo>
                <a:cubicBezTo>
                  <a:pt x="1730269" y="1101136"/>
                  <a:pt x="1665856" y="1158788"/>
                  <a:pt x="1705239" y="1407445"/>
                </a:cubicBezTo>
                <a:cubicBezTo>
                  <a:pt x="1744622" y="1656102"/>
                  <a:pt x="1692821" y="1822034"/>
                  <a:pt x="1705239" y="1952967"/>
                </a:cubicBezTo>
                <a:cubicBezTo>
                  <a:pt x="1717657" y="2083900"/>
                  <a:pt x="1652451" y="2225175"/>
                  <a:pt x="1705239" y="2400295"/>
                </a:cubicBezTo>
                <a:cubicBezTo>
                  <a:pt x="1758027" y="2575415"/>
                  <a:pt x="1662092" y="3007818"/>
                  <a:pt x="1705239" y="3273129"/>
                </a:cubicBezTo>
                <a:cubicBezTo>
                  <a:pt x="1457365" y="3326717"/>
                  <a:pt x="1252960" y="3211476"/>
                  <a:pt x="1136826" y="3273129"/>
                </a:cubicBezTo>
                <a:cubicBezTo>
                  <a:pt x="1020692" y="3334782"/>
                  <a:pt x="673689" y="3230445"/>
                  <a:pt x="551361" y="3273129"/>
                </a:cubicBezTo>
                <a:cubicBezTo>
                  <a:pt x="429034" y="3315813"/>
                  <a:pt x="253957" y="3235512"/>
                  <a:pt x="0" y="3273129"/>
                </a:cubicBezTo>
                <a:cubicBezTo>
                  <a:pt x="-277" y="3063733"/>
                  <a:pt x="50622" y="2987157"/>
                  <a:pt x="0" y="2760339"/>
                </a:cubicBezTo>
                <a:cubicBezTo>
                  <a:pt x="-50622" y="2533521"/>
                  <a:pt x="24098" y="2449653"/>
                  <a:pt x="0" y="2149355"/>
                </a:cubicBezTo>
                <a:cubicBezTo>
                  <a:pt x="-24098" y="1849057"/>
                  <a:pt x="8171" y="1792064"/>
                  <a:pt x="0" y="1603833"/>
                </a:cubicBezTo>
                <a:cubicBezTo>
                  <a:pt x="-8171" y="1415602"/>
                  <a:pt x="21982" y="1312935"/>
                  <a:pt x="0" y="1091043"/>
                </a:cubicBezTo>
                <a:cubicBezTo>
                  <a:pt x="-21982" y="869151"/>
                  <a:pt x="20538" y="797093"/>
                  <a:pt x="0" y="578253"/>
                </a:cubicBezTo>
                <a:cubicBezTo>
                  <a:pt x="-20538" y="359413"/>
                  <a:pt x="4779" y="157662"/>
                  <a:pt x="0" y="0"/>
                </a:cubicBezTo>
                <a:close/>
              </a:path>
              <a:path w="1705239" h="3273129" stroke="0" extrusionOk="0">
                <a:moveTo>
                  <a:pt x="0" y="0"/>
                </a:moveTo>
                <a:cubicBezTo>
                  <a:pt x="210823" y="-46843"/>
                  <a:pt x="354328" y="53837"/>
                  <a:pt x="568413" y="0"/>
                </a:cubicBezTo>
                <a:cubicBezTo>
                  <a:pt x="782498" y="-53837"/>
                  <a:pt x="844051" y="34515"/>
                  <a:pt x="1102721" y="0"/>
                </a:cubicBezTo>
                <a:cubicBezTo>
                  <a:pt x="1361391" y="-34515"/>
                  <a:pt x="1404520" y="39413"/>
                  <a:pt x="1705239" y="0"/>
                </a:cubicBezTo>
                <a:cubicBezTo>
                  <a:pt x="1722945" y="228367"/>
                  <a:pt x="1682566" y="258868"/>
                  <a:pt x="1705239" y="480059"/>
                </a:cubicBezTo>
                <a:cubicBezTo>
                  <a:pt x="1727912" y="701250"/>
                  <a:pt x="1685935" y="902181"/>
                  <a:pt x="1705239" y="1058312"/>
                </a:cubicBezTo>
                <a:cubicBezTo>
                  <a:pt x="1724543" y="1214443"/>
                  <a:pt x="1664686" y="1495649"/>
                  <a:pt x="1705239" y="1669296"/>
                </a:cubicBezTo>
                <a:cubicBezTo>
                  <a:pt x="1745792" y="1842943"/>
                  <a:pt x="1667358" y="2065536"/>
                  <a:pt x="1705239" y="2182086"/>
                </a:cubicBezTo>
                <a:cubicBezTo>
                  <a:pt x="1743120" y="2298636"/>
                  <a:pt x="1698563" y="2521411"/>
                  <a:pt x="1705239" y="2629414"/>
                </a:cubicBezTo>
                <a:cubicBezTo>
                  <a:pt x="1711915" y="2737417"/>
                  <a:pt x="1649999" y="3015677"/>
                  <a:pt x="1705239" y="3273129"/>
                </a:cubicBezTo>
                <a:cubicBezTo>
                  <a:pt x="1588022" y="3323666"/>
                  <a:pt x="1391141" y="3213141"/>
                  <a:pt x="1187983" y="3273129"/>
                </a:cubicBezTo>
                <a:cubicBezTo>
                  <a:pt x="984825" y="3333117"/>
                  <a:pt x="809197" y="3220899"/>
                  <a:pt x="619570" y="3273129"/>
                </a:cubicBezTo>
                <a:cubicBezTo>
                  <a:pt x="429943" y="3325359"/>
                  <a:pt x="235276" y="3216369"/>
                  <a:pt x="0" y="3273129"/>
                </a:cubicBezTo>
                <a:cubicBezTo>
                  <a:pt x="-73144" y="3096350"/>
                  <a:pt x="19383" y="2931591"/>
                  <a:pt x="0" y="2662145"/>
                </a:cubicBezTo>
                <a:cubicBezTo>
                  <a:pt x="-19383" y="2392699"/>
                  <a:pt x="29800" y="2201045"/>
                  <a:pt x="0" y="2083892"/>
                </a:cubicBezTo>
                <a:cubicBezTo>
                  <a:pt x="-29800" y="1966739"/>
                  <a:pt x="13621" y="1751547"/>
                  <a:pt x="0" y="1603833"/>
                </a:cubicBezTo>
                <a:cubicBezTo>
                  <a:pt x="-13621" y="1456119"/>
                  <a:pt x="47039" y="1225478"/>
                  <a:pt x="0" y="992849"/>
                </a:cubicBezTo>
                <a:cubicBezTo>
                  <a:pt x="-47039" y="760220"/>
                  <a:pt x="20536" y="728801"/>
                  <a:pt x="0" y="545522"/>
                </a:cubicBezTo>
                <a:cubicBezTo>
                  <a:pt x="-20536" y="362243"/>
                  <a:pt x="34302" y="114953"/>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en-US" sz="2800" b="1" dirty="0" err="1">
                <a:ln>
                  <a:solidFill>
                    <a:schemeClr val="tx1"/>
                  </a:solidFill>
                </a:ln>
                <a:solidFill>
                  <a:srgbClr val="FF6699"/>
                </a:solidFill>
                <a:latin typeface="UTM Avo" panose="02040603050506020204" pitchFamily="18" charset="0"/>
              </a:rPr>
              <a:t>Vọoc</a:t>
            </a:r>
            <a:r>
              <a:rPr lang="en-US" sz="2800" b="1" dirty="0">
                <a:ln>
                  <a:solidFill>
                    <a:schemeClr val="tx1"/>
                  </a:solidFill>
                </a:ln>
                <a:solidFill>
                  <a:srgbClr val="FF6699"/>
                </a:solidFill>
                <a:latin typeface="UTM Avo" panose="02040603050506020204" pitchFamily="18" charset="0"/>
              </a:rPr>
              <a:t> </a:t>
            </a:r>
            <a:r>
              <a:rPr lang="en-US" sz="2800" b="1" dirty="0" err="1">
                <a:ln>
                  <a:solidFill>
                    <a:schemeClr val="tx1"/>
                  </a:solidFill>
                </a:ln>
                <a:solidFill>
                  <a:srgbClr val="FF6699"/>
                </a:solidFill>
                <a:latin typeface="UTM Avo" panose="02040603050506020204" pitchFamily="18" charset="0"/>
              </a:rPr>
              <a:t>xám</a:t>
            </a:r>
            <a:r>
              <a:rPr lang="en-US" sz="2800" b="1" dirty="0">
                <a:ln>
                  <a:solidFill>
                    <a:schemeClr val="tx1"/>
                  </a:solidFill>
                </a:ln>
                <a:solidFill>
                  <a:srgbClr val="FF6699"/>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Biểu</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diễn</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đu</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cây</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điêu</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luyện</a:t>
            </a:r>
            <a:r>
              <a:rPr lang="en-US" sz="2800" dirty="0">
                <a:ln>
                  <a:solidFill>
                    <a:srgbClr val="48AC2C"/>
                  </a:solidFill>
                </a:ln>
                <a:solidFill>
                  <a:srgbClr val="48AC2C"/>
                </a:solidFill>
                <a:latin typeface="UTM Avo" panose="02040603050506020204" pitchFamily="18" charset="0"/>
              </a:rPr>
              <a:t>.</a:t>
            </a:r>
            <a:endParaRPr kumimoji="0" lang="en-US" sz="2800" i="0" u="none" strike="noStrike" kern="1200" cap="none" spc="0" normalizeH="0" baseline="0" noProof="0" dirty="0">
              <a:ln>
                <a:solidFill>
                  <a:srgbClr val="48AC2C"/>
                </a:solidFill>
              </a:ln>
              <a:solidFill>
                <a:srgbClr val="48AC2C"/>
              </a:solidFill>
              <a:effectLst/>
              <a:uLnTx/>
              <a:uFillTx/>
              <a:latin typeface="UTM Avo" panose="02040603050506020204" pitchFamily="18" charset="0"/>
            </a:endParaRPr>
          </a:p>
        </p:txBody>
      </p:sp>
      <p:sp>
        <p:nvSpPr>
          <p:cNvPr id="14" name="Rectangle 13">
            <a:extLst>
              <a:ext uri="{FF2B5EF4-FFF2-40B4-BE49-F238E27FC236}">
                <a16:creationId xmlns:a16="http://schemas.microsoft.com/office/drawing/2014/main" id="{DC75BED3-0329-0A6E-9AC3-54D84FB9419E}"/>
              </a:ext>
            </a:extLst>
          </p:cNvPr>
          <p:cNvSpPr/>
          <p:nvPr/>
        </p:nvSpPr>
        <p:spPr>
          <a:xfrm>
            <a:off x="233840" y="5309476"/>
            <a:ext cx="3788290" cy="1414124"/>
          </a:xfrm>
          <a:custGeom>
            <a:avLst/>
            <a:gdLst>
              <a:gd name="csX0" fmla="*/ 0 w 3788290"/>
              <a:gd name="csY0" fmla="*/ 0 h 1414124"/>
              <a:gd name="csX1" fmla="*/ 541184 w 3788290"/>
              <a:gd name="csY1" fmla="*/ 0 h 1414124"/>
              <a:gd name="csX2" fmla="*/ 968720 w 3788290"/>
              <a:gd name="csY2" fmla="*/ 0 h 1414124"/>
              <a:gd name="csX3" fmla="*/ 1396255 w 3788290"/>
              <a:gd name="csY3" fmla="*/ 0 h 1414124"/>
              <a:gd name="csX4" fmla="*/ 1899557 w 3788290"/>
              <a:gd name="csY4" fmla="*/ 0 h 1414124"/>
              <a:gd name="csX5" fmla="*/ 2478624 w 3788290"/>
              <a:gd name="csY5" fmla="*/ 0 h 1414124"/>
              <a:gd name="csX6" fmla="*/ 2981925 w 3788290"/>
              <a:gd name="csY6" fmla="*/ 0 h 1414124"/>
              <a:gd name="csX7" fmla="*/ 3788290 w 3788290"/>
              <a:gd name="csY7" fmla="*/ 0 h 1414124"/>
              <a:gd name="csX8" fmla="*/ 3788290 w 3788290"/>
              <a:gd name="csY8" fmla="*/ 457233 h 1414124"/>
              <a:gd name="csX9" fmla="*/ 3788290 w 3788290"/>
              <a:gd name="csY9" fmla="*/ 928608 h 1414124"/>
              <a:gd name="csX10" fmla="*/ 3788290 w 3788290"/>
              <a:gd name="csY10" fmla="*/ 1414124 h 1414124"/>
              <a:gd name="csX11" fmla="*/ 3360754 w 3788290"/>
              <a:gd name="csY11" fmla="*/ 1414124 h 1414124"/>
              <a:gd name="csX12" fmla="*/ 2819570 w 3788290"/>
              <a:gd name="csY12" fmla="*/ 1414124 h 1414124"/>
              <a:gd name="csX13" fmla="*/ 2392035 w 3788290"/>
              <a:gd name="csY13" fmla="*/ 1414124 h 1414124"/>
              <a:gd name="csX14" fmla="*/ 1888733 w 3788290"/>
              <a:gd name="csY14" fmla="*/ 1414124 h 1414124"/>
              <a:gd name="csX15" fmla="*/ 1271783 w 3788290"/>
              <a:gd name="csY15" fmla="*/ 1414124 h 1414124"/>
              <a:gd name="csX16" fmla="*/ 730599 w 3788290"/>
              <a:gd name="csY16" fmla="*/ 1414124 h 1414124"/>
              <a:gd name="csX17" fmla="*/ 0 w 3788290"/>
              <a:gd name="csY17" fmla="*/ 1414124 h 1414124"/>
              <a:gd name="csX18" fmla="*/ 0 w 3788290"/>
              <a:gd name="csY18" fmla="*/ 942749 h 1414124"/>
              <a:gd name="csX19" fmla="*/ 0 w 3788290"/>
              <a:gd name="csY19" fmla="*/ 457233 h 1414124"/>
              <a:gd name="csX20" fmla="*/ 0 w 3788290"/>
              <a:gd name="csY20" fmla="*/ 0 h 14141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788290" h="1414124" fill="none" extrusionOk="0">
                <a:moveTo>
                  <a:pt x="0" y="0"/>
                </a:moveTo>
                <a:cubicBezTo>
                  <a:pt x="259949" y="-33557"/>
                  <a:pt x="282365" y="59916"/>
                  <a:pt x="541184" y="0"/>
                </a:cubicBezTo>
                <a:cubicBezTo>
                  <a:pt x="800003" y="-59916"/>
                  <a:pt x="882081" y="15722"/>
                  <a:pt x="968720" y="0"/>
                </a:cubicBezTo>
                <a:cubicBezTo>
                  <a:pt x="1055359" y="-15722"/>
                  <a:pt x="1193692" y="33682"/>
                  <a:pt x="1396255" y="0"/>
                </a:cubicBezTo>
                <a:cubicBezTo>
                  <a:pt x="1598818" y="-33682"/>
                  <a:pt x="1720651" y="23571"/>
                  <a:pt x="1899557" y="0"/>
                </a:cubicBezTo>
                <a:cubicBezTo>
                  <a:pt x="2078463" y="-23571"/>
                  <a:pt x="2197425" y="38400"/>
                  <a:pt x="2478624" y="0"/>
                </a:cubicBezTo>
                <a:cubicBezTo>
                  <a:pt x="2759823" y="-38400"/>
                  <a:pt x="2802293" y="436"/>
                  <a:pt x="2981925" y="0"/>
                </a:cubicBezTo>
                <a:cubicBezTo>
                  <a:pt x="3161557" y="-436"/>
                  <a:pt x="3469528" y="35839"/>
                  <a:pt x="3788290" y="0"/>
                </a:cubicBezTo>
                <a:cubicBezTo>
                  <a:pt x="3831641" y="189505"/>
                  <a:pt x="3742186" y="253813"/>
                  <a:pt x="3788290" y="457233"/>
                </a:cubicBezTo>
                <a:cubicBezTo>
                  <a:pt x="3834394" y="660653"/>
                  <a:pt x="3760143" y="747786"/>
                  <a:pt x="3788290" y="928608"/>
                </a:cubicBezTo>
                <a:cubicBezTo>
                  <a:pt x="3816437" y="1109430"/>
                  <a:pt x="3738527" y="1231500"/>
                  <a:pt x="3788290" y="1414124"/>
                </a:cubicBezTo>
                <a:cubicBezTo>
                  <a:pt x="3700771" y="1438059"/>
                  <a:pt x="3479922" y="1380019"/>
                  <a:pt x="3360754" y="1414124"/>
                </a:cubicBezTo>
                <a:cubicBezTo>
                  <a:pt x="3241586" y="1448229"/>
                  <a:pt x="2944892" y="1380897"/>
                  <a:pt x="2819570" y="1414124"/>
                </a:cubicBezTo>
                <a:cubicBezTo>
                  <a:pt x="2694248" y="1447351"/>
                  <a:pt x="2562576" y="1380273"/>
                  <a:pt x="2392035" y="1414124"/>
                </a:cubicBezTo>
                <a:cubicBezTo>
                  <a:pt x="2221495" y="1447975"/>
                  <a:pt x="2002213" y="1376382"/>
                  <a:pt x="1888733" y="1414124"/>
                </a:cubicBezTo>
                <a:cubicBezTo>
                  <a:pt x="1775253" y="1451866"/>
                  <a:pt x="1449658" y="1410828"/>
                  <a:pt x="1271783" y="1414124"/>
                </a:cubicBezTo>
                <a:cubicBezTo>
                  <a:pt x="1093908" y="1417420"/>
                  <a:pt x="944951" y="1363808"/>
                  <a:pt x="730599" y="1414124"/>
                </a:cubicBezTo>
                <a:cubicBezTo>
                  <a:pt x="516247" y="1464440"/>
                  <a:pt x="152589" y="1400897"/>
                  <a:pt x="0" y="1414124"/>
                </a:cubicBezTo>
                <a:cubicBezTo>
                  <a:pt x="-30376" y="1186904"/>
                  <a:pt x="43225" y="1109626"/>
                  <a:pt x="0" y="942749"/>
                </a:cubicBezTo>
                <a:cubicBezTo>
                  <a:pt x="-43225" y="775873"/>
                  <a:pt x="21022" y="669480"/>
                  <a:pt x="0" y="457233"/>
                </a:cubicBezTo>
                <a:cubicBezTo>
                  <a:pt x="-21022" y="244986"/>
                  <a:pt x="36605" y="142971"/>
                  <a:pt x="0" y="0"/>
                </a:cubicBezTo>
                <a:close/>
              </a:path>
              <a:path w="3788290" h="1414124" stroke="0" extrusionOk="0">
                <a:moveTo>
                  <a:pt x="0" y="0"/>
                </a:moveTo>
                <a:cubicBezTo>
                  <a:pt x="155665" y="-17614"/>
                  <a:pt x="299741" y="58955"/>
                  <a:pt x="541184" y="0"/>
                </a:cubicBezTo>
                <a:cubicBezTo>
                  <a:pt x="782627" y="-58955"/>
                  <a:pt x="905759" y="1768"/>
                  <a:pt x="1006603" y="0"/>
                </a:cubicBezTo>
                <a:cubicBezTo>
                  <a:pt x="1107447" y="-1768"/>
                  <a:pt x="1314198" y="36082"/>
                  <a:pt x="1472021" y="0"/>
                </a:cubicBezTo>
                <a:cubicBezTo>
                  <a:pt x="1629844" y="-36082"/>
                  <a:pt x="1823952" y="32924"/>
                  <a:pt x="1937440" y="0"/>
                </a:cubicBezTo>
                <a:cubicBezTo>
                  <a:pt x="2050928" y="-32924"/>
                  <a:pt x="2298032" y="51918"/>
                  <a:pt x="2440741" y="0"/>
                </a:cubicBezTo>
                <a:cubicBezTo>
                  <a:pt x="2583450" y="-51918"/>
                  <a:pt x="2847615" y="57971"/>
                  <a:pt x="3057691" y="0"/>
                </a:cubicBezTo>
                <a:cubicBezTo>
                  <a:pt x="3267767" y="-57971"/>
                  <a:pt x="3558394" y="55006"/>
                  <a:pt x="3788290" y="0"/>
                </a:cubicBezTo>
                <a:cubicBezTo>
                  <a:pt x="3829631" y="102402"/>
                  <a:pt x="3735755" y="258374"/>
                  <a:pt x="3788290" y="443092"/>
                </a:cubicBezTo>
                <a:cubicBezTo>
                  <a:pt x="3840825" y="627810"/>
                  <a:pt x="3784616" y="742229"/>
                  <a:pt x="3788290" y="872043"/>
                </a:cubicBezTo>
                <a:cubicBezTo>
                  <a:pt x="3791964" y="1001857"/>
                  <a:pt x="3742301" y="1287031"/>
                  <a:pt x="3788290" y="1414124"/>
                </a:cubicBezTo>
                <a:cubicBezTo>
                  <a:pt x="3588941" y="1447778"/>
                  <a:pt x="3477182" y="1366470"/>
                  <a:pt x="3360754" y="1414124"/>
                </a:cubicBezTo>
                <a:cubicBezTo>
                  <a:pt x="3244326" y="1461778"/>
                  <a:pt x="3086412" y="1362503"/>
                  <a:pt x="2857453" y="1414124"/>
                </a:cubicBezTo>
                <a:cubicBezTo>
                  <a:pt x="2628494" y="1465745"/>
                  <a:pt x="2439628" y="1405668"/>
                  <a:pt x="2240503" y="1414124"/>
                </a:cubicBezTo>
                <a:cubicBezTo>
                  <a:pt x="2041378" y="1422580"/>
                  <a:pt x="1982539" y="1411984"/>
                  <a:pt x="1812967" y="1414124"/>
                </a:cubicBezTo>
                <a:cubicBezTo>
                  <a:pt x="1643395" y="1416264"/>
                  <a:pt x="1435208" y="1393190"/>
                  <a:pt x="1233900" y="1414124"/>
                </a:cubicBezTo>
                <a:cubicBezTo>
                  <a:pt x="1032592" y="1435058"/>
                  <a:pt x="937461" y="1375033"/>
                  <a:pt x="768482" y="1414124"/>
                </a:cubicBezTo>
                <a:cubicBezTo>
                  <a:pt x="599503" y="1453215"/>
                  <a:pt x="371580" y="1370132"/>
                  <a:pt x="0" y="1414124"/>
                </a:cubicBezTo>
                <a:cubicBezTo>
                  <a:pt x="-35506" y="1206177"/>
                  <a:pt x="48251" y="1151130"/>
                  <a:pt x="0" y="985173"/>
                </a:cubicBezTo>
                <a:cubicBezTo>
                  <a:pt x="-48251" y="819216"/>
                  <a:pt x="28562" y="663830"/>
                  <a:pt x="0" y="527940"/>
                </a:cubicBezTo>
                <a:cubicBezTo>
                  <a:pt x="-28562" y="392050"/>
                  <a:pt x="28391" y="128314"/>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2800" b="1" dirty="0">
                <a:ln>
                  <a:solidFill>
                    <a:schemeClr val="tx1"/>
                  </a:solidFill>
                </a:ln>
                <a:solidFill>
                  <a:srgbClr val="FF6699"/>
                </a:solidFill>
                <a:latin typeface="UTM Avo" panose="02040603050506020204" pitchFamily="18" charset="0"/>
              </a:rPr>
              <a:t>Chim yểng: </a:t>
            </a:r>
            <a:r>
              <a:rPr lang="vi-VN" sz="2800" dirty="0">
                <a:ln>
                  <a:solidFill>
                    <a:srgbClr val="48AC2C"/>
                  </a:solidFill>
                </a:ln>
                <a:solidFill>
                  <a:srgbClr val="48AC2C"/>
                </a:solidFill>
                <a:latin typeface="UTM Avo" panose="02040603050506020204" pitchFamily="18" charset="0"/>
              </a:rPr>
              <a:t>Bắt chước tiếng của một số loài vật.</a:t>
            </a:r>
            <a:endParaRPr kumimoji="0" lang="en-US" sz="2800" i="0" u="none" strike="noStrike" kern="1200" cap="none" spc="0" normalizeH="0" baseline="0" noProof="0" dirty="0">
              <a:ln>
                <a:solidFill>
                  <a:srgbClr val="48AC2C"/>
                </a:solidFill>
              </a:ln>
              <a:solidFill>
                <a:srgbClr val="48AC2C"/>
              </a:solidFill>
              <a:effectLst/>
              <a:uLnTx/>
              <a:uFillTx/>
              <a:latin typeface="UTM Avo" panose="02040603050506020204" pitchFamily="18" charset="0"/>
            </a:endParaRPr>
          </a:p>
        </p:txBody>
      </p:sp>
      <p:sp>
        <p:nvSpPr>
          <p:cNvPr id="15" name="Rectangle 14">
            <a:extLst>
              <a:ext uri="{FF2B5EF4-FFF2-40B4-BE49-F238E27FC236}">
                <a16:creationId xmlns:a16="http://schemas.microsoft.com/office/drawing/2014/main" id="{A73E692B-1C7E-DF81-C0CC-4760DFE3CA2B}"/>
              </a:ext>
            </a:extLst>
          </p:cNvPr>
          <p:cNvSpPr/>
          <p:nvPr/>
        </p:nvSpPr>
        <p:spPr>
          <a:xfrm>
            <a:off x="4265112" y="5309476"/>
            <a:ext cx="3788290" cy="1414124"/>
          </a:xfrm>
          <a:custGeom>
            <a:avLst/>
            <a:gdLst>
              <a:gd name="csX0" fmla="*/ 0 w 3788290"/>
              <a:gd name="csY0" fmla="*/ 0 h 1414124"/>
              <a:gd name="csX1" fmla="*/ 541184 w 3788290"/>
              <a:gd name="csY1" fmla="*/ 0 h 1414124"/>
              <a:gd name="csX2" fmla="*/ 968720 w 3788290"/>
              <a:gd name="csY2" fmla="*/ 0 h 1414124"/>
              <a:gd name="csX3" fmla="*/ 1396255 w 3788290"/>
              <a:gd name="csY3" fmla="*/ 0 h 1414124"/>
              <a:gd name="csX4" fmla="*/ 1899557 w 3788290"/>
              <a:gd name="csY4" fmla="*/ 0 h 1414124"/>
              <a:gd name="csX5" fmla="*/ 2478624 w 3788290"/>
              <a:gd name="csY5" fmla="*/ 0 h 1414124"/>
              <a:gd name="csX6" fmla="*/ 2981925 w 3788290"/>
              <a:gd name="csY6" fmla="*/ 0 h 1414124"/>
              <a:gd name="csX7" fmla="*/ 3788290 w 3788290"/>
              <a:gd name="csY7" fmla="*/ 0 h 1414124"/>
              <a:gd name="csX8" fmla="*/ 3788290 w 3788290"/>
              <a:gd name="csY8" fmla="*/ 457233 h 1414124"/>
              <a:gd name="csX9" fmla="*/ 3788290 w 3788290"/>
              <a:gd name="csY9" fmla="*/ 928608 h 1414124"/>
              <a:gd name="csX10" fmla="*/ 3788290 w 3788290"/>
              <a:gd name="csY10" fmla="*/ 1414124 h 1414124"/>
              <a:gd name="csX11" fmla="*/ 3360754 w 3788290"/>
              <a:gd name="csY11" fmla="*/ 1414124 h 1414124"/>
              <a:gd name="csX12" fmla="*/ 2819570 w 3788290"/>
              <a:gd name="csY12" fmla="*/ 1414124 h 1414124"/>
              <a:gd name="csX13" fmla="*/ 2392035 w 3788290"/>
              <a:gd name="csY13" fmla="*/ 1414124 h 1414124"/>
              <a:gd name="csX14" fmla="*/ 1888733 w 3788290"/>
              <a:gd name="csY14" fmla="*/ 1414124 h 1414124"/>
              <a:gd name="csX15" fmla="*/ 1271783 w 3788290"/>
              <a:gd name="csY15" fmla="*/ 1414124 h 1414124"/>
              <a:gd name="csX16" fmla="*/ 730599 w 3788290"/>
              <a:gd name="csY16" fmla="*/ 1414124 h 1414124"/>
              <a:gd name="csX17" fmla="*/ 0 w 3788290"/>
              <a:gd name="csY17" fmla="*/ 1414124 h 1414124"/>
              <a:gd name="csX18" fmla="*/ 0 w 3788290"/>
              <a:gd name="csY18" fmla="*/ 942749 h 1414124"/>
              <a:gd name="csX19" fmla="*/ 0 w 3788290"/>
              <a:gd name="csY19" fmla="*/ 457233 h 1414124"/>
              <a:gd name="csX20" fmla="*/ 0 w 3788290"/>
              <a:gd name="csY20" fmla="*/ 0 h 14141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788290" h="1414124" fill="none" extrusionOk="0">
                <a:moveTo>
                  <a:pt x="0" y="0"/>
                </a:moveTo>
                <a:cubicBezTo>
                  <a:pt x="259949" y="-33557"/>
                  <a:pt x="282365" y="59916"/>
                  <a:pt x="541184" y="0"/>
                </a:cubicBezTo>
                <a:cubicBezTo>
                  <a:pt x="800003" y="-59916"/>
                  <a:pt x="882081" y="15722"/>
                  <a:pt x="968720" y="0"/>
                </a:cubicBezTo>
                <a:cubicBezTo>
                  <a:pt x="1055359" y="-15722"/>
                  <a:pt x="1193692" y="33682"/>
                  <a:pt x="1396255" y="0"/>
                </a:cubicBezTo>
                <a:cubicBezTo>
                  <a:pt x="1598818" y="-33682"/>
                  <a:pt x="1720651" y="23571"/>
                  <a:pt x="1899557" y="0"/>
                </a:cubicBezTo>
                <a:cubicBezTo>
                  <a:pt x="2078463" y="-23571"/>
                  <a:pt x="2197425" y="38400"/>
                  <a:pt x="2478624" y="0"/>
                </a:cubicBezTo>
                <a:cubicBezTo>
                  <a:pt x="2759823" y="-38400"/>
                  <a:pt x="2802293" y="436"/>
                  <a:pt x="2981925" y="0"/>
                </a:cubicBezTo>
                <a:cubicBezTo>
                  <a:pt x="3161557" y="-436"/>
                  <a:pt x="3469528" y="35839"/>
                  <a:pt x="3788290" y="0"/>
                </a:cubicBezTo>
                <a:cubicBezTo>
                  <a:pt x="3831641" y="189505"/>
                  <a:pt x="3742186" y="253813"/>
                  <a:pt x="3788290" y="457233"/>
                </a:cubicBezTo>
                <a:cubicBezTo>
                  <a:pt x="3834394" y="660653"/>
                  <a:pt x="3760143" y="747786"/>
                  <a:pt x="3788290" y="928608"/>
                </a:cubicBezTo>
                <a:cubicBezTo>
                  <a:pt x="3816437" y="1109430"/>
                  <a:pt x="3738527" y="1231500"/>
                  <a:pt x="3788290" y="1414124"/>
                </a:cubicBezTo>
                <a:cubicBezTo>
                  <a:pt x="3700771" y="1438059"/>
                  <a:pt x="3479922" y="1380019"/>
                  <a:pt x="3360754" y="1414124"/>
                </a:cubicBezTo>
                <a:cubicBezTo>
                  <a:pt x="3241586" y="1448229"/>
                  <a:pt x="2944892" y="1380897"/>
                  <a:pt x="2819570" y="1414124"/>
                </a:cubicBezTo>
                <a:cubicBezTo>
                  <a:pt x="2694248" y="1447351"/>
                  <a:pt x="2562576" y="1380273"/>
                  <a:pt x="2392035" y="1414124"/>
                </a:cubicBezTo>
                <a:cubicBezTo>
                  <a:pt x="2221495" y="1447975"/>
                  <a:pt x="2002213" y="1376382"/>
                  <a:pt x="1888733" y="1414124"/>
                </a:cubicBezTo>
                <a:cubicBezTo>
                  <a:pt x="1775253" y="1451866"/>
                  <a:pt x="1449658" y="1410828"/>
                  <a:pt x="1271783" y="1414124"/>
                </a:cubicBezTo>
                <a:cubicBezTo>
                  <a:pt x="1093908" y="1417420"/>
                  <a:pt x="944951" y="1363808"/>
                  <a:pt x="730599" y="1414124"/>
                </a:cubicBezTo>
                <a:cubicBezTo>
                  <a:pt x="516247" y="1464440"/>
                  <a:pt x="152589" y="1400897"/>
                  <a:pt x="0" y="1414124"/>
                </a:cubicBezTo>
                <a:cubicBezTo>
                  <a:pt x="-30376" y="1186904"/>
                  <a:pt x="43225" y="1109626"/>
                  <a:pt x="0" y="942749"/>
                </a:cubicBezTo>
                <a:cubicBezTo>
                  <a:pt x="-43225" y="775873"/>
                  <a:pt x="21022" y="669480"/>
                  <a:pt x="0" y="457233"/>
                </a:cubicBezTo>
                <a:cubicBezTo>
                  <a:pt x="-21022" y="244986"/>
                  <a:pt x="36605" y="142971"/>
                  <a:pt x="0" y="0"/>
                </a:cubicBezTo>
                <a:close/>
              </a:path>
              <a:path w="3788290" h="1414124" stroke="0" extrusionOk="0">
                <a:moveTo>
                  <a:pt x="0" y="0"/>
                </a:moveTo>
                <a:cubicBezTo>
                  <a:pt x="155665" y="-17614"/>
                  <a:pt x="299741" y="58955"/>
                  <a:pt x="541184" y="0"/>
                </a:cubicBezTo>
                <a:cubicBezTo>
                  <a:pt x="782627" y="-58955"/>
                  <a:pt x="905759" y="1768"/>
                  <a:pt x="1006603" y="0"/>
                </a:cubicBezTo>
                <a:cubicBezTo>
                  <a:pt x="1107447" y="-1768"/>
                  <a:pt x="1314198" y="36082"/>
                  <a:pt x="1472021" y="0"/>
                </a:cubicBezTo>
                <a:cubicBezTo>
                  <a:pt x="1629844" y="-36082"/>
                  <a:pt x="1823952" y="32924"/>
                  <a:pt x="1937440" y="0"/>
                </a:cubicBezTo>
                <a:cubicBezTo>
                  <a:pt x="2050928" y="-32924"/>
                  <a:pt x="2298032" y="51918"/>
                  <a:pt x="2440741" y="0"/>
                </a:cubicBezTo>
                <a:cubicBezTo>
                  <a:pt x="2583450" y="-51918"/>
                  <a:pt x="2847615" y="57971"/>
                  <a:pt x="3057691" y="0"/>
                </a:cubicBezTo>
                <a:cubicBezTo>
                  <a:pt x="3267767" y="-57971"/>
                  <a:pt x="3558394" y="55006"/>
                  <a:pt x="3788290" y="0"/>
                </a:cubicBezTo>
                <a:cubicBezTo>
                  <a:pt x="3829631" y="102402"/>
                  <a:pt x="3735755" y="258374"/>
                  <a:pt x="3788290" y="443092"/>
                </a:cubicBezTo>
                <a:cubicBezTo>
                  <a:pt x="3840825" y="627810"/>
                  <a:pt x="3784616" y="742229"/>
                  <a:pt x="3788290" y="872043"/>
                </a:cubicBezTo>
                <a:cubicBezTo>
                  <a:pt x="3791964" y="1001857"/>
                  <a:pt x="3742301" y="1287031"/>
                  <a:pt x="3788290" y="1414124"/>
                </a:cubicBezTo>
                <a:cubicBezTo>
                  <a:pt x="3588941" y="1447778"/>
                  <a:pt x="3477182" y="1366470"/>
                  <a:pt x="3360754" y="1414124"/>
                </a:cubicBezTo>
                <a:cubicBezTo>
                  <a:pt x="3244326" y="1461778"/>
                  <a:pt x="3086412" y="1362503"/>
                  <a:pt x="2857453" y="1414124"/>
                </a:cubicBezTo>
                <a:cubicBezTo>
                  <a:pt x="2628494" y="1465745"/>
                  <a:pt x="2439628" y="1405668"/>
                  <a:pt x="2240503" y="1414124"/>
                </a:cubicBezTo>
                <a:cubicBezTo>
                  <a:pt x="2041378" y="1422580"/>
                  <a:pt x="1982539" y="1411984"/>
                  <a:pt x="1812967" y="1414124"/>
                </a:cubicBezTo>
                <a:cubicBezTo>
                  <a:pt x="1643395" y="1416264"/>
                  <a:pt x="1435208" y="1393190"/>
                  <a:pt x="1233900" y="1414124"/>
                </a:cubicBezTo>
                <a:cubicBezTo>
                  <a:pt x="1032592" y="1435058"/>
                  <a:pt x="937461" y="1375033"/>
                  <a:pt x="768482" y="1414124"/>
                </a:cubicBezTo>
                <a:cubicBezTo>
                  <a:pt x="599503" y="1453215"/>
                  <a:pt x="371580" y="1370132"/>
                  <a:pt x="0" y="1414124"/>
                </a:cubicBezTo>
                <a:cubicBezTo>
                  <a:pt x="-35506" y="1206177"/>
                  <a:pt x="48251" y="1151130"/>
                  <a:pt x="0" y="985173"/>
                </a:cubicBezTo>
                <a:cubicBezTo>
                  <a:pt x="-48251" y="819216"/>
                  <a:pt x="28562" y="663830"/>
                  <a:pt x="0" y="527940"/>
                </a:cubicBezTo>
                <a:cubicBezTo>
                  <a:pt x="-28562" y="392050"/>
                  <a:pt x="28391" y="128314"/>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2800" b="1" dirty="0">
                <a:ln>
                  <a:solidFill>
                    <a:schemeClr val="tx1"/>
                  </a:solidFill>
                </a:ln>
                <a:solidFill>
                  <a:srgbClr val="FF6699"/>
                </a:solidFill>
                <a:latin typeface="UTM Avo" panose="02040603050506020204" pitchFamily="18" charset="0"/>
              </a:rPr>
              <a:t>Chim công: </a:t>
            </a:r>
            <a:r>
              <a:rPr lang="vi-VN" sz="2800" dirty="0">
                <a:ln>
                  <a:solidFill>
                    <a:srgbClr val="48AC2C"/>
                  </a:solidFill>
                </a:ln>
                <a:solidFill>
                  <a:srgbClr val="48AC2C"/>
                </a:solidFill>
                <a:latin typeface="UTM Avo" panose="02040603050506020204" pitchFamily="18" charset="0"/>
              </a:rPr>
              <a:t>Múa điệu múa tuyệt đẹp.</a:t>
            </a:r>
            <a:endParaRPr kumimoji="0" lang="en-US" sz="2800" i="0" u="none" strike="noStrike" kern="1200" cap="none" spc="0" normalizeH="0" baseline="0" noProof="0" dirty="0">
              <a:ln>
                <a:solidFill>
                  <a:srgbClr val="48AC2C"/>
                </a:solidFill>
              </a:ln>
              <a:solidFill>
                <a:srgbClr val="48AC2C"/>
              </a:solidFill>
              <a:effectLst/>
              <a:uLnTx/>
              <a:uFillTx/>
              <a:latin typeface="UTM Avo" panose="02040603050506020204" pitchFamily="18" charset="0"/>
            </a:endParaRPr>
          </a:p>
        </p:txBody>
      </p:sp>
      <p:sp>
        <p:nvSpPr>
          <p:cNvPr id="16" name="Rectangle 15">
            <a:extLst>
              <a:ext uri="{FF2B5EF4-FFF2-40B4-BE49-F238E27FC236}">
                <a16:creationId xmlns:a16="http://schemas.microsoft.com/office/drawing/2014/main" id="{AD3E8426-77B3-F5B3-0667-007EB8937B42}"/>
              </a:ext>
            </a:extLst>
          </p:cNvPr>
          <p:cNvSpPr/>
          <p:nvPr/>
        </p:nvSpPr>
        <p:spPr>
          <a:xfrm>
            <a:off x="8296384" y="5309476"/>
            <a:ext cx="3788290" cy="1414124"/>
          </a:xfrm>
          <a:custGeom>
            <a:avLst/>
            <a:gdLst>
              <a:gd name="csX0" fmla="*/ 0 w 3788290"/>
              <a:gd name="csY0" fmla="*/ 0 h 1414124"/>
              <a:gd name="csX1" fmla="*/ 541184 w 3788290"/>
              <a:gd name="csY1" fmla="*/ 0 h 1414124"/>
              <a:gd name="csX2" fmla="*/ 968720 w 3788290"/>
              <a:gd name="csY2" fmla="*/ 0 h 1414124"/>
              <a:gd name="csX3" fmla="*/ 1396255 w 3788290"/>
              <a:gd name="csY3" fmla="*/ 0 h 1414124"/>
              <a:gd name="csX4" fmla="*/ 1899557 w 3788290"/>
              <a:gd name="csY4" fmla="*/ 0 h 1414124"/>
              <a:gd name="csX5" fmla="*/ 2478624 w 3788290"/>
              <a:gd name="csY5" fmla="*/ 0 h 1414124"/>
              <a:gd name="csX6" fmla="*/ 2981925 w 3788290"/>
              <a:gd name="csY6" fmla="*/ 0 h 1414124"/>
              <a:gd name="csX7" fmla="*/ 3788290 w 3788290"/>
              <a:gd name="csY7" fmla="*/ 0 h 1414124"/>
              <a:gd name="csX8" fmla="*/ 3788290 w 3788290"/>
              <a:gd name="csY8" fmla="*/ 457233 h 1414124"/>
              <a:gd name="csX9" fmla="*/ 3788290 w 3788290"/>
              <a:gd name="csY9" fmla="*/ 928608 h 1414124"/>
              <a:gd name="csX10" fmla="*/ 3788290 w 3788290"/>
              <a:gd name="csY10" fmla="*/ 1414124 h 1414124"/>
              <a:gd name="csX11" fmla="*/ 3360754 w 3788290"/>
              <a:gd name="csY11" fmla="*/ 1414124 h 1414124"/>
              <a:gd name="csX12" fmla="*/ 2819570 w 3788290"/>
              <a:gd name="csY12" fmla="*/ 1414124 h 1414124"/>
              <a:gd name="csX13" fmla="*/ 2392035 w 3788290"/>
              <a:gd name="csY13" fmla="*/ 1414124 h 1414124"/>
              <a:gd name="csX14" fmla="*/ 1888733 w 3788290"/>
              <a:gd name="csY14" fmla="*/ 1414124 h 1414124"/>
              <a:gd name="csX15" fmla="*/ 1271783 w 3788290"/>
              <a:gd name="csY15" fmla="*/ 1414124 h 1414124"/>
              <a:gd name="csX16" fmla="*/ 730599 w 3788290"/>
              <a:gd name="csY16" fmla="*/ 1414124 h 1414124"/>
              <a:gd name="csX17" fmla="*/ 0 w 3788290"/>
              <a:gd name="csY17" fmla="*/ 1414124 h 1414124"/>
              <a:gd name="csX18" fmla="*/ 0 w 3788290"/>
              <a:gd name="csY18" fmla="*/ 942749 h 1414124"/>
              <a:gd name="csX19" fmla="*/ 0 w 3788290"/>
              <a:gd name="csY19" fmla="*/ 457233 h 1414124"/>
              <a:gd name="csX20" fmla="*/ 0 w 3788290"/>
              <a:gd name="csY20" fmla="*/ 0 h 14141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788290" h="1414124" fill="none" extrusionOk="0">
                <a:moveTo>
                  <a:pt x="0" y="0"/>
                </a:moveTo>
                <a:cubicBezTo>
                  <a:pt x="259949" y="-33557"/>
                  <a:pt x="282365" y="59916"/>
                  <a:pt x="541184" y="0"/>
                </a:cubicBezTo>
                <a:cubicBezTo>
                  <a:pt x="800003" y="-59916"/>
                  <a:pt x="882081" y="15722"/>
                  <a:pt x="968720" y="0"/>
                </a:cubicBezTo>
                <a:cubicBezTo>
                  <a:pt x="1055359" y="-15722"/>
                  <a:pt x="1193692" y="33682"/>
                  <a:pt x="1396255" y="0"/>
                </a:cubicBezTo>
                <a:cubicBezTo>
                  <a:pt x="1598818" y="-33682"/>
                  <a:pt x="1720651" y="23571"/>
                  <a:pt x="1899557" y="0"/>
                </a:cubicBezTo>
                <a:cubicBezTo>
                  <a:pt x="2078463" y="-23571"/>
                  <a:pt x="2197425" y="38400"/>
                  <a:pt x="2478624" y="0"/>
                </a:cubicBezTo>
                <a:cubicBezTo>
                  <a:pt x="2759823" y="-38400"/>
                  <a:pt x="2802293" y="436"/>
                  <a:pt x="2981925" y="0"/>
                </a:cubicBezTo>
                <a:cubicBezTo>
                  <a:pt x="3161557" y="-436"/>
                  <a:pt x="3469528" y="35839"/>
                  <a:pt x="3788290" y="0"/>
                </a:cubicBezTo>
                <a:cubicBezTo>
                  <a:pt x="3831641" y="189505"/>
                  <a:pt x="3742186" y="253813"/>
                  <a:pt x="3788290" y="457233"/>
                </a:cubicBezTo>
                <a:cubicBezTo>
                  <a:pt x="3834394" y="660653"/>
                  <a:pt x="3760143" y="747786"/>
                  <a:pt x="3788290" y="928608"/>
                </a:cubicBezTo>
                <a:cubicBezTo>
                  <a:pt x="3816437" y="1109430"/>
                  <a:pt x="3738527" y="1231500"/>
                  <a:pt x="3788290" y="1414124"/>
                </a:cubicBezTo>
                <a:cubicBezTo>
                  <a:pt x="3700771" y="1438059"/>
                  <a:pt x="3479922" y="1380019"/>
                  <a:pt x="3360754" y="1414124"/>
                </a:cubicBezTo>
                <a:cubicBezTo>
                  <a:pt x="3241586" y="1448229"/>
                  <a:pt x="2944892" y="1380897"/>
                  <a:pt x="2819570" y="1414124"/>
                </a:cubicBezTo>
                <a:cubicBezTo>
                  <a:pt x="2694248" y="1447351"/>
                  <a:pt x="2562576" y="1380273"/>
                  <a:pt x="2392035" y="1414124"/>
                </a:cubicBezTo>
                <a:cubicBezTo>
                  <a:pt x="2221495" y="1447975"/>
                  <a:pt x="2002213" y="1376382"/>
                  <a:pt x="1888733" y="1414124"/>
                </a:cubicBezTo>
                <a:cubicBezTo>
                  <a:pt x="1775253" y="1451866"/>
                  <a:pt x="1449658" y="1410828"/>
                  <a:pt x="1271783" y="1414124"/>
                </a:cubicBezTo>
                <a:cubicBezTo>
                  <a:pt x="1093908" y="1417420"/>
                  <a:pt x="944951" y="1363808"/>
                  <a:pt x="730599" y="1414124"/>
                </a:cubicBezTo>
                <a:cubicBezTo>
                  <a:pt x="516247" y="1464440"/>
                  <a:pt x="152589" y="1400897"/>
                  <a:pt x="0" y="1414124"/>
                </a:cubicBezTo>
                <a:cubicBezTo>
                  <a:pt x="-30376" y="1186904"/>
                  <a:pt x="43225" y="1109626"/>
                  <a:pt x="0" y="942749"/>
                </a:cubicBezTo>
                <a:cubicBezTo>
                  <a:pt x="-43225" y="775873"/>
                  <a:pt x="21022" y="669480"/>
                  <a:pt x="0" y="457233"/>
                </a:cubicBezTo>
                <a:cubicBezTo>
                  <a:pt x="-21022" y="244986"/>
                  <a:pt x="36605" y="142971"/>
                  <a:pt x="0" y="0"/>
                </a:cubicBezTo>
                <a:close/>
              </a:path>
              <a:path w="3788290" h="1414124" stroke="0" extrusionOk="0">
                <a:moveTo>
                  <a:pt x="0" y="0"/>
                </a:moveTo>
                <a:cubicBezTo>
                  <a:pt x="155665" y="-17614"/>
                  <a:pt x="299741" y="58955"/>
                  <a:pt x="541184" y="0"/>
                </a:cubicBezTo>
                <a:cubicBezTo>
                  <a:pt x="782627" y="-58955"/>
                  <a:pt x="905759" y="1768"/>
                  <a:pt x="1006603" y="0"/>
                </a:cubicBezTo>
                <a:cubicBezTo>
                  <a:pt x="1107447" y="-1768"/>
                  <a:pt x="1314198" y="36082"/>
                  <a:pt x="1472021" y="0"/>
                </a:cubicBezTo>
                <a:cubicBezTo>
                  <a:pt x="1629844" y="-36082"/>
                  <a:pt x="1823952" y="32924"/>
                  <a:pt x="1937440" y="0"/>
                </a:cubicBezTo>
                <a:cubicBezTo>
                  <a:pt x="2050928" y="-32924"/>
                  <a:pt x="2298032" y="51918"/>
                  <a:pt x="2440741" y="0"/>
                </a:cubicBezTo>
                <a:cubicBezTo>
                  <a:pt x="2583450" y="-51918"/>
                  <a:pt x="2847615" y="57971"/>
                  <a:pt x="3057691" y="0"/>
                </a:cubicBezTo>
                <a:cubicBezTo>
                  <a:pt x="3267767" y="-57971"/>
                  <a:pt x="3558394" y="55006"/>
                  <a:pt x="3788290" y="0"/>
                </a:cubicBezTo>
                <a:cubicBezTo>
                  <a:pt x="3829631" y="102402"/>
                  <a:pt x="3735755" y="258374"/>
                  <a:pt x="3788290" y="443092"/>
                </a:cubicBezTo>
                <a:cubicBezTo>
                  <a:pt x="3840825" y="627810"/>
                  <a:pt x="3784616" y="742229"/>
                  <a:pt x="3788290" y="872043"/>
                </a:cubicBezTo>
                <a:cubicBezTo>
                  <a:pt x="3791964" y="1001857"/>
                  <a:pt x="3742301" y="1287031"/>
                  <a:pt x="3788290" y="1414124"/>
                </a:cubicBezTo>
                <a:cubicBezTo>
                  <a:pt x="3588941" y="1447778"/>
                  <a:pt x="3477182" y="1366470"/>
                  <a:pt x="3360754" y="1414124"/>
                </a:cubicBezTo>
                <a:cubicBezTo>
                  <a:pt x="3244326" y="1461778"/>
                  <a:pt x="3086412" y="1362503"/>
                  <a:pt x="2857453" y="1414124"/>
                </a:cubicBezTo>
                <a:cubicBezTo>
                  <a:pt x="2628494" y="1465745"/>
                  <a:pt x="2439628" y="1405668"/>
                  <a:pt x="2240503" y="1414124"/>
                </a:cubicBezTo>
                <a:cubicBezTo>
                  <a:pt x="2041378" y="1422580"/>
                  <a:pt x="1982539" y="1411984"/>
                  <a:pt x="1812967" y="1414124"/>
                </a:cubicBezTo>
                <a:cubicBezTo>
                  <a:pt x="1643395" y="1416264"/>
                  <a:pt x="1435208" y="1393190"/>
                  <a:pt x="1233900" y="1414124"/>
                </a:cubicBezTo>
                <a:cubicBezTo>
                  <a:pt x="1032592" y="1435058"/>
                  <a:pt x="937461" y="1375033"/>
                  <a:pt x="768482" y="1414124"/>
                </a:cubicBezTo>
                <a:cubicBezTo>
                  <a:pt x="599503" y="1453215"/>
                  <a:pt x="371580" y="1370132"/>
                  <a:pt x="0" y="1414124"/>
                </a:cubicBezTo>
                <a:cubicBezTo>
                  <a:pt x="-35506" y="1206177"/>
                  <a:pt x="48251" y="1151130"/>
                  <a:pt x="0" y="985173"/>
                </a:cubicBezTo>
                <a:cubicBezTo>
                  <a:pt x="-48251" y="819216"/>
                  <a:pt x="28562" y="663830"/>
                  <a:pt x="0" y="527940"/>
                </a:cubicBezTo>
                <a:cubicBezTo>
                  <a:pt x="-28562" y="392050"/>
                  <a:pt x="28391" y="128314"/>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2800" b="1" dirty="0">
                <a:ln>
                  <a:solidFill>
                    <a:schemeClr val="tx1"/>
                  </a:solidFill>
                </a:ln>
                <a:solidFill>
                  <a:srgbClr val="FF6699"/>
                </a:solidFill>
                <a:latin typeface="UTM Avo" panose="02040603050506020204" pitchFamily="18" charset="0"/>
              </a:rPr>
              <a:t>Gõ kiến: </a:t>
            </a:r>
            <a:r>
              <a:rPr lang="vi-VN" sz="2800" dirty="0">
                <a:ln>
                  <a:solidFill>
                    <a:srgbClr val="48AC2C"/>
                  </a:solidFill>
                </a:ln>
                <a:solidFill>
                  <a:srgbClr val="48AC2C"/>
                </a:solidFill>
                <a:latin typeface="UTM Avo" panose="02040603050506020204" pitchFamily="18" charset="0"/>
              </a:rPr>
              <a:t>Khoét tổ rất nhanh và </a:t>
            </a:r>
            <a:r>
              <a:rPr lang="en-US" sz="2800" dirty="0" err="1">
                <a:ln>
                  <a:solidFill>
                    <a:srgbClr val="48AC2C"/>
                  </a:solidFill>
                </a:ln>
                <a:solidFill>
                  <a:srgbClr val="48AC2C"/>
                </a:solidFill>
                <a:latin typeface="UTM Avo" panose="02040603050506020204" pitchFamily="18" charset="0"/>
              </a:rPr>
              <a:t>xinh</a:t>
            </a:r>
            <a:r>
              <a:rPr lang="en-US" sz="2800" dirty="0">
                <a:ln>
                  <a:solidFill>
                    <a:srgbClr val="48AC2C"/>
                  </a:solidFill>
                </a:ln>
                <a:solidFill>
                  <a:srgbClr val="48AC2C"/>
                </a:solidFill>
                <a:latin typeface="UTM Avo" panose="02040603050506020204" pitchFamily="18" charset="0"/>
              </a:rPr>
              <a:t> </a:t>
            </a:r>
            <a:r>
              <a:rPr lang="en-US" sz="2800" dirty="0" err="1">
                <a:ln>
                  <a:solidFill>
                    <a:srgbClr val="48AC2C"/>
                  </a:solidFill>
                </a:ln>
                <a:solidFill>
                  <a:srgbClr val="48AC2C"/>
                </a:solidFill>
                <a:latin typeface="UTM Avo" panose="02040603050506020204" pitchFamily="18" charset="0"/>
              </a:rPr>
              <a:t>xắn</a:t>
            </a:r>
            <a:r>
              <a:rPr lang="vi-VN" sz="2800" dirty="0">
                <a:ln>
                  <a:solidFill>
                    <a:srgbClr val="48AC2C"/>
                  </a:solidFill>
                </a:ln>
                <a:solidFill>
                  <a:srgbClr val="48AC2C"/>
                </a:solidFill>
                <a:latin typeface="UTM Avo" panose="02040603050506020204" pitchFamily="18" charset="0"/>
              </a:rPr>
              <a:t>.</a:t>
            </a:r>
            <a:endParaRPr kumimoji="0" lang="en-US" sz="2800" i="0" u="none" strike="noStrike" kern="1200" cap="none" spc="0" normalizeH="0" baseline="0" noProof="0" dirty="0">
              <a:ln>
                <a:solidFill>
                  <a:srgbClr val="48AC2C"/>
                </a:solidFill>
              </a:ln>
              <a:solidFill>
                <a:srgbClr val="48AC2C"/>
              </a:solidFill>
              <a:effectLst/>
              <a:uLnTx/>
              <a:uFillTx/>
              <a:latin typeface="UTM Avo" panose="02040603050506020204" pitchFamily="18" charset="0"/>
            </a:endParaRPr>
          </a:p>
        </p:txBody>
      </p:sp>
      <p:sp>
        <p:nvSpPr>
          <p:cNvPr id="17" name="Rectangle 16">
            <a:extLst>
              <a:ext uri="{FF2B5EF4-FFF2-40B4-BE49-F238E27FC236}">
                <a16:creationId xmlns:a16="http://schemas.microsoft.com/office/drawing/2014/main" id="{3C5C2A52-36D0-367E-3A6A-5A6744A0824C}"/>
              </a:ext>
            </a:extLst>
          </p:cNvPr>
          <p:cNvSpPr/>
          <p:nvPr/>
        </p:nvSpPr>
        <p:spPr>
          <a:xfrm>
            <a:off x="10127848" y="2421170"/>
            <a:ext cx="1827249" cy="2763265"/>
          </a:xfrm>
          <a:custGeom>
            <a:avLst/>
            <a:gdLst>
              <a:gd name="csX0" fmla="*/ 0 w 1827249"/>
              <a:gd name="csY0" fmla="*/ 0 h 2763265"/>
              <a:gd name="csX1" fmla="*/ 438540 w 1827249"/>
              <a:gd name="csY1" fmla="*/ 0 h 2763265"/>
              <a:gd name="csX2" fmla="*/ 913625 w 1827249"/>
              <a:gd name="csY2" fmla="*/ 0 h 2763265"/>
              <a:gd name="csX3" fmla="*/ 1352164 w 1827249"/>
              <a:gd name="csY3" fmla="*/ 0 h 2763265"/>
              <a:gd name="csX4" fmla="*/ 1827249 w 1827249"/>
              <a:gd name="csY4" fmla="*/ 0 h 2763265"/>
              <a:gd name="csX5" fmla="*/ 1827249 w 1827249"/>
              <a:gd name="csY5" fmla="*/ 469755 h 2763265"/>
              <a:gd name="csX6" fmla="*/ 1827249 w 1827249"/>
              <a:gd name="csY6" fmla="*/ 994775 h 2763265"/>
              <a:gd name="csX7" fmla="*/ 1827249 w 1827249"/>
              <a:gd name="csY7" fmla="*/ 1547428 h 2763265"/>
              <a:gd name="csX8" fmla="*/ 1827249 w 1827249"/>
              <a:gd name="csY8" fmla="*/ 2017183 h 2763265"/>
              <a:gd name="csX9" fmla="*/ 1827249 w 1827249"/>
              <a:gd name="csY9" fmla="*/ 2763265 h 2763265"/>
              <a:gd name="csX10" fmla="*/ 1370437 w 1827249"/>
              <a:gd name="csY10" fmla="*/ 2763265 h 2763265"/>
              <a:gd name="csX11" fmla="*/ 895352 w 1827249"/>
              <a:gd name="csY11" fmla="*/ 2763265 h 2763265"/>
              <a:gd name="csX12" fmla="*/ 438540 w 1827249"/>
              <a:gd name="csY12" fmla="*/ 2763265 h 2763265"/>
              <a:gd name="csX13" fmla="*/ 0 w 1827249"/>
              <a:gd name="csY13" fmla="*/ 2763265 h 2763265"/>
              <a:gd name="csX14" fmla="*/ 0 w 1827249"/>
              <a:gd name="csY14" fmla="*/ 2210612 h 2763265"/>
              <a:gd name="csX15" fmla="*/ 0 w 1827249"/>
              <a:gd name="csY15" fmla="*/ 1657959 h 2763265"/>
              <a:gd name="csX16" fmla="*/ 0 w 1827249"/>
              <a:gd name="csY16" fmla="*/ 1132939 h 2763265"/>
              <a:gd name="csX17" fmla="*/ 0 w 1827249"/>
              <a:gd name="csY17" fmla="*/ 607918 h 2763265"/>
              <a:gd name="csX18" fmla="*/ 0 w 1827249"/>
              <a:gd name="csY18" fmla="*/ 0 h 2763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1827249" h="2763265" fill="none" extrusionOk="0">
                <a:moveTo>
                  <a:pt x="0" y="0"/>
                </a:moveTo>
                <a:cubicBezTo>
                  <a:pt x="106294" y="-11623"/>
                  <a:pt x="291617" y="2528"/>
                  <a:pt x="438540" y="0"/>
                </a:cubicBezTo>
                <a:cubicBezTo>
                  <a:pt x="585463" y="-2528"/>
                  <a:pt x="789118" y="12920"/>
                  <a:pt x="913625" y="0"/>
                </a:cubicBezTo>
                <a:cubicBezTo>
                  <a:pt x="1038132" y="-12920"/>
                  <a:pt x="1151794" y="14454"/>
                  <a:pt x="1352164" y="0"/>
                </a:cubicBezTo>
                <a:cubicBezTo>
                  <a:pt x="1552534" y="-14454"/>
                  <a:pt x="1662312" y="9644"/>
                  <a:pt x="1827249" y="0"/>
                </a:cubicBezTo>
                <a:cubicBezTo>
                  <a:pt x="1847756" y="214024"/>
                  <a:pt x="1821810" y="286062"/>
                  <a:pt x="1827249" y="469755"/>
                </a:cubicBezTo>
                <a:cubicBezTo>
                  <a:pt x="1832688" y="653449"/>
                  <a:pt x="1787577" y="784121"/>
                  <a:pt x="1827249" y="994775"/>
                </a:cubicBezTo>
                <a:cubicBezTo>
                  <a:pt x="1866921" y="1205429"/>
                  <a:pt x="1813539" y="1405634"/>
                  <a:pt x="1827249" y="1547428"/>
                </a:cubicBezTo>
                <a:cubicBezTo>
                  <a:pt x="1840959" y="1689222"/>
                  <a:pt x="1784640" y="1896155"/>
                  <a:pt x="1827249" y="2017183"/>
                </a:cubicBezTo>
                <a:cubicBezTo>
                  <a:pt x="1869858" y="2138212"/>
                  <a:pt x="1761610" y="2551185"/>
                  <a:pt x="1827249" y="2763265"/>
                </a:cubicBezTo>
                <a:cubicBezTo>
                  <a:pt x="1612880" y="2811438"/>
                  <a:pt x="1506305" y="2753255"/>
                  <a:pt x="1370437" y="2763265"/>
                </a:cubicBezTo>
                <a:cubicBezTo>
                  <a:pt x="1234569" y="2773275"/>
                  <a:pt x="1125746" y="2758690"/>
                  <a:pt x="895352" y="2763265"/>
                </a:cubicBezTo>
                <a:cubicBezTo>
                  <a:pt x="664958" y="2767840"/>
                  <a:pt x="552737" y="2739450"/>
                  <a:pt x="438540" y="2763265"/>
                </a:cubicBezTo>
                <a:cubicBezTo>
                  <a:pt x="324343" y="2787080"/>
                  <a:pt x="131469" y="2735351"/>
                  <a:pt x="0" y="2763265"/>
                </a:cubicBezTo>
                <a:cubicBezTo>
                  <a:pt x="-37225" y="2627188"/>
                  <a:pt x="35755" y="2426522"/>
                  <a:pt x="0" y="2210612"/>
                </a:cubicBezTo>
                <a:cubicBezTo>
                  <a:pt x="-35755" y="1994702"/>
                  <a:pt x="23590" y="1803586"/>
                  <a:pt x="0" y="1657959"/>
                </a:cubicBezTo>
                <a:cubicBezTo>
                  <a:pt x="-23590" y="1512332"/>
                  <a:pt x="16076" y="1296779"/>
                  <a:pt x="0" y="1132939"/>
                </a:cubicBezTo>
                <a:cubicBezTo>
                  <a:pt x="-16076" y="969099"/>
                  <a:pt x="49249" y="744797"/>
                  <a:pt x="0" y="607918"/>
                </a:cubicBezTo>
                <a:cubicBezTo>
                  <a:pt x="-49249" y="471039"/>
                  <a:pt x="13810" y="204633"/>
                  <a:pt x="0" y="0"/>
                </a:cubicBezTo>
                <a:close/>
              </a:path>
              <a:path w="1827249" h="2763265" stroke="0" extrusionOk="0">
                <a:moveTo>
                  <a:pt x="0" y="0"/>
                </a:moveTo>
                <a:cubicBezTo>
                  <a:pt x="200533" y="-12214"/>
                  <a:pt x="239191" y="41962"/>
                  <a:pt x="456812" y="0"/>
                </a:cubicBezTo>
                <a:cubicBezTo>
                  <a:pt x="674433" y="-41962"/>
                  <a:pt x="667326" y="25608"/>
                  <a:pt x="877080" y="0"/>
                </a:cubicBezTo>
                <a:cubicBezTo>
                  <a:pt x="1086834" y="-25608"/>
                  <a:pt x="1154508" y="35882"/>
                  <a:pt x="1297347" y="0"/>
                </a:cubicBezTo>
                <a:cubicBezTo>
                  <a:pt x="1440186" y="-35882"/>
                  <a:pt x="1566269" y="14664"/>
                  <a:pt x="1827249" y="0"/>
                </a:cubicBezTo>
                <a:cubicBezTo>
                  <a:pt x="1855739" y="219484"/>
                  <a:pt x="1779436" y="417230"/>
                  <a:pt x="1827249" y="525020"/>
                </a:cubicBezTo>
                <a:cubicBezTo>
                  <a:pt x="1875062" y="632810"/>
                  <a:pt x="1765964" y="840710"/>
                  <a:pt x="1827249" y="1132939"/>
                </a:cubicBezTo>
                <a:cubicBezTo>
                  <a:pt x="1888534" y="1425168"/>
                  <a:pt x="1804073" y="1508576"/>
                  <a:pt x="1827249" y="1657959"/>
                </a:cubicBezTo>
                <a:cubicBezTo>
                  <a:pt x="1850425" y="1807342"/>
                  <a:pt x="1796114" y="2016031"/>
                  <a:pt x="1827249" y="2127714"/>
                </a:cubicBezTo>
                <a:cubicBezTo>
                  <a:pt x="1858384" y="2239397"/>
                  <a:pt x="1775862" y="2569082"/>
                  <a:pt x="1827249" y="2763265"/>
                </a:cubicBezTo>
                <a:cubicBezTo>
                  <a:pt x="1648477" y="2796723"/>
                  <a:pt x="1622823" y="2728091"/>
                  <a:pt x="1425254" y="2763265"/>
                </a:cubicBezTo>
                <a:cubicBezTo>
                  <a:pt x="1227686" y="2798439"/>
                  <a:pt x="1184409" y="2713508"/>
                  <a:pt x="968442" y="2763265"/>
                </a:cubicBezTo>
                <a:cubicBezTo>
                  <a:pt x="752475" y="2813022"/>
                  <a:pt x="720195" y="2747357"/>
                  <a:pt x="529902" y="2763265"/>
                </a:cubicBezTo>
                <a:cubicBezTo>
                  <a:pt x="339609" y="2779173"/>
                  <a:pt x="123676" y="2758541"/>
                  <a:pt x="0" y="2763265"/>
                </a:cubicBezTo>
                <a:cubicBezTo>
                  <a:pt x="-39766" y="2597895"/>
                  <a:pt x="45450" y="2461548"/>
                  <a:pt x="0" y="2293510"/>
                </a:cubicBezTo>
                <a:cubicBezTo>
                  <a:pt x="-45450" y="2125473"/>
                  <a:pt x="23473" y="2014592"/>
                  <a:pt x="0" y="1796122"/>
                </a:cubicBezTo>
                <a:cubicBezTo>
                  <a:pt x="-23473" y="1577652"/>
                  <a:pt x="44671" y="1356099"/>
                  <a:pt x="0" y="1188204"/>
                </a:cubicBezTo>
                <a:cubicBezTo>
                  <a:pt x="-44671" y="1020309"/>
                  <a:pt x="42124" y="909245"/>
                  <a:pt x="0" y="718449"/>
                </a:cubicBezTo>
                <a:cubicBezTo>
                  <a:pt x="-42124" y="527653"/>
                  <a:pt x="27997" y="242835"/>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200656351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2800" b="1" dirty="0">
                <a:ln>
                  <a:solidFill>
                    <a:schemeClr val="tx1"/>
                  </a:solidFill>
                </a:ln>
                <a:solidFill>
                  <a:srgbClr val="FF6699"/>
                </a:solidFill>
                <a:latin typeface="UTM Avo" panose="02040603050506020204" pitchFamily="18" charset="0"/>
              </a:rPr>
              <a:t>Mèo rừng: </a:t>
            </a:r>
            <a:r>
              <a:rPr lang="vi-VN" sz="2800" dirty="0">
                <a:ln>
                  <a:solidFill>
                    <a:srgbClr val="48AC2C"/>
                  </a:solidFill>
                </a:ln>
                <a:solidFill>
                  <a:srgbClr val="48AC2C"/>
                </a:solidFill>
                <a:latin typeface="UTM Avo" panose="02040603050506020204" pitchFamily="18" charset="0"/>
              </a:rPr>
              <a:t>Hát ca khúc “ng</a:t>
            </a:r>
            <a:r>
              <a:rPr lang="en-US" sz="2800" dirty="0">
                <a:ln>
                  <a:solidFill>
                    <a:srgbClr val="48AC2C"/>
                  </a:solidFill>
                </a:ln>
                <a:solidFill>
                  <a:srgbClr val="48AC2C"/>
                </a:solidFill>
                <a:latin typeface="UTM Avo" panose="02040603050506020204" pitchFamily="18" charset="0"/>
              </a:rPr>
              <a:t>o</a:t>
            </a:r>
            <a:r>
              <a:rPr lang="vi-VN" sz="2800" dirty="0">
                <a:ln>
                  <a:solidFill>
                    <a:srgbClr val="48AC2C"/>
                  </a:solidFill>
                </a:ln>
                <a:solidFill>
                  <a:srgbClr val="48AC2C"/>
                </a:solidFill>
                <a:latin typeface="UTM Avo" panose="02040603050506020204" pitchFamily="18" charset="0"/>
              </a:rPr>
              <a:t>ao ng</a:t>
            </a:r>
            <a:r>
              <a:rPr lang="en-US" sz="2800" dirty="0">
                <a:ln>
                  <a:solidFill>
                    <a:srgbClr val="48AC2C"/>
                  </a:solidFill>
                </a:ln>
                <a:solidFill>
                  <a:srgbClr val="48AC2C"/>
                </a:solidFill>
                <a:latin typeface="UTM Avo" panose="02040603050506020204" pitchFamily="18" charset="0"/>
              </a:rPr>
              <a:t>o</a:t>
            </a:r>
            <a:r>
              <a:rPr lang="vi-VN" sz="2800" dirty="0">
                <a:ln>
                  <a:solidFill>
                    <a:srgbClr val="48AC2C"/>
                  </a:solidFill>
                </a:ln>
                <a:solidFill>
                  <a:srgbClr val="48AC2C"/>
                </a:solidFill>
                <a:latin typeface="UTM Avo" panose="02040603050506020204" pitchFamily="18" charset="0"/>
              </a:rPr>
              <a:t>ao”.</a:t>
            </a:r>
            <a:endParaRPr kumimoji="0" lang="en-US" sz="2800" i="0" u="none" strike="noStrike" kern="1200" cap="none" spc="0" normalizeH="0" baseline="0" noProof="0" dirty="0">
              <a:ln>
                <a:solidFill>
                  <a:srgbClr val="48AC2C"/>
                </a:solidFill>
              </a:ln>
              <a:solidFill>
                <a:srgbClr val="48AC2C"/>
              </a:solidFill>
              <a:effectLst/>
              <a:uLnTx/>
              <a:uFillTx/>
              <a:latin typeface="UTM Avo" panose="02040603050506020204" pitchFamily="18" charset="0"/>
            </a:endParaRPr>
          </a:p>
        </p:txBody>
      </p:sp>
    </p:spTree>
    <p:extLst>
      <p:ext uri="{BB962C8B-B14F-4D97-AF65-F5344CB8AC3E}">
        <p14:creationId xmlns:p14="http://schemas.microsoft.com/office/powerpoint/2010/main" val="17954931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33E9A3-801D-2E40-27A6-C6FC3F049CB0}"/>
              </a:ext>
            </a:extLst>
          </p:cNvPr>
          <p:cNvGrpSpPr/>
          <p:nvPr/>
        </p:nvGrpSpPr>
        <p:grpSpPr>
          <a:xfrm>
            <a:off x="499871" y="275992"/>
            <a:ext cx="6381575" cy="1097280"/>
            <a:chOff x="249778" y="726257"/>
            <a:chExt cx="6381575"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B7A3BE44-1181-0F92-CD43-4AD58B379664}"/>
                </a:ext>
              </a:extLst>
            </p:cNvPr>
            <p:cNvSpPr/>
            <p:nvPr/>
          </p:nvSpPr>
          <p:spPr>
            <a:xfrm>
              <a:off x="912721" y="837802"/>
              <a:ext cx="5718632"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E6497307-94ED-73B5-995E-9D07E04FC74F}"/>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grpSp>
      <p:grpSp>
        <p:nvGrpSpPr>
          <p:cNvPr id="5" name="Group 4">
            <a:extLst>
              <a:ext uri="{FF2B5EF4-FFF2-40B4-BE49-F238E27FC236}">
                <a16:creationId xmlns:a16="http://schemas.microsoft.com/office/drawing/2014/main" id="{320020D7-2012-4AE5-2873-91B7A1DD6F63}"/>
              </a:ext>
            </a:extLst>
          </p:cNvPr>
          <p:cNvGrpSpPr/>
          <p:nvPr/>
        </p:nvGrpSpPr>
        <p:grpSpPr>
          <a:xfrm>
            <a:off x="228342" y="4446573"/>
            <a:ext cx="8331214" cy="773301"/>
            <a:chOff x="228342" y="4446573"/>
            <a:chExt cx="8331214" cy="773301"/>
          </a:xfrm>
        </p:grpSpPr>
        <p:sp>
          <p:nvSpPr>
            <p:cNvPr id="6" name="Rectangle: Rounded Corners 5">
              <a:extLst>
                <a:ext uri="{FF2B5EF4-FFF2-40B4-BE49-F238E27FC236}">
                  <a16:creationId xmlns:a16="http://schemas.microsoft.com/office/drawing/2014/main" id="{683A1F98-D0C9-845C-1C7D-DAF94DB5DABF}"/>
                </a:ext>
              </a:extLst>
            </p:cNvPr>
            <p:cNvSpPr/>
            <p:nvPr/>
          </p:nvSpPr>
          <p:spPr>
            <a:xfrm>
              <a:off x="228342" y="4446573"/>
              <a:ext cx="8331214" cy="773301"/>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F8E39D-33C3-1C47-05D9-CFFEFDFA2D77}"/>
                </a:ext>
              </a:extLst>
            </p:cNvPr>
            <p:cNvSpPr txBox="1"/>
            <p:nvPr/>
          </p:nvSpPr>
          <p:spPr>
            <a:xfrm>
              <a:off x="286788" y="4571613"/>
              <a:ext cx="8214322" cy="523220"/>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c) Em </a:t>
              </a:r>
              <a:r>
                <a:rPr lang="en-US" sz="2800" dirty="0" err="1">
                  <a:ln>
                    <a:solidFill>
                      <a:schemeClr val="tx1"/>
                    </a:solidFill>
                  </a:ln>
                  <a:latin typeface="UTM Avo" panose="02040603050506020204" pitchFamily="18" charset="0"/>
                </a:rPr>
                <a:t>thích</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nhất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tiết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mục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nào</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trong</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cuộc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thi</a:t>
              </a:r>
              <a:r>
                <a:rPr lang="en-US" sz="2800" dirty="0">
                  <a:ln>
                    <a:solidFill>
                      <a:schemeClr val="tx1"/>
                    </a:solidFill>
                  </a:ln>
                  <a:latin typeface="UTM Avo" panose="02040603050506020204" pitchFamily="18" charset="0"/>
                </a:rPr>
                <a:t>?</a:t>
              </a:r>
            </a:p>
          </p:txBody>
        </p:sp>
      </p:grpSp>
      <p:grpSp>
        <p:nvGrpSpPr>
          <p:cNvPr id="8" name="Group 7">
            <a:extLst>
              <a:ext uri="{FF2B5EF4-FFF2-40B4-BE49-F238E27FC236}">
                <a16:creationId xmlns:a16="http://schemas.microsoft.com/office/drawing/2014/main" id="{DE4886AD-50AA-EE8D-EAFE-77D46364A539}"/>
              </a:ext>
            </a:extLst>
          </p:cNvPr>
          <p:cNvGrpSpPr/>
          <p:nvPr/>
        </p:nvGrpSpPr>
        <p:grpSpPr>
          <a:xfrm>
            <a:off x="1597151" y="5430995"/>
            <a:ext cx="10448158" cy="1151013"/>
            <a:chOff x="228342" y="4446573"/>
            <a:chExt cx="8331214" cy="1079147"/>
          </a:xfrm>
        </p:grpSpPr>
        <p:sp>
          <p:nvSpPr>
            <p:cNvPr id="9" name="Rectangle: Rounded Corners 8">
              <a:extLst>
                <a:ext uri="{FF2B5EF4-FFF2-40B4-BE49-F238E27FC236}">
                  <a16:creationId xmlns:a16="http://schemas.microsoft.com/office/drawing/2014/main" id="{45B51B87-707C-5DD2-EFAC-3DECD8898A51}"/>
                </a:ext>
              </a:extLst>
            </p:cNvPr>
            <p:cNvSpPr/>
            <p:nvPr/>
          </p:nvSpPr>
          <p:spPr>
            <a:xfrm>
              <a:off x="228342" y="4446573"/>
              <a:ext cx="8331214" cy="1079147"/>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AB1B7D-BD27-52C1-01B8-A86EDCA3C601}"/>
                </a:ext>
              </a:extLst>
            </p:cNvPr>
            <p:cNvSpPr txBox="1"/>
            <p:nvPr/>
          </p:nvSpPr>
          <p:spPr>
            <a:xfrm>
              <a:off x="286788" y="4538878"/>
              <a:ext cx="8214322" cy="894535"/>
            </a:xfrm>
            <a:prstGeom prst="rect">
              <a:avLst/>
            </a:prstGeom>
            <a:noFill/>
          </p:spPr>
          <p:txBody>
            <a:bodyPr wrap="square" rtlCol="0">
              <a:spAutoFit/>
            </a:bodyPr>
            <a:lstStyle/>
            <a:p>
              <a:pPr algn="just"/>
              <a:r>
                <a:rPr lang="vi-VN" sz="2800" dirty="0">
                  <a:ln>
                    <a:solidFill>
                      <a:srgbClr val="00B050"/>
                    </a:solidFill>
                  </a:ln>
                  <a:solidFill>
                    <a:srgbClr val="00B050"/>
                  </a:solidFill>
                  <a:latin typeface="UTM Avo" panose="02040603050506020204" pitchFamily="18" charset="0"/>
                </a:rPr>
                <a:t>Em thích nhất tiết mục đu cây của vọoc xám, vì vọoc đu rất </a:t>
              </a:r>
              <a:r>
                <a:rPr lang="en-US" sz="2800" dirty="0" err="1">
                  <a:ln>
                    <a:solidFill>
                      <a:srgbClr val="00B050"/>
                    </a:solidFill>
                  </a:ln>
                  <a:solidFill>
                    <a:srgbClr val="00B050"/>
                  </a:solidFill>
                  <a:latin typeface="UTM Avo" panose="02040603050506020204" pitchFamily="18" charset="0"/>
                </a:rPr>
                <a:t>điêu</a:t>
              </a:r>
              <a:r>
                <a:rPr lang="en-US" sz="2800" dirty="0">
                  <a:ln>
                    <a:solidFill>
                      <a:srgbClr val="00B050"/>
                    </a:solidFill>
                  </a:ln>
                  <a:solidFill>
                    <a:srgbClr val="00B050"/>
                  </a:solidFill>
                  <a:latin typeface="UTM Avo" panose="02040603050506020204" pitchFamily="18" charset="0"/>
                </a:rPr>
                <a:t> </a:t>
              </a:r>
              <a:r>
                <a:rPr lang="en-US" sz="2800" dirty="0" err="1">
                  <a:ln>
                    <a:solidFill>
                      <a:srgbClr val="00B050"/>
                    </a:solidFill>
                  </a:ln>
                  <a:solidFill>
                    <a:srgbClr val="00B050"/>
                  </a:solidFill>
                  <a:latin typeface="UTM Avo" panose="02040603050506020204" pitchFamily="18" charset="0"/>
                </a:rPr>
                <a:t>luyện</a:t>
              </a:r>
              <a:r>
                <a:rPr lang="en-US" sz="2800" dirty="0">
                  <a:ln>
                    <a:solidFill>
                      <a:srgbClr val="00B050"/>
                    </a:solidFill>
                  </a:ln>
                  <a:solidFill>
                    <a:srgbClr val="00B050"/>
                  </a:solidFill>
                  <a:latin typeface="UTM Avo" panose="02040603050506020204" pitchFamily="18" charset="0"/>
                </a:rPr>
                <a:t>, </a:t>
              </a:r>
              <a:r>
                <a:rPr lang="vi-VN" sz="2800" dirty="0">
                  <a:ln>
                    <a:solidFill>
                      <a:srgbClr val="00B050"/>
                    </a:solidFill>
                  </a:ln>
                  <a:solidFill>
                    <a:srgbClr val="00B050"/>
                  </a:solidFill>
                  <a:latin typeface="UTM Avo" panose="02040603050506020204" pitchFamily="18" charset="0"/>
                </a:rPr>
                <a:t>khéo léo làm mọi người trầm trồ thích thú.</a:t>
              </a:r>
              <a:endParaRPr lang="en-US" sz="2800" dirty="0">
                <a:ln>
                  <a:solidFill>
                    <a:srgbClr val="00B050"/>
                  </a:solidFill>
                </a:ln>
                <a:solidFill>
                  <a:srgbClr val="00B050"/>
                </a:solidFill>
                <a:latin typeface="UTM Avo" panose="02040603050506020204" pitchFamily="18" charset="0"/>
              </a:endParaRPr>
            </a:p>
          </p:txBody>
        </p:sp>
      </p:grpSp>
    </p:spTree>
    <p:extLst>
      <p:ext uri="{BB962C8B-B14F-4D97-AF65-F5344CB8AC3E}">
        <p14:creationId xmlns:p14="http://schemas.microsoft.com/office/powerpoint/2010/main" val="118647241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B15DD-F465-6DDD-9228-C527640E9A6D}"/>
              </a:ext>
            </a:extLst>
          </p:cNvPr>
          <p:cNvPicPr>
            <a:picLocks noChangeAspect="1"/>
          </p:cNvPicPr>
          <p:nvPr/>
        </p:nvPicPr>
        <p:blipFill>
          <a:blip r:embed="rId2"/>
          <a:stretch>
            <a:fillRect/>
          </a:stretch>
        </p:blipFill>
        <p:spPr>
          <a:xfrm>
            <a:off x="572546" y="748941"/>
            <a:ext cx="11046909" cy="2188654"/>
          </a:xfrm>
          <a:prstGeom prst="rect">
            <a:avLst/>
          </a:prstGeom>
        </p:spPr>
      </p:pic>
    </p:spTree>
    <p:extLst>
      <p:ext uri="{BB962C8B-B14F-4D97-AF65-F5344CB8AC3E}">
        <p14:creationId xmlns:p14="http://schemas.microsoft.com/office/powerpoint/2010/main" val="24544957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8BA42-074B-AF71-D32E-AF8EA569C314}"/>
              </a:ext>
            </a:extLst>
          </p:cNvPr>
          <p:cNvGrpSpPr/>
          <p:nvPr/>
        </p:nvGrpSpPr>
        <p:grpSpPr>
          <a:xfrm>
            <a:off x="499871" y="275992"/>
            <a:ext cx="6381575" cy="1097280"/>
            <a:chOff x="249778" y="726257"/>
            <a:chExt cx="6381575"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8C7A2E06-0B24-54B4-7C02-0E90705089F8}"/>
                </a:ext>
              </a:extLst>
            </p:cNvPr>
            <p:cNvSpPr/>
            <p:nvPr/>
          </p:nvSpPr>
          <p:spPr>
            <a:xfrm>
              <a:off x="912721" y="837802"/>
              <a:ext cx="5718632"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C63B21B3-EBE0-E8A2-5FE3-9E606C3FFCE4}"/>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3</a:t>
              </a:r>
            </a:p>
          </p:txBody>
        </p:sp>
      </p:grpSp>
      <p:grpSp>
        <p:nvGrpSpPr>
          <p:cNvPr id="5" name="Group 4">
            <a:extLst>
              <a:ext uri="{FF2B5EF4-FFF2-40B4-BE49-F238E27FC236}">
                <a16:creationId xmlns:a16="http://schemas.microsoft.com/office/drawing/2014/main" id="{59FDB764-C11D-D0EA-34A6-280EF80E4E89}"/>
              </a:ext>
            </a:extLst>
          </p:cNvPr>
          <p:cNvGrpSpPr/>
          <p:nvPr/>
        </p:nvGrpSpPr>
        <p:grpSpPr>
          <a:xfrm>
            <a:off x="191332" y="4692416"/>
            <a:ext cx="11809335" cy="2067089"/>
            <a:chOff x="228342" y="4446573"/>
            <a:chExt cx="8331214" cy="1388209"/>
          </a:xfrm>
        </p:grpSpPr>
        <p:sp>
          <p:nvSpPr>
            <p:cNvPr id="6" name="Rectangle: Rounded Corners 5">
              <a:extLst>
                <a:ext uri="{FF2B5EF4-FFF2-40B4-BE49-F238E27FC236}">
                  <a16:creationId xmlns:a16="http://schemas.microsoft.com/office/drawing/2014/main" id="{6BBD79DF-6502-ABFF-B6C8-A838CD8D3A4D}"/>
                </a:ext>
              </a:extLst>
            </p:cNvPr>
            <p:cNvSpPr/>
            <p:nvPr/>
          </p:nvSpPr>
          <p:spPr>
            <a:xfrm>
              <a:off x="228342" y="4446573"/>
              <a:ext cx="8331214" cy="1388209"/>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A48221-C6EC-13BB-336C-DF7BF4939A35}"/>
                </a:ext>
              </a:extLst>
            </p:cNvPr>
            <p:cNvSpPr txBox="1"/>
            <p:nvPr/>
          </p:nvSpPr>
          <p:spPr>
            <a:xfrm>
              <a:off x="286788" y="4530925"/>
              <a:ext cx="8214322" cy="1219505"/>
            </a:xfrm>
            <a:prstGeom prst="rect">
              <a:avLst/>
            </a:prstGeom>
            <a:noFill/>
          </p:spPr>
          <p:txBody>
            <a:bodyPr wrap="square" rtlCol="0">
              <a:spAutoFit/>
            </a:bodyPr>
            <a:lstStyle/>
            <a:p>
              <a:pPr algn="just"/>
              <a:r>
                <a:rPr lang="en-US" sz="2800" dirty="0">
                  <a:ln>
                    <a:solidFill>
                      <a:srgbClr val="00B050"/>
                    </a:solidFill>
                  </a:ln>
                  <a:solidFill>
                    <a:srgbClr val="00B050"/>
                  </a:solidFill>
                  <a:latin typeface="UTM Avo" panose="02040603050506020204" pitchFamily="18" charset="0"/>
                </a:rPr>
                <a:t>	</a:t>
              </a:r>
              <a:r>
                <a:rPr lang="vi-VN" sz="2800" dirty="0">
                  <a:ln>
                    <a:solidFill>
                      <a:srgbClr val="00B050"/>
                    </a:solidFill>
                  </a:ln>
                  <a:solidFill>
                    <a:srgbClr val="00B050"/>
                  </a:solidFill>
                  <a:latin typeface="UTM Avo" panose="02040603050506020204" pitchFamily="18" charset="0"/>
                </a:rPr>
                <a:t>Bài đọc kể về cuộc thi tài năng của các con vật trong rừng vào dịp mừng xuân, trong đó mỗi con vật thể hiện một tài năng riêng. Qua đó, bài cho thấy mỗi con vật đều có thế mạnh của mình và tất cả đều xứng đáng được khen thưởng.</a:t>
              </a:r>
              <a:endParaRPr lang="en-US" sz="2800" dirty="0">
                <a:ln>
                  <a:solidFill>
                    <a:srgbClr val="00B050"/>
                  </a:solidFill>
                </a:ln>
                <a:solidFill>
                  <a:srgbClr val="00B050"/>
                </a:solidFill>
                <a:latin typeface="UTM Avo" panose="02040603050506020204" pitchFamily="18" charset="0"/>
              </a:endParaRPr>
            </a:p>
          </p:txBody>
        </p:sp>
      </p:grpSp>
    </p:spTree>
    <p:extLst>
      <p:ext uri="{BB962C8B-B14F-4D97-AF65-F5344CB8AC3E}">
        <p14:creationId xmlns:p14="http://schemas.microsoft.com/office/powerpoint/2010/main" val="36603631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C6C1-13A7-65E4-571E-ECB3D7D465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15BF3E-D2B2-80A7-4145-302A8FD86B34}"/>
              </a:ext>
            </a:extLst>
          </p:cNvPr>
          <p:cNvPicPr>
            <a:picLocks noChangeAspect="1"/>
          </p:cNvPicPr>
          <p:nvPr/>
        </p:nvPicPr>
        <p:blipFill>
          <a:blip r:embed="rId2"/>
          <a:stretch>
            <a:fillRect/>
          </a:stretch>
        </p:blipFill>
        <p:spPr>
          <a:xfrm>
            <a:off x="572545" y="4073348"/>
            <a:ext cx="11046909" cy="2091109"/>
          </a:xfrm>
          <a:prstGeom prst="rect">
            <a:avLst/>
          </a:prstGeom>
        </p:spPr>
      </p:pic>
    </p:spTree>
    <p:extLst>
      <p:ext uri="{BB962C8B-B14F-4D97-AF65-F5344CB8AC3E}">
        <p14:creationId xmlns:p14="http://schemas.microsoft.com/office/powerpoint/2010/main" val="30880252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7776-E6E6-2BF9-7BA1-3488A6E53D9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5D3E91E-1B0F-35C6-E9D7-951A6F16876A}"/>
              </a:ext>
            </a:extLst>
          </p:cNvPr>
          <p:cNvGrpSpPr/>
          <p:nvPr/>
        </p:nvGrpSpPr>
        <p:grpSpPr>
          <a:xfrm>
            <a:off x="499871" y="275992"/>
            <a:ext cx="11460481" cy="1097280"/>
            <a:chOff x="249778" y="726257"/>
            <a:chExt cx="11460481"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CC5F403C-FABB-0D71-4D37-7B60B2E405CD}"/>
                </a:ext>
              </a:extLst>
            </p:cNvPr>
            <p:cNvSpPr/>
            <p:nvPr/>
          </p:nvSpPr>
          <p:spPr>
            <a:xfrm>
              <a:off x="922552" y="726258"/>
              <a:ext cx="10787707" cy="1097279"/>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Viết</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vào</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vở</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trả</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lời</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câu</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hỏi</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a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và</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c ở </a:t>
              </a:r>
              <a:r>
                <a:rPr kumimoji="0" lang="en-US" sz="32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mục</a:t>
              </a:r>
              <a:r>
                <a:rPr kumimoji="0" lang="en-US" sz="32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rPr>
                <a:t> 3</a:t>
              </a:r>
            </a:p>
          </p:txBody>
        </p:sp>
        <p:sp>
          <p:nvSpPr>
            <p:cNvPr id="4" name="Oval 3">
              <a:extLst>
                <a:ext uri="{FF2B5EF4-FFF2-40B4-BE49-F238E27FC236}">
                  <a16:creationId xmlns:a16="http://schemas.microsoft.com/office/drawing/2014/main" id="{688AFEF1-8689-82CE-75EA-C77744A5D3BB}"/>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4</a:t>
              </a:r>
            </a:p>
          </p:txBody>
        </p:sp>
      </p:grpSp>
      <p:sp>
        <p:nvSpPr>
          <p:cNvPr id="5" name="Rectangle 4">
            <a:extLst>
              <a:ext uri="{FF2B5EF4-FFF2-40B4-BE49-F238E27FC236}">
                <a16:creationId xmlns:a16="http://schemas.microsoft.com/office/drawing/2014/main" id="{B356B07B-A359-0854-417A-1E445875C02D}"/>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E85944A-33C0-FC3F-8302-EE5B3FA44C88}"/>
              </a:ext>
            </a:extLst>
          </p:cNvPr>
          <p:cNvPicPr>
            <a:picLocks noChangeAspect="1"/>
          </p:cNvPicPr>
          <p:nvPr/>
        </p:nvPicPr>
        <p:blipFill>
          <a:blip r:embed="rId2"/>
          <a:srcRect l="1339" r="2096"/>
          <a:stretch>
            <a:fillRect/>
          </a:stretch>
        </p:blipFill>
        <p:spPr>
          <a:xfrm>
            <a:off x="432226" y="1696684"/>
            <a:ext cx="11327548" cy="3239031"/>
          </a:xfrm>
          <a:prstGeom prst="rect">
            <a:avLst/>
          </a:prstGeom>
        </p:spPr>
      </p:pic>
      <p:pic>
        <p:nvPicPr>
          <p:cNvPr id="7" name="Picture 6">
            <a:extLst>
              <a:ext uri="{FF2B5EF4-FFF2-40B4-BE49-F238E27FC236}">
                <a16:creationId xmlns:a16="http://schemas.microsoft.com/office/drawing/2014/main" id="{BD6D334E-4213-8BA2-29A5-7F5812F7EB4E}"/>
              </a:ext>
            </a:extLst>
          </p:cNvPr>
          <p:cNvPicPr>
            <a:picLocks noChangeAspect="1"/>
          </p:cNvPicPr>
          <p:nvPr/>
        </p:nvPicPr>
        <p:blipFill>
          <a:blip r:embed="rId3"/>
          <a:stretch>
            <a:fillRect/>
          </a:stretch>
        </p:blipFill>
        <p:spPr>
          <a:xfrm>
            <a:off x="4085230" y="4746349"/>
            <a:ext cx="4058116" cy="1675522"/>
          </a:xfrm>
          <a:prstGeom prst="rect">
            <a:avLst/>
          </a:prstGeom>
        </p:spPr>
      </p:pic>
    </p:spTree>
    <p:extLst>
      <p:ext uri="{BB962C8B-B14F-4D97-AF65-F5344CB8AC3E}">
        <p14:creationId xmlns:p14="http://schemas.microsoft.com/office/powerpoint/2010/main" val="41175046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68F61-2433-9234-1200-6DBCBD6679BB}"/>
            </a:ext>
          </a:extLst>
        </p:cNvPr>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9AE68FFA-B357-9B55-C3C4-768B9E226A23}"/>
              </a:ext>
            </a:extLst>
          </p:cNvPr>
          <p:cNvSpPr/>
          <p:nvPr/>
        </p:nvSpPr>
        <p:spPr>
          <a:xfrm>
            <a:off x="299483" y="635306"/>
            <a:ext cx="6651161" cy="907635"/>
          </a:xfrm>
          <a:custGeom>
            <a:avLst/>
            <a:gdLst>
              <a:gd name="csX0" fmla="*/ 0 w 6651161"/>
              <a:gd name="csY0" fmla="*/ 307715 h 907635"/>
              <a:gd name="csX1" fmla="*/ 307715 w 6651161"/>
              <a:gd name="csY1" fmla="*/ 0 h 907635"/>
              <a:gd name="csX2" fmla="*/ 6343446 w 6651161"/>
              <a:gd name="csY2" fmla="*/ 0 h 907635"/>
              <a:gd name="csX3" fmla="*/ 6651161 w 6651161"/>
              <a:gd name="csY3" fmla="*/ 307715 h 907635"/>
              <a:gd name="csX4" fmla="*/ 6651161 w 6651161"/>
              <a:gd name="csY4" fmla="*/ 599920 h 907635"/>
              <a:gd name="csX5" fmla="*/ 6343446 w 6651161"/>
              <a:gd name="csY5" fmla="*/ 907635 h 907635"/>
              <a:gd name="csX6" fmla="*/ 307715 w 6651161"/>
              <a:gd name="csY6" fmla="*/ 907635 h 907635"/>
              <a:gd name="csX7" fmla="*/ 0 w 6651161"/>
              <a:gd name="csY7" fmla="*/ 599920 h 907635"/>
              <a:gd name="csX8" fmla="*/ 0 w 6651161"/>
              <a:gd name="csY8" fmla="*/ 307715 h 907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51161" h="907635" fill="none" extrusionOk="0">
                <a:moveTo>
                  <a:pt x="0" y="307715"/>
                </a:moveTo>
                <a:cubicBezTo>
                  <a:pt x="-1689" y="141362"/>
                  <a:pt x="138182" y="5128"/>
                  <a:pt x="307715" y="0"/>
                </a:cubicBezTo>
                <a:cubicBezTo>
                  <a:pt x="2374428" y="153345"/>
                  <a:pt x="4973325" y="-162260"/>
                  <a:pt x="6343446" y="0"/>
                </a:cubicBezTo>
                <a:cubicBezTo>
                  <a:pt x="6506650" y="13130"/>
                  <a:pt x="6636794" y="148534"/>
                  <a:pt x="6651161" y="307715"/>
                </a:cubicBezTo>
                <a:cubicBezTo>
                  <a:pt x="6629329" y="366836"/>
                  <a:pt x="6672491" y="527108"/>
                  <a:pt x="6651161" y="599920"/>
                </a:cubicBezTo>
                <a:cubicBezTo>
                  <a:pt x="6666219" y="751096"/>
                  <a:pt x="6536326" y="896485"/>
                  <a:pt x="6343446" y="907635"/>
                </a:cubicBezTo>
                <a:cubicBezTo>
                  <a:pt x="3759404" y="881822"/>
                  <a:pt x="992489" y="763705"/>
                  <a:pt x="307715" y="907635"/>
                </a:cubicBezTo>
                <a:cubicBezTo>
                  <a:pt x="134480" y="915413"/>
                  <a:pt x="5055" y="789381"/>
                  <a:pt x="0" y="599920"/>
                </a:cubicBezTo>
                <a:cubicBezTo>
                  <a:pt x="-12683" y="495128"/>
                  <a:pt x="7941" y="411917"/>
                  <a:pt x="0" y="307715"/>
                </a:cubicBezTo>
                <a:close/>
              </a:path>
              <a:path w="6651161" h="907635" stroke="0" extrusionOk="0">
                <a:moveTo>
                  <a:pt x="0" y="307715"/>
                </a:moveTo>
                <a:cubicBezTo>
                  <a:pt x="-17919" y="145412"/>
                  <a:pt x="139169" y="-13634"/>
                  <a:pt x="307715" y="0"/>
                </a:cubicBezTo>
                <a:cubicBezTo>
                  <a:pt x="1581357" y="-33091"/>
                  <a:pt x="4253502" y="78096"/>
                  <a:pt x="6343446" y="0"/>
                </a:cubicBezTo>
                <a:cubicBezTo>
                  <a:pt x="6512412" y="6349"/>
                  <a:pt x="6662135" y="135804"/>
                  <a:pt x="6651161" y="307715"/>
                </a:cubicBezTo>
                <a:cubicBezTo>
                  <a:pt x="6659840" y="387664"/>
                  <a:pt x="6631960" y="462290"/>
                  <a:pt x="6651161" y="599920"/>
                </a:cubicBezTo>
                <a:cubicBezTo>
                  <a:pt x="6642455" y="780116"/>
                  <a:pt x="6513680" y="938760"/>
                  <a:pt x="6343446" y="907635"/>
                </a:cubicBezTo>
                <a:cubicBezTo>
                  <a:pt x="3717827" y="961713"/>
                  <a:pt x="3132790" y="989647"/>
                  <a:pt x="307715" y="907635"/>
                </a:cubicBezTo>
                <a:cubicBezTo>
                  <a:pt x="123163" y="899653"/>
                  <a:pt x="18632" y="782889"/>
                  <a:pt x="0" y="599920"/>
                </a:cubicBezTo>
                <a:cubicBezTo>
                  <a:pt x="-2252" y="496591"/>
                  <a:pt x="24228" y="419919"/>
                  <a:pt x="0" y="307715"/>
                </a:cubicBezTo>
                <a:close/>
              </a:path>
            </a:pathLst>
          </a:custGeom>
          <a:solidFill>
            <a:schemeClr val="bg1">
              <a:alpha val="79000"/>
            </a:schemeClr>
          </a:solidFill>
          <a:ln w="38100">
            <a:solidFill>
              <a:schemeClr val="tx1"/>
            </a:solidFill>
            <a:extLst>
              <a:ext uri="{C807C97D-BFC1-408E-A445-0C87EB9F89A2}">
                <ask:lineSketchStyleProps xmlns:ask="http://schemas.microsoft.com/office/drawing/2018/sketchyshapes" sd="953283260">
                  <a:prstGeom prst="roundRect">
                    <a:avLst>
                      <a:gd name="adj" fmla="val 339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mn-ea"/>
                <a:cs typeface="+mn-cs"/>
              </a:rPr>
              <a:t>Xem</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mn-ea"/>
                <a:cs typeface="+mn-cs"/>
              </a:rPr>
              <a:t>lại</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mn-ea"/>
                <a:cs typeface="+mn-cs"/>
              </a:rPr>
              <a:t>bài</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mn-ea"/>
                <a:cs typeface="+mn-cs"/>
              </a:rPr>
              <a:t>đã</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mn-ea"/>
                <a:cs typeface="+mn-cs"/>
              </a:rPr>
              <a:t>học</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mn-ea"/>
                <a:cs typeface="+mn-cs"/>
              </a:rPr>
              <a:t>.</a:t>
            </a:r>
            <a:endParaRPr kumimoji="0" lang="vi-VN" sz="4000" b="0" i="0" u="none" strike="noStrike" kern="1200" cap="none" spc="0" normalizeH="0" baseline="0" noProof="0" dirty="0">
              <a:ln>
                <a:solidFill>
                  <a:sysClr val="windowText" lastClr="000000"/>
                </a:solidFill>
              </a:ln>
              <a:solidFill>
                <a:schemeClr val="tx1"/>
              </a:solidFill>
              <a:effectLst/>
              <a:uLnTx/>
              <a:uFillTx/>
              <a:latin typeface="Arial" panose="020B0604020202020204" pitchFamily="34" charset="0"/>
              <a:ea typeface="+mn-ea"/>
              <a:cs typeface="+mn-cs"/>
            </a:endParaRPr>
          </a:p>
        </p:txBody>
      </p:sp>
      <p:sp>
        <p:nvSpPr>
          <p:cNvPr id="6" name="Rectangle: Rounded Corners 7">
            <a:extLst>
              <a:ext uri="{FF2B5EF4-FFF2-40B4-BE49-F238E27FC236}">
                <a16:creationId xmlns:a16="http://schemas.microsoft.com/office/drawing/2014/main" id="{944C6FE7-F102-82E9-00FD-782DF791DE33}"/>
              </a:ext>
            </a:extLst>
          </p:cNvPr>
          <p:cNvSpPr/>
          <p:nvPr/>
        </p:nvSpPr>
        <p:spPr>
          <a:xfrm>
            <a:off x="5286192" y="1956549"/>
            <a:ext cx="6651161" cy="907635"/>
          </a:xfrm>
          <a:custGeom>
            <a:avLst/>
            <a:gdLst>
              <a:gd name="csX0" fmla="*/ 0 w 6651161"/>
              <a:gd name="csY0" fmla="*/ 307715 h 907635"/>
              <a:gd name="csX1" fmla="*/ 307715 w 6651161"/>
              <a:gd name="csY1" fmla="*/ 0 h 907635"/>
              <a:gd name="csX2" fmla="*/ 6343446 w 6651161"/>
              <a:gd name="csY2" fmla="*/ 0 h 907635"/>
              <a:gd name="csX3" fmla="*/ 6651161 w 6651161"/>
              <a:gd name="csY3" fmla="*/ 307715 h 907635"/>
              <a:gd name="csX4" fmla="*/ 6651161 w 6651161"/>
              <a:gd name="csY4" fmla="*/ 599920 h 907635"/>
              <a:gd name="csX5" fmla="*/ 6343446 w 6651161"/>
              <a:gd name="csY5" fmla="*/ 907635 h 907635"/>
              <a:gd name="csX6" fmla="*/ 307715 w 6651161"/>
              <a:gd name="csY6" fmla="*/ 907635 h 907635"/>
              <a:gd name="csX7" fmla="*/ 0 w 6651161"/>
              <a:gd name="csY7" fmla="*/ 599920 h 907635"/>
              <a:gd name="csX8" fmla="*/ 0 w 6651161"/>
              <a:gd name="csY8" fmla="*/ 307715 h 907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651161" h="907635" fill="none" extrusionOk="0">
                <a:moveTo>
                  <a:pt x="0" y="307715"/>
                </a:moveTo>
                <a:cubicBezTo>
                  <a:pt x="3246" y="150847"/>
                  <a:pt x="115584" y="-2000"/>
                  <a:pt x="307715" y="0"/>
                </a:cubicBezTo>
                <a:cubicBezTo>
                  <a:pt x="2832919" y="100587"/>
                  <a:pt x="4721010" y="-61032"/>
                  <a:pt x="6343446" y="0"/>
                </a:cubicBezTo>
                <a:cubicBezTo>
                  <a:pt x="6506313" y="-8691"/>
                  <a:pt x="6684746" y="134941"/>
                  <a:pt x="6651161" y="307715"/>
                </a:cubicBezTo>
                <a:cubicBezTo>
                  <a:pt x="6659980" y="391564"/>
                  <a:pt x="6664626" y="522007"/>
                  <a:pt x="6651161" y="599920"/>
                </a:cubicBezTo>
                <a:cubicBezTo>
                  <a:pt x="6654522" y="771336"/>
                  <a:pt x="6534189" y="922577"/>
                  <a:pt x="6343446" y="907635"/>
                </a:cubicBezTo>
                <a:cubicBezTo>
                  <a:pt x="3413401" y="1051858"/>
                  <a:pt x="1069569" y="899102"/>
                  <a:pt x="307715" y="907635"/>
                </a:cubicBezTo>
                <a:cubicBezTo>
                  <a:pt x="160475" y="917608"/>
                  <a:pt x="-12726" y="798289"/>
                  <a:pt x="0" y="599920"/>
                </a:cubicBezTo>
                <a:cubicBezTo>
                  <a:pt x="-16092" y="536183"/>
                  <a:pt x="3372" y="453599"/>
                  <a:pt x="0" y="307715"/>
                </a:cubicBezTo>
                <a:close/>
              </a:path>
              <a:path w="6651161" h="907635" stroke="0" extrusionOk="0">
                <a:moveTo>
                  <a:pt x="0" y="307715"/>
                </a:moveTo>
                <a:cubicBezTo>
                  <a:pt x="5697" y="138751"/>
                  <a:pt x="112727" y="5627"/>
                  <a:pt x="307715" y="0"/>
                </a:cubicBezTo>
                <a:cubicBezTo>
                  <a:pt x="2303181" y="-148551"/>
                  <a:pt x="4599374" y="-137447"/>
                  <a:pt x="6343446" y="0"/>
                </a:cubicBezTo>
                <a:cubicBezTo>
                  <a:pt x="6520707" y="1968"/>
                  <a:pt x="6668419" y="141085"/>
                  <a:pt x="6651161" y="307715"/>
                </a:cubicBezTo>
                <a:cubicBezTo>
                  <a:pt x="6629296" y="355801"/>
                  <a:pt x="6668764" y="487257"/>
                  <a:pt x="6651161" y="599920"/>
                </a:cubicBezTo>
                <a:cubicBezTo>
                  <a:pt x="6633901" y="785580"/>
                  <a:pt x="6499316" y="933343"/>
                  <a:pt x="6343446" y="907635"/>
                </a:cubicBezTo>
                <a:cubicBezTo>
                  <a:pt x="3908883" y="1067067"/>
                  <a:pt x="2059708" y="936681"/>
                  <a:pt x="307715" y="907635"/>
                </a:cubicBezTo>
                <a:cubicBezTo>
                  <a:pt x="114300" y="892377"/>
                  <a:pt x="17946" y="754207"/>
                  <a:pt x="0" y="599920"/>
                </a:cubicBezTo>
                <a:cubicBezTo>
                  <a:pt x="-12804" y="454380"/>
                  <a:pt x="21290" y="410496"/>
                  <a:pt x="0" y="307715"/>
                </a:cubicBezTo>
                <a:close/>
              </a:path>
            </a:pathLst>
          </a:custGeom>
          <a:solidFill>
            <a:schemeClr val="bg1">
              <a:alpha val="79000"/>
            </a:schemeClr>
          </a:solidFill>
          <a:ln w="38100">
            <a:solidFill>
              <a:schemeClr val="tx1"/>
            </a:solidFill>
            <a:extLst>
              <a:ext uri="{C807C97D-BFC1-408E-A445-0C87EB9F89A2}">
                <ask:lineSketchStyleProps xmlns:ask="http://schemas.microsoft.com/office/drawing/2018/sketchyshapes" sd="1801225160">
                  <a:prstGeom prst="roundRect">
                    <a:avLst>
                      <a:gd name="adj" fmla="val 33903"/>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Chuẩn</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bị</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bài</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học</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mới</a:t>
            </a:r>
            <a:r>
              <a:rPr kumimoji="0" lang="en-US" sz="4000" b="0" i="0" u="none" strike="noStrike" kern="1200" cap="none" spc="0" normalizeH="0" baseline="0" noProof="0" dirty="0">
                <a:ln>
                  <a:solidFill>
                    <a:sysClr val="windowText" lastClr="000000"/>
                  </a:solidFill>
                </a:ln>
                <a:solidFill>
                  <a:schemeClr val="tx1"/>
                </a:solidFill>
                <a:effectLst/>
                <a:uLnTx/>
                <a:uFillTx/>
                <a:latin typeface="UTM Avo" panose="0204060305050602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5D71CF2E-FB0E-5265-005C-5C828B144194}"/>
              </a:ext>
            </a:extLst>
          </p:cNvPr>
          <p:cNvPicPr>
            <a:picLocks noChangeAspect="1"/>
          </p:cNvPicPr>
          <p:nvPr/>
        </p:nvPicPr>
        <p:blipFill>
          <a:blip r:embed="rId2"/>
          <a:stretch>
            <a:fillRect/>
          </a:stretch>
        </p:blipFill>
        <p:spPr>
          <a:xfrm>
            <a:off x="572545" y="4143778"/>
            <a:ext cx="11046909" cy="2078916"/>
          </a:xfrm>
          <a:prstGeom prst="rect">
            <a:avLst/>
          </a:prstGeom>
        </p:spPr>
      </p:pic>
    </p:spTree>
    <p:extLst>
      <p:ext uri="{BB962C8B-B14F-4D97-AF65-F5344CB8AC3E}">
        <p14:creationId xmlns:p14="http://schemas.microsoft.com/office/powerpoint/2010/main" val="5704446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9F97-7432-6E52-DCCC-24B02DBA43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232F987-2919-EA8A-47CF-CACC111C0C58}"/>
              </a:ext>
            </a:extLst>
          </p:cNvPr>
          <p:cNvPicPr>
            <a:picLocks noChangeAspect="1"/>
          </p:cNvPicPr>
          <p:nvPr/>
        </p:nvPicPr>
        <p:blipFill>
          <a:blip r:embed="rId2"/>
          <a:stretch>
            <a:fillRect/>
          </a:stretch>
        </p:blipFill>
        <p:spPr>
          <a:xfrm>
            <a:off x="572545" y="4087971"/>
            <a:ext cx="11046909" cy="2085013"/>
          </a:xfrm>
          <a:prstGeom prst="rect">
            <a:avLst/>
          </a:prstGeom>
        </p:spPr>
      </p:pic>
    </p:spTree>
    <p:extLst>
      <p:ext uri="{BB962C8B-B14F-4D97-AF65-F5344CB8AC3E}">
        <p14:creationId xmlns:p14="http://schemas.microsoft.com/office/powerpoint/2010/main" val="20700047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5537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i TV - Tên Gọi Và Âm Thanh Các Loại Động Vật - Học Tiếng Việt Qua Bài Hát #6 - YouTube">
            <a:hlinkClick r:id="" action="ppaction://media"/>
            <a:extLst>
              <a:ext uri="{FF2B5EF4-FFF2-40B4-BE49-F238E27FC236}">
                <a16:creationId xmlns:a16="http://schemas.microsoft.com/office/drawing/2014/main" id="{25EFA739-3C2C-9C33-85FF-7FF7B6258A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885979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8B30B6-CB5E-CBF2-FC00-90140D922F43}"/>
              </a:ext>
            </a:extLst>
          </p:cNvPr>
          <p:cNvGrpSpPr/>
          <p:nvPr/>
        </p:nvGrpSpPr>
        <p:grpSpPr>
          <a:xfrm>
            <a:off x="182879" y="108204"/>
            <a:ext cx="10485120" cy="1097280"/>
            <a:chOff x="249778" y="726257"/>
            <a:chExt cx="10485120"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7FE46797-9ADD-808F-C842-9E98528D9C9E}"/>
                </a:ext>
              </a:extLst>
            </p:cNvPr>
            <p:cNvSpPr/>
            <p:nvPr/>
          </p:nvSpPr>
          <p:spPr>
            <a:xfrm>
              <a:off x="912719" y="837802"/>
              <a:ext cx="9822179"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ln>
                    <a:solidFill>
                      <a:sysClr val="windowText" lastClr="000000"/>
                    </a:solidFill>
                  </a:ln>
                  <a:solidFill>
                    <a:srgbClr val="92D050"/>
                  </a:solidFill>
                  <a:latin typeface="UTM Avo" panose="02040603050506020204" pitchFamily="18" charset="0"/>
                </a:rPr>
                <a:t>Quan </a:t>
              </a:r>
              <a:r>
                <a:rPr lang="en-US" sz="4000" b="1" kern="0" dirty="0" err="1">
                  <a:ln>
                    <a:solidFill>
                      <a:sysClr val="windowText" lastClr="000000"/>
                    </a:solidFill>
                  </a:ln>
                  <a:solidFill>
                    <a:srgbClr val="92D050"/>
                  </a:solidFill>
                  <a:latin typeface="UTM Avo" panose="02040603050506020204" pitchFamily="18" charset="0"/>
                </a:rPr>
                <a:t>sát</a:t>
              </a:r>
              <a:r>
                <a:rPr lang="en-US" sz="4000" b="1" kern="0" dirty="0">
                  <a:ln>
                    <a:solidFill>
                      <a:sysClr val="windowText" lastClr="000000"/>
                    </a:solidFill>
                  </a:ln>
                  <a:solidFill>
                    <a:srgbClr val="92D050"/>
                  </a:solidFill>
                  <a:latin typeface="UTM Avo" panose="02040603050506020204" pitchFamily="18" charset="0"/>
                </a:rPr>
                <a:t> </a:t>
              </a:r>
              <a:r>
                <a:rPr lang="en-US" sz="4000" b="1" kern="0" dirty="0" err="1">
                  <a:ln>
                    <a:solidFill>
                      <a:sysClr val="windowText" lastClr="000000"/>
                    </a:solidFill>
                  </a:ln>
                  <a:solidFill>
                    <a:srgbClr val="92D050"/>
                  </a:solidFill>
                  <a:latin typeface="UTM Avo" panose="02040603050506020204" pitchFamily="18" charset="0"/>
                </a:rPr>
                <a:t>các</a:t>
              </a:r>
              <a:r>
                <a:rPr lang="en-US" sz="4000" b="1" kern="0" dirty="0">
                  <a:ln>
                    <a:solidFill>
                      <a:sysClr val="windowText" lastClr="000000"/>
                    </a:solidFill>
                  </a:ln>
                  <a:solidFill>
                    <a:srgbClr val="92D050"/>
                  </a:solidFill>
                  <a:latin typeface="UTM Avo" panose="02040603050506020204" pitchFamily="18" charset="0"/>
                </a:rPr>
                <a:t> con </a:t>
              </a:r>
              <a:r>
                <a:rPr lang="en-US" sz="4000" b="1" kern="0" dirty="0" err="1">
                  <a:ln>
                    <a:solidFill>
                      <a:sysClr val="windowText" lastClr="000000"/>
                    </a:solidFill>
                  </a:ln>
                  <a:solidFill>
                    <a:srgbClr val="92D050"/>
                  </a:solidFill>
                  <a:latin typeface="UTM Avo" panose="02040603050506020204" pitchFamily="18" charset="0"/>
                </a:rPr>
                <a:t>vật</a:t>
              </a:r>
              <a:r>
                <a:rPr lang="en-US" sz="4000" b="1" kern="0" dirty="0">
                  <a:ln>
                    <a:solidFill>
                      <a:sysClr val="windowText" lastClr="000000"/>
                    </a:solidFill>
                  </a:ln>
                  <a:solidFill>
                    <a:srgbClr val="92D050"/>
                  </a:solidFill>
                  <a:latin typeface="UTM Avo" panose="02040603050506020204" pitchFamily="18" charset="0"/>
                </a:rPr>
                <a:t> </a:t>
              </a:r>
              <a:r>
                <a:rPr lang="en-US" sz="4000" b="1" kern="0" dirty="0" err="1">
                  <a:ln>
                    <a:solidFill>
                      <a:sysClr val="windowText" lastClr="000000"/>
                    </a:solidFill>
                  </a:ln>
                  <a:solidFill>
                    <a:srgbClr val="92D050"/>
                  </a:solidFill>
                  <a:latin typeface="UTM Avo" panose="02040603050506020204" pitchFamily="18" charset="0"/>
                </a:rPr>
                <a:t>trong</a:t>
              </a:r>
              <a:r>
                <a:rPr lang="en-US" sz="4000" b="1" kern="0" dirty="0">
                  <a:ln>
                    <a:solidFill>
                      <a:sysClr val="windowText" lastClr="000000"/>
                    </a:solidFill>
                  </a:ln>
                  <a:solidFill>
                    <a:srgbClr val="92D050"/>
                  </a:solidFill>
                  <a:latin typeface="UTM Avo" panose="02040603050506020204" pitchFamily="18" charset="0"/>
                </a:rPr>
                <a:t> </a:t>
              </a:r>
              <a:r>
                <a:rPr lang="en-US" sz="4000" b="1" kern="0" dirty="0" err="1">
                  <a:ln>
                    <a:solidFill>
                      <a:sysClr val="windowText" lastClr="000000"/>
                    </a:solidFill>
                  </a:ln>
                  <a:solidFill>
                    <a:srgbClr val="92D050"/>
                  </a:solidFill>
                  <a:latin typeface="UTM Avo" panose="02040603050506020204" pitchFamily="18" charset="0"/>
                </a:rPr>
                <a:t>tranh</a:t>
              </a:r>
              <a:endParaRPr kumimoji="0" lang="en-US" sz="40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AB388CDA-CB1D-43C6-C4A1-3C1D227E8C92}"/>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1</a:t>
              </a:r>
            </a:p>
          </p:txBody>
        </p:sp>
      </p:grpSp>
      <p:sp>
        <p:nvSpPr>
          <p:cNvPr id="6" name="Rectangle: Rounded Corners 5">
            <a:extLst>
              <a:ext uri="{FF2B5EF4-FFF2-40B4-BE49-F238E27FC236}">
                <a16:creationId xmlns:a16="http://schemas.microsoft.com/office/drawing/2014/main" id="{34A0AEEA-5674-5C2B-750E-C37A5FE1551A}"/>
              </a:ext>
            </a:extLst>
          </p:cNvPr>
          <p:cNvSpPr/>
          <p:nvPr/>
        </p:nvSpPr>
        <p:spPr>
          <a:xfrm>
            <a:off x="4754880" y="1347134"/>
            <a:ext cx="7193280" cy="2081866"/>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EA0B50-368F-8AF7-6037-272B71F227D6}"/>
              </a:ext>
            </a:extLst>
          </p:cNvPr>
          <p:cNvSpPr txBox="1"/>
          <p:nvPr/>
        </p:nvSpPr>
        <p:spPr>
          <a:xfrm>
            <a:off x="4876800" y="1456820"/>
            <a:ext cx="6949440" cy="954107"/>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a) Em </a:t>
            </a:r>
            <a:r>
              <a:rPr lang="en-US" sz="2800" dirty="0" err="1">
                <a:ln>
                  <a:solidFill>
                    <a:schemeClr val="tx1"/>
                  </a:solidFill>
                </a:ln>
                <a:latin typeface="UTM Avo" panose="02040603050506020204" pitchFamily="18" charset="0"/>
              </a:rPr>
              <a:t>biết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những</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nào</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trong</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tranh</a:t>
            </a:r>
            <a:r>
              <a:rPr lang="en-US" sz="2800" dirty="0">
                <a:ln>
                  <a:solidFill>
                    <a:schemeClr val="tx1"/>
                  </a:solidFill>
                </a:ln>
                <a:latin typeface="UTM Avo" panose="02040603050506020204" pitchFamily="18" charset="0"/>
              </a:rPr>
              <a:t>?</a:t>
            </a:r>
          </a:p>
        </p:txBody>
      </p:sp>
      <p:sp>
        <p:nvSpPr>
          <p:cNvPr id="8" name="TextBox 7">
            <a:extLst>
              <a:ext uri="{FF2B5EF4-FFF2-40B4-BE49-F238E27FC236}">
                <a16:creationId xmlns:a16="http://schemas.microsoft.com/office/drawing/2014/main" id="{C13D1829-7E74-168F-A5D7-997662D9B507}"/>
              </a:ext>
            </a:extLst>
          </p:cNvPr>
          <p:cNvSpPr txBox="1"/>
          <p:nvPr/>
        </p:nvSpPr>
        <p:spPr>
          <a:xfrm>
            <a:off x="4876800" y="2388067"/>
            <a:ext cx="6949440" cy="954107"/>
          </a:xfrm>
          <a:prstGeom prst="rect">
            <a:avLst/>
          </a:prstGeom>
          <a:noFill/>
        </p:spPr>
        <p:txBody>
          <a:bodyPr wrap="square" rtlCol="0">
            <a:spAutoFit/>
          </a:bodyPr>
          <a:lstStyle/>
          <a:p>
            <a:pPr algn="just"/>
            <a:r>
              <a:rPr lang="en-US" sz="2800" dirty="0">
                <a:ln>
                  <a:solidFill>
                    <a:schemeClr val="tx1"/>
                  </a:solidFill>
                </a:ln>
                <a:latin typeface="UTM Avo" panose="02040603050506020204" pitchFamily="18" charset="0"/>
              </a:rPr>
              <a:t>b) </a:t>
            </a:r>
            <a:r>
              <a:rPr lang="en-US" sz="2800" dirty="0" err="1">
                <a:ln>
                  <a:solidFill>
                    <a:schemeClr val="tx1"/>
                  </a:solidFill>
                </a:ln>
                <a:latin typeface="UTM Avo" panose="02040603050506020204" pitchFamily="18" charset="0"/>
              </a:rPr>
              <a:t>Mỗi</a:t>
            </a:r>
            <a:r>
              <a:rPr lang="en-US" sz="2800" dirty="0">
                <a:ln>
                  <a:solidFill>
                    <a:schemeClr val="tx1"/>
                  </a:solidFill>
                </a:ln>
                <a:latin typeface="UTM Avo" panose="02040603050506020204" pitchFamily="18" charset="0"/>
              </a:rPr>
              <a:t> con </a:t>
            </a:r>
            <a:r>
              <a:rPr lang="en-US" sz="2800" dirty="0" err="1">
                <a:ln>
                  <a:solidFill>
                    <a:schemeClr val="tx1"/>
                  </a:solidFill>
                </a:ln>
                <a:latin typeface="UTM Avo" panose="02040603050506020204" pitchFamily="18" charset="0"/>
              </a:rPr>
              <a:t>vật</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có</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khả</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năng</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gì</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đặc</a:t>
            </a:r>
            <a:r>
              <a:rPr lang="en-US" sz="2800" dirty="0">
                <a:ln>
                  <a:solidFill>
                    <a:schemeClr val="tx1"/>
                  </a:solidFill>
                </a:ln>
                <a:latin typeface="UTM Avo" panose="02040603050506020204" pitchFamily="18" charset="0"/>
              </a:rPr>
              <a:t> </a:t>
            </a:r>
            <a:r>
              <a:rPr lang="en-US" sz="2800" dirty="0" err="1">
                <a:ln>
                  <a:solidFill>
                    <a:schemeClr val="tx1"/>
                  </a:solidFill>
                </a:ln>
                <a:latin typeface="UTM Avo" panose="02040603050506020204" pitchFamily="18" charset="0"/>
              </a:rPr>
              <a:t>biệt</a:t>
            </a:r>
            <a:r>
              <a:rPr lang="en-US" sz="2800" dirty="0">
                <a:ln>
                  <a:solidFill>
                    <a:schemeClr val="tx1"/>
                  </a:solidFill>
                </a:ln>
                <a:latin typeface="UTM Avo" panose="02040603050506020204" pitchFamily="18" charset="0"/>
              </a:rPr>
              <a:t>?</a:t>
            </a:r>
          </a:p>
        </p:txBody>
      </p:sp>
    </p:spTree>
    <p:extLst>
      <p:ext uri="{BB962C8B-B14F-4D97-AF65-F5344CB8AC3E}">
        <p14:creationId xmlns:p14="http://schemas.microsoft.com/office/powerpoint/2010/main" val="6670208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7F09C-F84B-4B72-3522-D067056050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42FA49-7C77-F8AA-8981-94A45E42256E}"/>
              </a:ext>
            </a:extLst>
          </p:cNvPr>
          <p:cNvPicPr>
            <a:picLocks noChangeAspect="1"/>
          </p:cNvPicPr>
          <p:nvPr/>
        </p:nvPicPr>
        <p:blipFill>
          <a:blip r:embed="rId3"/>
          <a:stretch>
            <a:fillRect/>
          </a:stretch>
        </p:blipFill>
        <p:spPr>
          <a:xfrm>
            <a:off x="371360" y="0"/>
            <a:ext cx="11449280" cy="6633023"/>
          </a:xfrm>
          <a:prstGeom prst="rect">
            <a:avLst/>
          </a:prstGeom>
        </p:spPr>
      </p:pic>
    </p:spTree>
    <p:extLst>
      <p:ext uri="{BB962C8B-B14F-4D97-AF65-F5344CB8AC3E}">
        <p14:creationId xmlns:p14="http://schemas.microsoft.com/office/powerpoint/2010/main" val="36287529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20B5-6FC3-8201-97C2-E010859E4B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1B374C-AE04-BD5B-E10E-55EF4076941E}"/>
              </a:ext>
            </a:extLst>
          </p:cNvPr>
          <p:cNvPicPr>
            <a:picLocks noChangeAspect="1"/>
          </p:cNvPicPr>
          <p:nvPr/>
        </p:nvPicPr>
        <p:blipFill>
          <a:blip r:embed="rId2"/>
          <a:stretch>
            <a:fillRect/>
          </a:stretch>
        </p:blipFill>
        <p:spPr>
          <a:xfrm>
            <a:off x="572546" y="794753"/>
            <a:ext cx="11046909" cy="1865538"/>
          </a:xfrm>
          <a:prstGeom prst="rect">
            <a:avLst/>
          </a:prstGeom>
        </p:spPr>
      </p:pic>
    </p:spTree>
    <p:extLst>
      <p:ext uri="{BB962C8B-B14F-4D97-AF65-F5344CB8AC3E}">
        <p14:creationId xmlns:p14="http://schemas.microsoft.com/office/powerpoint/2010/main" val="20999859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BE96E4-AE95-71EC-A5D6-42F5B855432F}"/>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7" name="Rectangle: Rounded Corners 6">
              <a:extLst>
                <a:ext uri="{FF2B5EF4-FFF2-40B4-BE49-F238E27FC236}">
                  <a16:creationId xmlns:a16="http://schemas.microsoft.com/office/drawing/2014/main" id="{D5F798C3-531C-5D60-1A17-B54E8E859304}"/>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8" name="Oval 7">
              <a:extLst>
                <a:ext uri="{FF2B5EF4-FFF2-40B4-BE49-F238E27FC236}">
                  <a16:creationId xmlns:a16="http://schemas.microsoft.com/office/drawing/2014/main" id="{7BE46621-E2E9-8E7E-DF8E-DCE1E3481E3E}"/>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9" name="Rectangle 8">
            <a:extLst>
              <a:ext uri="{FF2B5EF4-FFF2-40B4-BE49-F238E27FC236}">
                <a16:creationId xmlns:a16="http://schemas.microsoft.com/office/drawing/2014/main" id="{ACAB8BCA-D2EE-1F64-C471-9CD0BB437776}"/>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9C50E-23AC-4528-1B68-C82EEC0ADEBA}"/>
              </a:ext>
            </a:extLst>
          </p:cNvPr>
          <p:cNvSpPr txBox="1"/>
          <p:nvPr/>
        </p:nvSpPr>
        <p:spPr>
          <a:xfrm>
            <a:off x="457200" y="1821139"/>
            <a:ext cx="11314177" cy="4401205"/>
          </a:xfrm>
          <a:prstGeom prst="rect">
            <a:avLst/>
          </a:prstGeom>
          <a:noFill/>
        </p:spPr>
        <p:txBody>
          <a:bodyPr wrap="square" rtlCol="0">
            <a:spAutoFit/>
          </a:bodyPr>
          <a:lstStyle/>
          <a:p>
            <a:pPr algn="ctr"/>
            <a:r>
              <a:rPr lang="vi-VN" sz="2800" b="1" dirty="0">
                <a:ln>
                  <a:solidFill>
                    <a:schemeClr val="tx1"/>
                  </a:solidFill>
                </a:ln>
                <a:latin typeface="UTM Avo" panose="02040603050506020204" pitchFamily="18" charset="0"/>
              </a:rPr>
              <a:t>Cuộc thi tài năng rừng xanh</a:t>
            </a:r>
            <a:endParaRPr lang="en-US" sz="2800" b="1"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Mừng xuân, các con vật trong rừng tổ chức một cuộc thi tài năng.</a:t>
            </a:r>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Đúng như dự kiến, cuộc thi mở đầu bằng tiết mục chim yểng bắt chước tiếng của một số loài vật. Tiếp theo là ca khúc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của mèo rừng. Gõ kiến chỉ trong nháy mắt đã khoét được cái tổ xinh xắn. Chim công khiến khán giả say mê, </a:t>
            </a:r>
            <a:r>
              <a:rPr lang="en-US" sz="2800" dirty="0" err="1">
                <a:ln>
                  <a:solidFill>
                    <a:schemeClr val="tx1"/>
                  </a:solidFill>
                </a:ln>
                <a:latin typeface="UTM Avo" panose="02040603050506020204" pitchFamily="18" charset="0"/>
              </a:rPr>
              <a:t>chuếnh</a:t>
            </a:r>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choáng vì điệu múa tuyệt đẹp. Vọoc xám với tiết mục đu cây điêu luyện làm tất cả trầm trồ thích thú.</a:t>
            </a:r>
            <a:endParaRPr lang="en-US" sz="2800"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Các con vật đều xứng đáng nhận phần thưởng.</a:t>
            </a:r>
            <a:endParaRPr lang="en-US" sz="2800" dirty="0">
              <a:ln>
                <a:solidFill>
                  <a:schemeClr val="tx1"/>
                </a:solidFill>
              </a:ln>
              <a:latin typeface="UTM Avo" panose="02040603050506020204" pitchFamily="18" charset="0"/>
            </a:endParaRPr>
          </a:p>
          <a:p>
            <a:pPr algn="r"/>
            <a:r>
              <a:rPr lang="vi-VN" sz="2800" dirty="0">
                <a:ln>
                  <a:solidFill>
                    <a:schemeClr val="tx1"/>
                  </a:solidFill>
                </a:ln>
                <a:latin typeface="UTM Avo" panose="02040603050506020204" pitchFamily="18" charset="0"/>
              </a:rPr>
              <a:t>(Lâm Anh)</a:t>
            </a:r>
          </a:p>
        </p:txBody>
      </p:sp>
      <p:grpSp>
        <p:nvGrpSpPr>
          <p:cNvPr id="11" name="Group 10">
            <a:extLst>
              <a:ext uri="{FF2B5EF4-FFF2-40B4-BE49-F238E27FC236}">
                <a16:creationId xmlns:a16="http://schemas.microsoft.com/office/drawing/2014/main" id="{22498640-207C-2DED-65DE-40AC1A55B3AE}"/>
              </a:ext>
            </a:extLst>
          </p:cNvPr>
          <p:cNvGrpSpPr/>
          <p:nvPr/>
        </p:nvGrpSpPr>
        <p:grpSpPr>
          <a:xfrm>
            <a:off x="6563390" y="0"/>
            <a:ext cx="3458081" cy="1539248"/>
            <a:chOff x="-1032800" y="7918274"/>
            <a:chExt cx="6170066" cy="2746396"/>
          </a:xfrm>
        </p:grpSpPr>
        <p:pic>
          <p:nvPicPr>
            <p:cNvPr id="12" name="Picture 11">
              <a:extLst>
                <a:ext uri="{FF2B5EF4-FFF2-40B4-BE49-F238E27FC236}">
                  <a16:creationId xmlns:a16="http://schemas.microsoft.com/office/drawing/2014/main" id="{CD11A76D-BBC3-DE98-9355-35D4621B49DB}"/>
                </a:ext>
              </a:extLst>
            </p:cNvPr>
            <p:cNvPicPr>
              <a:picLocks noChangeAspect="1"/>
            </p:cNvPicPr>
            <p:nvPr/>
          </p:nvPicPr>
          <p:blipFill>
            <a:blip r:embed="rId2"/>
            <a:stretch>
              <a:fillRect/>
            </a:stretch>
          </p:blipFill>
          <p:spPr>
            <a:xfrm>
              <a:off x="900179" y="9055501"/>
              <a:ext cx="4237087" cy="1231499"/>
            </a:xfrm>
            <a:prstGeom prst="rect">
              <a:avLst/>
            </a:prstGeom>
          </p:spPr>
        </p:pic>
        <p:pic>
          <p:nvPicPr>
            <p:cNvPr id="13" name="Picture 12">
              <a:extLst>
                <a:ext uri="{FF2B5EF4-FFF2-40B4-BE49-F238E27FC236}">
                  <a16:creationId xmlns:a16="http://schemas.microsoft.com/office/drawing/2014/main" id="{705058F1-7C6C-D554-35A4-E6C38D318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800" y="7918274"/>
              <a:ext cx="2759499" cy="2746396"/>
            </a:xfrm>
            <a:prstGeom prst="rect">
              <a:avLst/>
            </a:prstGeom>
          </p:spPr>
        </p:pic>
      </p:grpSp>
    </p:spTree>
    <p:extLst>
      <p:ext uri="{BB962C8B-B14F-4D97-AF65-F5344CB8AC3E}">
        <p14:creationId xmlns:p14="http://schemas.microsoft.com/office/powerpoint/2010/main" val="25872849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F36D1E-8F5B-9554-55C1-0E20C3D551FA}"/>
              </a:ext>
            </a:extLst>
          </p:cNvPr>
          <p:cNvSpPr/>
          <p:nvPr/>
        </p:nvSpPr>
        <p:spPr>
          <a:xfrm>
            <a:off x="268224" y="1558490"/>
            <a:ext cx="11692128" cy="4926503"/>
          </a:xfrm>
          <a:custGeom>
            <a:avLst/>
            <a:gdLst>
              <a:gd name="csX0" fmla="*/ 0 w 11692128"/>
              <a:gd name="csY0" fmla="*/ 0 h 4926503"/>
              <a:gd name="csX1" fmla="*/ 233843 w 11692128"/>
              <a:gd name="csY1" fmla="*/ 0 h 4926503"/>
              <a:gd name="csX2" fmla="*/ 818449 w 11692128"/>
              <a:gd name="csY2" fmla="*/ 0 h 4926503"/>
              <a:gd name="csX3" fmla="*/ 1519977 w 11692128"/>
              <a:gd name="csY3" fmla="*/ 0 h 4926503"/>
              <a:gd name="csX4" fmla="*/ 2338426 w 11692128"/>
              <a:gd name="csY4" fmla="*/ 0 h 4926503"/>
              <a:gd name="csX5" fmla="*/ 2572268 w 11692128"/>
              <a:gd name="csY5" fmla="*/ 0 h 4926503"/>
              <a:gd name="csX6" fmla="*/ 3273796 w 11692128"/>
              <a:gd name="csY6" fmla="*/ 0 h 4926503"/>
              <a:gd name="csX7" fmla="*/ 3507638 w 11692128"/>
              <a:gd name="csY7" fmla="*/ 0 h 4926503"/>
              <a:gd name="csX8" fmla="*/ 3858402 w 11692128"/>
              <a:gd name="csY8" fmla="*/ 0 h 4926503"/>
              <a:gd name="csX9" fmla="*/ 4559930 w 11692128"/>
              <a:gd name="csY9" fmla="*/ 0 h 4926503"/>
              <a:gd name="csX10" fmla="*/ 5378379 w 11692128"/>
              <a:gd name="csY10" fmla="*/ 0 h 4926503"/>
              <a:gd name="csX11" fmla="*/ 5729143 w 11692128"/>
              <a:gd name="csY11" fmla="*/ 0 h 4926503"/>
              <a:gd name="csX12" fmla="*/ 6313749 w 11692128"/>
              <a:gd name="csY12" fmla="*/ 0 h 4926503"/>
              <a:gd name="csX13" fmla="*/ 7132198 w 11692128"/>
              <a:gd name="csY13" fmla="*/ 0 h 4926503"/>
              <a:gd name="csX14" fmla="*/ 7950647 w 11692128"/>
              <a:gd name="csY14" fmla="*/ 0 h 4926503"/>
              <a:gd name="csX15" fmla="*/ 8769096 w 11692128"/>
              <a:gd name="csY15" fmla="*/ 0 h 4926503"/>
              <a:gd name="csX16" fmla="*/ 9353702 w 11692128"/>
              <a:gd name="csY16" fmla="*/ 0 h 4926503"/>
              <a:gd name="csX17" fmla="*/ 9938309 w 11692128"/>
              <a:gd name="csY17" fmla="*/ 0 h 4926503"/>
              <a:gd name="csX18" fmla="*/ 10405994 w 11692128"/>
              <a:gd name="csY18" fmla="*/ 0 h 4926503"/>
              <a:gd name="csX19" fmla="*/ 10639836 w 11692128"/>
              <a:gd name="csY19" fmla="*/ 0 h 4926503"/>
              <a:gd name="csX20" fmla="*/ 11107522 w 11692128"/>
              <a:gd name="csY20" fmla="*/ 0 h 4926503"/>
              <a:gd name="csX21" fmla="*/ 11692128 w 11692128"/>
              <a:gd name="csY21" fmla="*/ 0 h 4926503"/>
              <a:gd name="csX22" fmla="*/ 11692128 w 11692128"/>
              <a:gd name="csY22" fmla="*/ 498124 h 4926503"/>
              <a:gd name="csX23" fmla="*/ 11692128 w 11692128"/>
              <a:gd name="csY23" fmla="*/ 946983 h 4926503"/>
              <a:gd name="csX24" fmla="*/ 11692128 w 11692128"/>
              <a:gd name="csY24" fmla="*/ 1494373 h 4926503"/>
              <a:gd name="csX25" fmla="*/ 11692128 w 11692128"/>
              <a:gd name="csY25" fmla="*/ 1992497 h 4926503"/>
              <a:gd name="csX26" fmla="*/ 11692128 w 11692128"/>
              <a:gd name="csY26" fmla="*/ 2490621 h 4926503"/>
              <a:gd name="csX27" fmla="*/ 11692128 w 11692128"/>
              <a:gd name="csY27" fmla="*/ 3038010 h 4926503"/>
              <a:gd name="csX28" fmla="*/ 11692128 w 11692128"/>
              <a:gd name="csY28" fmla="*/ 3585399 h 4926503"/>
              <a:gd name="csX29" fmla="*/ 11692128 w 11692128"/>
              <a:gd name="csY29" fmla="*/ 4132789 h 4926503"/>
              <a:gd name="csX30" fmla="*/ 11692128 w 11692128"/>
              <a:gd name="csY30" fmla="*/ 4926503 h 4926503"/>
              <a:gd name="csX31" fmla="*/ 10990600 w 11692128"/>
              <a:gd name="csY31" fmla="*/ 4926503 h 4926503"/>
              <a:gd name="csX32" fmla="*/ 10756758 w 11692128"/>
              <a:gd name="csY32" fmla="*/ 4926503 h 4926503"/>
              <a:gd name="csX33" fmla="*/ 10172151 w 11692128"/>
              <a:gd name="csY33" fmla="*/ 4926503 h 4926503"/>
              <a:gd name="csX34" fmla="*/ 9470624 w 11692128"/>
              <a:gd name="csY34" fmla="*/ 4926503 h 4926503"/>
              <a:gd name="csX35" fmla="*/ 8769096 w 11692128"/>
              <a:gd name="csY35" fmla="*/ 4926503 h 4926503"/>
              <a:gd name="csX36" fmla="*/ 8301411 w 11692128"/>
              <a:gd name="csY36" fmla="*/ 4926503 h 4926503"/>
              <a:gd name="csX37" fmla="*/ 8067568 w 11692128"/>
              <a:gd name="csY37" fmla="*/ 4926503 h 4926503"/>
              <a:gd name="csX38" fmla="*/ 7833726 w 11692128"/>
              <a:gd name="csY38" fmla="*/ 4926503 h 4926503"/>
              <a:gd name="csX39" fmla="*/ 7132198 w 11692128"/>
              <a:gd name="csY39" fmla="*/ 4926503 h 4926503"/>
              <a:gd name="csX40" fmla="*/ 6313749 w 11692128"/>
              <a:gd name="csY40" fmla="*/ 4926503 h 4926503"/>
              <a:gd name="csX41" fmla="*/ 5962985 w 11692128"/>
              <a:gd name="csY41" fmla="*/ 4926503 h 4926503"/>
              <a:gd name="csX42" fmla="*/ 5144536 w 11692128"/>
              <a:gd name="csY42" fmla="*/ 4926503 h 4926503"/>
              <a:gd name="csX43" fmla="*/ 4910694 w 11692128"/>
              <a:gd name="csY43" fmla="*/ 4926503 h 4926503"/>
              <a:gd name="csX44" fmla="*/ 4676851 w 11692128"/>
              <a:gd name="csY44" fmla="*/ 4926503 h 4926503"/>
              <a:gd name="csX45" fmla="*/ 4326087 w 11692128"/>
              <a:gd name="csY45" fmla="*/ 4926503 h 4926503"/>
              <a:gd name="csX46" fmla="*/ 3624560 w 11692128"/>
              <a:gd name="csY46" fmla="*/ 4926503 h 4926503"/>
              <a:gd name="csX47" fmla="*/ 3273796 w 11692128"/>
              <a:gd name="csY47" fmla="*/ 4926503 h 4926503"/>
              <a:gd name="csX48" fmla="*/ 2572268 w 11692128"/>
              <a:gd name="csY48" fmla="*/ 4926503 h 4926503"/>
              <a:gd name="csX49" fmla="*/ 1870740 w 11692128"/>
              <a:gd name="csY49" fmla="*/ 4926503 h 4926503"/>
              <a:gd name="csX50" fmla="*/ 1169213 w 11692128"/>
              <a:gd name="csY50" fmla="*/ 4926503 h 4926503"/>
              <a:gd name="csX51" fmla="*/ 701528 w 11692128"/>
              <a:gd name="csY51" fmla="*/ 4926503 h 4926503"/>
              <a:gd name="csX52" fmla="*/ 0 w 11692128"/>
              <a:gd name="csY52" fmla="*/ 4926503 h 4926503"/>
              <a:gd name="csX53" fmla="*/ 0 w 11692128"/>
              <a:gd name="csY53" fmla="*/ 4280584 h 4926503"/>
              <a:gd name="csX54" fmla="*/ 0 w 11692128"/>
              <a:gd name="csY54" fmla="*/ 3683929 h 4926503"/>
              <a:gd name="csX55" fmla="*/ 0 w 11692128"/>
              <a:gd name="csY55" fmla="*/ 3038010 h 4926503"/>
              <a:gd name="csX56" fmla="*/ 0 w 11692128"/>
              <a:gd name="csY56" fmla="*/ 2638416 h 4926503"/>
              <a:gd name="csX57" fmla="*/ 0 w 11692128"/>
              <a:gd name="csY57" fmla="*/ 2140292 h 4926503"/>
              <a:gd name="csX58" fmla="*/ 0 w 11692128"/>
              <a:gd name="csY58" fmla="*/ 1543638 h 4926503"/>
              <a:gd name="csX59" fmla="*/ 0 w 11692128"/>
              <a:gd name="csY59" fmla="*/ 946983 h 4926503"/>
              <a:gd name="csX60" fmla="*/ 0 w 11692128"/>
              <a:gd name="csY60" fmla="*/ 0 h 49265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1692128" h="4926503" fill="none" extrusionOk="0">
                <a:moveTo>
                  <a:pt x="0" y="0"/>
                </a:moveTo>
                <a:cubicBezTo>
                  <a:pt x="65826" y="-5824"/>
                  <a:pt x="143596" y="13550"/>
                  <a:pt x="233843" y="0"/>
                </a:cubicBezTo>
                <a:cubicBezTo>
                  <a:pt x="324090" y="-13550"/>
                  <a:pt x="630421" y="37627"/>
                  <a:pt x="818449" y="0"/>
                </a:cubicBezTo>
                <a:cubicBezTo>
                  <a:pt x="1006477" y="-37627"/>
                  <a:pt x="1187511" y="39683"/>
                  <a:pt x="1519977" y="0"/>
                </a:cubicBezTo>
                <a:cubicBezTo>
                  <a:pt x="1852443" y="-39683"/>
                  <a:pt x="2173410" y="40584"/>
                  <a:pt x="2338426" y="0"/>
                </a:cubicBezTo>
                <a:cubicBezTo>
                  <a:pt x="2503442" y="-40584"/>
                  <a:pt x="2516203" y="22470"/>
                  <a:pt x="2572268" y="0"/>
                </a:cubicBezTo>
                <a:cubicBezTo>
                  <a:pt x="2628333" y="-22470"/>
                  <a:pt x="3122361" y="69399"/>
                  <a:pt x="3273796" y="0"/>
                </a:cubicBezTo>
                <a:cubicBezTo>
                  <a:pt x="3425231" y="-69399"/>
                  <a:pt x="3427054" y="1818"/>
                  <a:pt x="3507638" y="0"/>
                </a:cubicBezTo>
                <a:cubicBezTo>
                  <a:pt x="3588222" y="-1818"/>
                  <a:pt x="3694984" y="22995"/>
                  <a:pt x="3858402" y="0"/>
                </a:cubicBezTo>
                <a:cubicBezTo>
                  <a:pt x="4021820" y="-22995"/>
                  <a:pt x="4247254" y="54307"/>
                  <a:pt x="4559930" y="0"/>
                </a:cubicBezTo>
                <a:cubicBezTo>
                  <a:pt x="4872606" y="-54307"/>
                  <a:pt x="5047649" y="40399"/>
                  <a:pt x="5378379" y="0"/>
                </a:cubicBezTo>
                <a:cubicBezTo>
                  <a:pt x="5709109" y="-40399"/>
                  <a:pt x="5593808" y="22526"/>
                  <a:pt x="5729143" y="0"/>
                </a:cubicBezTo>
                <a:cubicBezTo>
                  <a:pt x="5864478" y="-22526"/>
                  <a:pt x="6120823" y="13913"/>
                  <a:pt x="6313749" y="0"/>
                </a:cubicBezTo>
                <a:cubicBezTo>
                  <a:pt x="6506675" y="-13913"/>
                  <a:pt x="6889727" y="72425"/>
                  <a:pt x="7132198" y="0"/>
                </a:cubicBezTo>
                <a:cubicBezTo>
                  <a:pt x="7374669" y="-72425"/>
                  <a:pt x="7643513" y="91903"/>
                  <a:pt x="7950647" y="0"/>
                </a:cubicBezTo>
                <a:cubicBezTo>
                  <a:pt x="8257781" y="-91903"/>
                  <a:pt x="8548774" y="88287"/>
                  <a:pt x="8769096" y="0"/>
                </a:cubicBezTo>
                <a:cubicBezTo>
                  <a:pt x="8989418" y="-88287"/>
                  <a:pt x="9201615" y="1573"/>
                  <a:pt x="9353702" y="0"/>
                </a:cubicBezTo>
                <a:cubicBezTo>
                  <a:pt x="9505789" y="-1573"/>
                  <a:pt x="9751493" y="19906"/>
                  <a:pt x="9938309" y="0"/>
                </a:cubicBezTo>
                <a:cubicBezTo>
                  <a:pt x="10125125" y="-19906"/>
                  <a:pt x="10264862" y="52050"/>
                  <a:pt x="10405994" y="0"/>
                </a:cubicBezTo>
                <a:cubicBezTo>
                  <a:pt x="10547127" y="-52050"/>
                  <a:pt x="10541346" y="5222"/>
                  <a:pt x="10639836" y="0"/>
                </a:cubicBezTo>
                <a:cubicBezTo>
                  <a:pt x="10738326" y="-5222"/>
                  <a:pt x="10990400" y="54753"/>
                  <a:pt x="11107522" y="0"/>
                </a:cubicBezTo>
                <a:cubicBezTo>
                  <a:pt x="11224644" y="-54753"/>
                  <a:pt x="11507433" y="66719"/>
                  <a:pt x="11692128" y="0"/>
                </a:cubicBezTo>
                <a:cubicBezTo>
                  <a:pt x="11709709" y="202293"/>
                  <a:pt x="11683563" y="308470"/>
                  <a:pt x="11692128" y="498124"/>
                </a:cubicBezTo>
                <a:cubicBezTo>
                  <a:pt x="11700693" y="687778"/>
                  <a:pt x="11679414" y="835345"/>
                  <a:pt x="11692128" y="946983"/>
                </a:cubicBezTo>
                <a:cubicBezTo>
                  <a:pt x="11704842" y="1058621"/>
                  <a:pt x="11636221" y="1313189"/>
                  <a:pt x="11692128" y="1494373"/>
                </a:cubicBezTo>
                <a:cubicBezTo>
                  <a:pt x="11748035" y="1675557"/>
                  <a:pt x="11676866" y="1828997"/>
                  <a:pt x="11692128" y="1992497"/>
                </a:cubicBezTo>
                <a:cubicBezTo>
                  <a:pt x="11707390" y="2155997"/>
                  <a:pt x="11670783" y="2328181"/>
                  <a:pt x="11692128" y="2490621"/>
                </a:cubicBezTo>
                <a:cubicBezTo>
                  <a:pt x="11713473" y="2653061"/>
                  <a:pt x="11662279" y="2797685"/>
                  <a:pt x="11692128" y="3038010"/>
                </a:cubicBezTo>
                <a:cubicBezTo>
                  <a:pt x="11721977" y="3278335"/>
                  <a:pt x="11665838" y="3421426"/>
                  <a:pt x="11692128" y="3585399"/>
                </a:cubicBezTo>
                <a:cubicBezTo>
                  <a:pt x="11718418" y="3749372"/>
                  <a:pt x="11642092" y="3874818"/>
                  <a:pt x="11692128" y="4132789"/>
                </a:cubicBezTo>
                <a:cubicBezTo>
                  <a:pt x="11742164" y="4390760"/>
                  <a:pt x="11657437" y="4753604"/>
                  <a:pt x="11692128" y="4926503"/>
                </a:cubicBezTo>
                <a:cubicBezTo>
                  <a:pt x="11427941" y="4953660"/>
                  <a:pt x="11174764" y="4854435"/>
                  <a:pt x="10990600" y="4926503"/>
                </a:cubicBezTo>
                <a:cubicBezTo>
                  <a:pt x="10806436" y="4998571"/>
                  <a:pt x="10832708" y="4925533"/>
                  <a:pt x="10756758" y="4926503"/>
                </a:cubicBezTo>
                <a:cubicBezTo>
                  <a:pt x="10680808" y="4927473"/>
                  <a:pt x="10313365" y="4910676"/>
                  <a:pt x="10172151" y="4926503"/>
                </a:cubicBezTo>
                <a:cubicBezTo>
                  <a:pt x="10030937" y="4942330"/>
                  <a:pt x="9655246" y="4925998"/>
                  <a:pt x="9470624" y="4926503"/>
                </a:cubicBezTo>
                <a:cubicBezTo>
                  <a:pt x="9286002" y="4927008"/>
                  <a:pt x="8995334" y="4902627"/>
                  <a:pt x="8769096" y="4926503"/>
                </a:cubicBezTo>
                <a:cubicBezTo>
                  <a:pt x="8542858" y="4950379"/>
                  <a:pt x="8445505" y="4916298"/>
                  <a:pt x="8301411" y="4926503"/>
                </a:cubicBezTo>
                <a:cubicBezTo>
                  <a:pt x="8157318" y="4936708"/>
                  <a:pt x="8179165" y="4920289"/>
                  <a:pt x="8067568" y="4926503"/>
                </a:cubicBezTo>
                <a:cubicBezTo>
                  <a:pt x="7955971" y="4932717"/>
                  <a:pt x="7942688" y="4916141"/>
                  <a:pt x="7833726" y="4926503"/>
                </a:cubicBezTo>
                <a:cubicBezTo>
                  <a:pt x="7724764" y="4936865"/>
                  <a:pt x="7336857" y="4862578"/>
                  <a:pt x="7132198" y="4926503"/>
                </a:cubicBezTo>
                <a:cubicBezTo>
                  <a:pt x="6927539" y="4990428"/>
                  <a:pt x="6538640" y="4890926"/>
                  <a:pt x="6313749" y="4926503"/>
                </a:cubicBezTo>
                <a:cubicBezTo>
                  <a:pt x="6088858" y="4962080"/>
                  <a:pt x="6087076" y="4897432"/>
                  <a:pt x="5962985" y="4926503"/>
                </a:cubicBezTo>
                <a:cubicBezTo>
                  <a:pt x="5838894" y="4955574"/>
                  <a:pt x="5407004" y="4882585"/>
                  <a:pt x="5144536" y="4926503"/>
                </a:cubicBezTo>
                <a:cubicBezTo>
                  <a:pt x="4882068" y="4970421"/>
                  <a:pt x="4966667" y="4919309"/>
                  <a:pt x="4910694" y="4926503"/>
                </a:cubicBezTo>
                <a:cubicBezTo>
                  <a:pt x="4854721" y="4933697"/>
                  <a:pt x="4754241" y="4900565"/>
                  <a:pt x="4676851" y="4926503"/>
                </a:cubicBezTo>
                <a:cubicBezTo>
                  <a:pt x="4599461" y="4952441"/>
                  <a:pt x="4456565" y="4892850"/>
                  <a:pt x="4326087" y="4926503"/>
                </a:cubicBezTo>
                <a:cubicBezTo>
                  <a:pt x="4195609" y="4960156"/>
                  <a:pt x="3790421" y="4883155"/>
                  <a:pt x="3624560" y="4926503"/>
                </a:cubicBezTo>
                <a:cubicBezTo>
                  <a:pt x="3458699" y="4969851"/>
                  <a:pt x="3423122" y="4922533"/>
                  <a:pt x="3273796" y="4926503"/>
                </a:cubicBezTo>
                <a:cubicBezTo>
                  <a:pt x="3124470" y="4930473"/>
                  <a:pt x="2850406" y="4896416"/>
                  <a:pt x="2572268" y="4926503"/>
                </a:cubicBezTo>
                <a:cubicBezTo>
                  <a:pt x="2294130" y="4956590"/>
                  <a:pt x="2058917" y="4910126"/>
                  <a:pt x="1870740" y="4926503"/>
                </a:cubicBezTo>
                <a:cubicBezTo>
                  <a:pt x="1682563" y="4942880"/>
                  <a:pt x="1476401" y="4887717"/>
                  <a:pt x="1169213" y="4926503"/>
                </a:cubicBezTo>
                <a:cubicBezTo>
                  <a:pt x="862025" y="4965289"/>
                  <a:pt x="833276" y="4871124"/>
                  <a:pt x="701528" y="4926503"/>
                </a:cubicBezTo>
                <a:cubicBezTo>
                  <a:pt x="569780" y="4981882"/>
                  <a:pt x="324249" y="4896705"/>
                  <a:pt x="0" y="4926503"/>
                </a:cubicBezTo>
                <a:cubicBezTo>
                  <a:pt x="-39088" y="4755923"/>
                  <a:pt x="1213" y="4581683"/>
                  <a:pt x="0" y="4280584"/>
                </a:cubicBezTo>
                <a:cubicBezTo>
                  <a:pt x="-1213" y="3979485"/>
                  <a:pt x="3463" y="3808522"/>
                  <a:pt x="0" y="3683929"/>
                </a:cubicBezTo>
                <a:cubicBezTo>
                  <a:pt x="-3463" y="3559336"/>
                  <a:pt x="49078" y="3216588"/>
                  <a:pt x="0" y="3038010"/>
                </a:cubicBezTo>
                <a:cubicBezTo>
                  <a:pt x="-49078" y="2859432"/>
                  <a:pt x="34703" y="2720100"/>
                  <a:pt x="0" y="2638416"/>
                </a:cubicBezTo>
                <a:cubicBezTo>
                  <a:pt x="-34703" y="2556732"/>
                  <a:pt x="8262" y="2240999"/>
                  <a:pt x="0" y="2140292"/>
                </a:cubicBezTo>
                <a:cubicBezTo>
                  <a:pt x="-8262" y="2039585"/>
                  <a:pt x="13118" y="1761115"/>
                  <a:pt x="0" y="1543638"/>
                </a:cubicBezTo>
                <a:cubicBezTo>
                  <a:pt x="-13118" y="1326161"/>
                  <a:pt x="61179" y="1097494"/>
                  <a:pt x="0" y="946983"/>
                </a:cubicBezTo>
                <a:cubicBezTo>
                  <a:pt x="-61179" y="796473"/>
                  <a:pt x="82269" y="234924"/>
                  <a:pt x="0" y="0"/>
                </a:cubicBezTo>
                <a:close/>
              </a:path>
              <a:path w="11692128" h="4926503" stroke="0" extrusionOk="0">
                <a:moveTo>
                  <a:pt x="0" y="0"/>
                </a:moveTo>
                <a:cubicBezTo>
                  <a:pt x="106143" y="-32042"/>
                  <a:pt x="279563" y="36609"/>
                  <a:pt x="350764" y="0"/>
                </a:cubicBezTo>
                <a:cubicBezTo>
                  <a:pt x="421965" y="-36609"/>
                  <a:pt x="919509" y="30013"/>
                  <a:pt x="1169213" y="0"/>
                </a:cubicBezTo>
                <a:cubicBezTo>
                  <a:pt x="1418917" y="-30013"/>
                  <a:pt x="1665066" y="45389"/>
                  <a:pt x="1870740" y="0"/>
                </a:cubicBezTo>
                <a:cubicBezTo>
                  <a:pt x="2076414" y="-45389"/>
                  <a:pt x="2135680" y="13462"/>
                  <a:pt x="2221504" y="0"/>
                </a:cubicBezTo>
                <a:cubicBezTo>
                  <a:pt x="2307328" y="-13462"/>
                  <a:pt x="2600086" y="69806"/>
                  <a:pt x="2923032" y="0"/>
                </a:cubicBezTo>
                <a:cubicBezTo>
                  <a:pt x="3245978" y="-69806"/>
                  <a:pt x="3360070" y="18191"/>
                  <a:pt x="3624560" y="0"/>
                </a:cubicBezTo>
                <a:cubicBezTo>
                  <a:pt x="3889050" y="-18191"/>
                  <a:pt x="3948506" y="53457"/>
                  <a:pt x="4092245" y="0"/>
                </a:cubicBezTo>
                <a:cubicBezTo>
                  <a:pt x="4235984" y="-53457"/>
                  <a:pt x="4722420" y="35794"/>
                  <a:pt x="4910694" y="0"/>
                </a:cubicBezTo>
                <a:cubicBezTo>
                  <a:pt x="5098968" y="-35794"/>
                  <a:pt x="5154529" y="31598"/>
                  <a:pt x="5261458" y="0"/>
                </a:cubicBezTo>
                <a:cubicBezTo>
                  <a:pt x="5368387" y="-31598"/>
                  <a:pt x="5672005" y="10822"/>
                  <a:pt x="6079907" y="0"/>
                </a:cubicBezTo>
                <a:cubicBezTo>
                  <a:pt x="6487809" y="-10822"/>
                  <a:pt x="6570876" y="24813"/>
                  <a:pt x="6781434" y="0"/>
                </a:cubicBezTo>
                <a:cubicBezTo>
                  <a:pt x="6991992" y="-24813"/>
                  <a:pt x="7323829" y="17621"/>
                  <a:pt x="7482962" y="0"/>
                </a:cubicBezTo>
                <a:cubicBezTo>
                  <a:pt x="7642095" y="-17621"/>
                  <a:pt x="7662845" y="523"/>
                  <a:pt x="7716804" y="0"/>
                </a:cubicBezTo>
                <a:cubicBezTo>
                  <a:pt x="7770763" y="-523"/>
                  <a:pt x="8134581" y="3384"/>
                  <a:pt x="8535253" y="0"/>
                </a:cubicBezTo>
                <a:cubicBezTo>
                  <a:pt x="8935925" y="-3384"/>
                  <a:pt x="8904595" y="48949"/>
                  <a:pt x="9236781" y="0"/>
                </a:cubicBezTo>
                <a:cubicBezTo>
                  <a:pt x="9568967" y="-48949"/>
                  <a:pt x="9791759" y="8973"/>
                  <a:pt x="10055230" y="0"/>
                </a:cubicBezTo>
                <a:cubicBezTo>
                  <a:pt x="10318701" y="-8973"/>
                  <a:pt x="10581735" y="70333"/>
                  <a:pt x="10756758" y="0"/>
                </a:cubicBezTo>
                <a:cubicBezTo>
                  <a:pt x="10931781" y="-70333"/>
                  <a:pt x="11494153" y="83552"/>
                  <a:pt x="11692128" y="0"/>
                </a:cubicBezTo>
                <a:cubicBezTo>
                  <a:pt x="11762519" y="285648"/>
                  <a:pt x="11637806" y="349444"/>
                  <a:pt x="11692128" y="596654"/>
                </a:cubicBezTo>
                <a:cubicBezTo>
                  <a:pt x="11746450" y="843864"/>
                  <a:pt x="11684802" y="1033173"/>
                  <a:pt x="11692128" y="1242574"/>
                </a:cubicBezTo>
                <a:cubicBezTo>
                  <a:pt x="11699454" y="1451975"/>
                  <a:pt x="11680266" y="1625698"/>
                  <a:pt x="11692128" y="1789963"/>
                </a:cubicBezTo>
                <a:cubicBezTo>
                  <a:pt x="11703990" y="1954228"/>
                  <a:pt x="11691547" y="2116367"/>
                  <a:pt x="11692128" y="2337352"/>
                </a:cubicBezTo>
                <a:cubicBezTo>
                  <a:pt x="11692709" y="2558337"/>
                  <a:pt x="11685609" y="2638900"/>
                  <a:pt x="11692128" y="2786211"/>
                </a:cubicBezTo>
                <a:cubicBezTo>
                  <a:pt x="11698647" y="2933522"/>
                  <a:pt x="11659696" y="3172140"/>
                  <a:pt x="11692128" y="3333600"/>
                </a:cubicBezTo>
                <a:cubicBezTo>
                  <a:pt x="11724560" y="3495060"/>
                  <a:pt x="11682576" y="3709213"/>
                  <a:pt x="11692128" y="3930255"/>
                </a:cubicBezTo>
                <a:cubicBezTo>
                  <a:pt x="11701680" y="4151297"/>
                  <a:pt x="11648692" y="4656989"/>
                  <a:pt x="11692128" y="4926503"/>
                </a:cubicBezTo>
                <a:cubicBezTo>
                  <a:pt x="11420918" y="4949311"/>
                  <a:pt x="11310665" y="4882744"/>
                  <a:pt x="11107522" y="4926503"/>
                </a:cubicBezTo>
                <a:cubicBezTo>
                  <a:pt x="10904379" y="4970262"/>
                  <a:pt x="10648491" y="4869468"/>
                  <a:pt x="10289073" y="4926503"/>
                </a:cubicBezTo>
                <a:cubicBezTo>
                  <a:pt x="9929655" y="4983538"/>
                  <a:pt x="9825866" y="4925989"/>
                  <a:pt x="9470624" y="4926503"/>
                </a:cubicBezTo>
                <a:cubicBezTo>
                  <a:pt x="9115382" y="4927017"/>
                  <a:pt x="9209745" y="4905014"/>
                  <a:pt x="9002939" y="4926503"/>
                </a:cubicBezTo>
                <a:cubicBezTo>
                  <a:pt x="8796134" y="4947992"/>
                  <a:pt x="8702163" y="4924000"/>
                  <a:pt x="8535253" y="4926503"/>
                </a:cubicBezTo>
                <a:cubicBezTo>
                  <a:pt x="8368343" y="4929006"/>
                  <a:pt x="8190483" y="4899825"/>
                  <a:pt x="8067568" y="4926503"/>
                </a:cubicBezTo>
                <a:cubicBezTo>
                  <a:pt x="7944654" y="4953181"/>
                  <a:pt x="7688170" y="4879871"/>
                  <a:pt x="7366041" y="4926503"/>
                </a:cubicBezTo>
                <a:cubicBezTo>
                  <a:pt x="7043912" y="4973135"/>
                  <a:pt x="7105535" y="4870395"/>
                  <a:pt x="6898356" y="4926503"/>
                </a:cubicBezTo>
                <a:cubicBezTo>
                  <a:pt x="6691177" y="4982611"/>
                  <a:pt x="6437654" y="4840420"/>
                  <a:pt x="6079907" y="4926503"/>
                </a:cubicBezTo>
                <a:cubicBezTo>
                  <a:pt x="5722160" y="5012586"/>
                  <a:pt x="5640291" y="4884839"/>
                  <a:pt x="5378379" y="4926503"/>
                </a:cubicBezTo>
                <a:cubicBezTo>
                  <a:pt x="5116467" y="4968167"/>
                  <a:pt x="4802664" y="4904132"/>
                  <a:pt x="4559930" y="4926503"/>
                </a:cubicBezTo>
                <a:cubicBezTo>
                  <a:pt x="4317196" y="4948874"/>
                  <a:pt x="4352270" y="4907472"/>
                  <a:pt x="4209166" y="4926503"/>
                </a:cubicBezTo>
                <a:cubicBezTo>
                  <a:pt x="4066062" y="4945534"/>
                  <a:pt x="4021484" y="4915390"/>
                  <a:pt x="3858402" y="4926503"/>
                </a:cubicBezTo>
                <a:cubicBezTo>
                  <a:pt x="3695320" y="4937616"/>
                  <a:pt x="3303748" y="4876328"/>
                  <a:pt x="3156875" y="4926503"/>
                </a:cubicBezTo>
                <a:cubicBezTo>
                  <a:pt x="3010002" y="4976678"/>
                  <a:pt x="2513614" y="4914407"/>
                  <a:pt x="2338426" y="4926503"/>
                </a:cubicBezTo>
                <a:cubicBezTo>
                  <a:pt x="2163238" y="4938599"/>
                  <a:pt x="2147047" y="4888805"/>
                  <a:pt x="1987662" y="4926503"/>
                </a:cubicBezTo>
                <a:cubicBezTo>
                  <a:pt x="1828277" y="4964201"/>
                  <a:pt x="1762553" y="4905226"/>
                  <a:pt x="1636898" y="4926503"/>
                </a:cubicBezTo>
                <a:cubicBezTo>
                  <a:pt x="1511243" y="4947780"/>
                  <a:pt x="1427884" y="4896781"/>
                  <a:pt x="1286134" y="4926503"/>
                </a:cubicBezTo>
                <a:cubicBezTo>
                  <a:pt x="1144384" y="4956225"/>
                  <a:pt x="952504" y="4916134"/>
                  <a:pt x="701528" y="4926503"/>
                </a:cubicBezTo>
                <a:cubicBezTo>
                  <a:pt x="450552" y="4936872"/>
                  <a:pt x="350729" y="4866228"/>
                  <a:pt x="0" y="4926503"/>
                </a:cubicBezTo>
                <a:cubicBezTo>
                  <a:pt x="-1700" y="4638885"/>
                  <a:pt x="9274" y="4577642"/>
                  <a:pt x="0" y="4329849"/>
                </a:cubicBezTo>
                <a:cubicBezTo>
                  <a:pt x="-9274" y="4082056"/>
                  <a:pt x="52721" y="3989310"/>
                  <a:pt x="0" y="3831725"/>
                </a:cubicBezTo>
                <a:cubicBezTo>
                  <a:pt x="-52721" y="3674140"/>
                  <a:pt x="1778" y="3487078"/>
                  <a:pt x="0" y="3185805"/>
                </a:cubicBezTo>
                <a:cubicBezTo>
                  <a:pt x="-1778" y="2884532"/>
                  <a:pt x="13571" y="2827923"/>
                  <a:pt x="0" y="2539886"/>
                </a:cubicBezTo>
                <a:cubicBezTo>
                  <a:pt x="-13571" y="2251849"/>
                  <a:pt x="67404" y="2111666"/>
                  <a:pt x="0" y="1943232"/>
                </a:cubicBezTo>
                <a:cubicBezTo>
                  <a:pt x="-67404" y="1774798"/>
                  <a:pt x="41596" y="1695119"/>
                  <a:pt x="0" y="1494373"/>
                </a:cubicBezTo>
                <a:cubicBezTo>
                  <a:pt x="-41596" y="1293627"/>
                  <a:pt x="63935" y="1131716"/>
                  <a:pt x="0" y="897718"/>
                </a:cubicBezTo>
                <a:cubicBezTo>
                  <a:pt x="-63935" y="663720"/>
                  <a:pt x="86057" y="297532"/>
                  <a:pt x="0" y="0"/>
                </a:cubicBezTo>
                <a:close/>
              </a:path>
            </a:pathLst>
          </a:custGeom>
          <a:solidFill>
            <a:schemeClr val="bg1"/>
          </a:solidFill>
          <a:ln w="38100">
            <a:solidFill>
              <a:srgbClr val="92D050"/>
            </a:solidFill>
            <a:extLst>
              <a:ext uri="{C807C97D-BFC1-408E-A445-0C87EB9F89A2}">
                <ask:lineSketchStyleProps xmlns:ask="http://schemas.microsoft.com/office/drawing/2018/sketchyshapes" sd="421327823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68CBF6B-BF30-6453-B6C1-C81B36F8D1F2}"/>
              </a:ext>
            </a:extLst>
          </p:cNvPr>
          <p:cNvSpPr/>
          <p:nvPr/>
        </p:nvSpPr>
        <p:spPr>
          <a:xfrm>
            <a:off x="1425677" y="3134298"/>
            <a:ext cx="1061884" cy="453745"/>
          </a:xfrm>
          <a:prstGeom prst="roundRect">
            <a:avLst/>
          </a:prstGeom>
          <a:solidFill>
            <a:srgbClr val="D6E446">
              <a:alpha val="71000"/>
            </a:srgbClr>
          </a:solidFill>
          <a:ln>
            <a:solidFill>
              <a:srgbClr val="D6E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E212D40-D6F1-5874-7043-04C65B08F398}"/>
              </a:ext>
            </a:extLst>
          </p:cNvPr>
          <p:cNvSpPr/>
          <p:nvPr/>
        </p:nvSpPr>
        <p:spPr>
          <a:xfrm>
            <a:off x="1425677" y="3578019"/>
            <a:ext cx="3073172" cy="453745"/>
          </a:xfrm>
          <a:prstGeom prst="roundRect">
            <a:avLst/>
          </a:prstGeom>
          <a:solidFill>
            <a:srgbClr val="D6E446">
              <a:alpha val="71000"/>
            </a:srgbClr>
          </a:solidFill>
          <a:ln>
            <a:solidFill>
              <a:srgbClr val="D6E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1734DFB-F125-0C08-FBF8-9C846C0EDE5B}"/>
              </a:ext>
            </a:extLst>
          </p:cNvPr>
          <p:cNvSpPr/>
          <p:nvPr/>
        </p:nvSpPr>
        <p:spPr>
          <a:xfrm>
            <a:off x="1993932" y="4012228"/>
            <a:ext cx="1061884" cy="453745"/>
          </a:xfrm>
          <a:prstGeom prst="roundRect">
            <a:avLst/>
          </a:prstGeom>
          <a:solidFill>
            <a:srgbClr val="D6E446">
              <a:alpha val="71000"/>
            </a:srgbClr>
          </a:solidFill>
          <a:ln>
            <a:solidFill>
              <a:srgbClr val="D6E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5E9455A-CA4A-A90D-AFE4-9387239B0D1C}"/>
              </a:ext>
            </a:extLst>
          </p:cNvPr>
          <p:cNvSpPr/>
          <p:nvPr/>
        </p:nvSpPr>
        <p:spPr>
          <a:xfrm>
            <a:off x="1900379" y="4446436"/>
            <a:ext cx="3118989" cy="453745"/>
          </a:xfrm>
          <a:prstGeom prst="roundRect">
            <a:avLst/>
          </a:prstGeom>
          <a:solidFill>
            <a:srgbClr val="D6E446">
              <a:alpha val="71000"/>
            </a:srgbClr>
          </a:solidFill>
          <a:ln>
            <a:solidFill>
              <a:srgbClr val="D6E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3554301-640D-AD19-0BC2-91906E8CEE73}"/>
              </a:ext>
            </a:extLst>
          </p:cNvPr>
          <p:cNvSpPr/>
          <p:nvPr/>
        </p:nvSpPr>
        <p:spPr>
          <a:xfrm>
            <a:off x="9136184" y="4446436"/>
            <a:ext cx="1061884" cy="453745"/>
          </a:xfrm>
          <a:prstGeom prst="roundRect">
            <a:avLst/>
          </a:prstGeom>
          <a:solidFill>
            <a:srgbClr val="D6E446">
              <a:alpha val="71000"/>
            </a:srgbClr>
          </a:solidFill>
          <a:ln>
            <a:solidFill>
              <a:srgbClr val="D6E4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3D5967-639D-5F7D-960E-46A855CFED88}"/>
              </a:ext>
            </a:extLst>
          </p:cNvPr>
          <p:cNvSpPr txBox="1"/>
          <p:nvPr/>
        </p:nvSpPr>
        <p:spPr>
          <a:xfrm>
            <a:off x="457200" y="1821139"/>
            <a:ext cx="11314177" cy="4401205"/>
          </a:xfrm>
          <a:prstGeom prst="rect">
            <a:avLst/>
          </a:prstGeom>
          <a:noFill/>
        </p:spPr>
        <p:txBody>
          <a:bodyPr wrap="square" rtlCol="0">
            <a:spAutoFit/>
          </a:bodyPr>
          <a:lstStyle/>
          <a:p>
            <a:pPr algn="ctr"/>
            <a:r>
              <a:rPr lang="vi-VN" sz="2800" b="1" dirty="0">
                <a:ln>
                  <a:solidFill>
                    <a:schemeClr val="tx1"/>
                  </a:solidFill>
                </a:ln>
                <a:latin typeface="UTM Avo" panose="02040603050506020204" pitchFamily="18" charset="0"/>
              </a:rPr>
              <a:t>Cuộc thi tài năng rừng xanh</a:t>
            </a:r>
            <a:endParaRPr lang="en-US" sz="2800" b="1"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Mừng xuân, các con vật trong rừng tổ chức một cuộc thi tài năng. Đúng như dự kiến, cuộc thi mở đầu bằng tiết mục chim yểng bắt chước tiếng của một số loài vật. Tiếp theo là ca khúc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ng</a:t>
            </a:r>
            <a:r>
              <a:rPr lang="en-US" sz="2800" dirty="0">
                <a:ln>
                  <a:solidFill>
                    <a:schemeClr val="tx1"/>
                  </a:solidFill>
                </a:ln>
                <a:latin typeface="UTM Avo" panose="02040603050506020204" pitchFamily="18" charset="0"/>
              </a:rPr>
              <a:t>o</a:t>
            </a:r>
            <a:r>
              <a:rPr lang="vi-VN" sz="2800" dirty="0">
                <a:ln>
                  <a:solidFill>
                    <a:schemeClr val="tx1"/>
                  </a:solidFill>
                </a:ln>
                <a:latin typeface="UTM Avo" panose="02040603050506020204" pitchFamily="18" charset="0"/>
              </a:rPr>
              <a:t>ao” của mèo rừng. Gõ kiến chỉ trong nháy mắt đã khoét được cái tổ xinh xắn. Chim công khiến khán giả say mê, </a:t>
            </a:r>
            <a:r>
              <a:rPr lang="en-US" sz="2800" dirty="0" err="1">
                <a:ln>
                  <a:solidFill>
                    <a:schemeClr val="tx1"/>
                  </a:solidFill>
                </a:ln>
                <a:latin typeface="UTM Avo" panose="02040603050506020204" pitchFamily="18" charset="0"/>
              </a:rPr>
              <a:t>chuếnh</a:t>
            </a:r>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choáng vì điệu múa tuyệt đẹp. Vọoc xám với tiết mục đu cây điêu luyện làm tất cả trầm trồ thích thú.</a:t>
            </a:r>
            <a:endParaRPr lang="en-US" sz="2800" dirty="0">
              <a:ln>
                <a:solidFill>
                  <a:schemeClr val="tx1"/>
                </a:solidFill>
              </a:ln>
              <a:latin typeface="UTM Avo" panose="02040603050506020204" pitchFamily="18" charset="0"/>
            </a:endParaRPr>
          </a:p>
          <a:p>
            <a:pPr algn="just"/>
            <a:r>
              <a:rPr lang="en-US" sz="2800" dirty="0">
                <a:ln>
                  <a:solidFill>
                    <a:schemeClr val="tx1"/>
                  </a:solidFill>
                </a:ln>
                <a:latin typeface="UTM Avo" panose="02040603050506020204" pitchFamily="18" charset="0"/>
              </a:rPr>
              <a:t>	</a:t>
            </a:r>
            <a:r>
              <a:rPr lang="vi-VN" sz="2800" dirty="0">
                <a:ln>
                  <a:solidFill>
                    <a:schemeClr val="tx1"/>
                  </a:solidFill>
                </a:ln>
                <a:latin typeface="UTM Avo" panose="02040603050506020204" pitchFamily="18" charset="0"/>
              </a:rPr>
              <a:t>Các con vật đều xứng đáng nhận phần thưởng.</a:t>
            </a:r>
            <a:endParaRPr lang="en-US" sz="2800" dirty="0">
              <a:ln>
                <a:solidFill>
                  <a:schemeClr val="tx1"/>
                </a:solidFill>
              </a:ln>
              <a:latin typeface="UTM Avo" panose="02040603050506020204" pitchFamily="18" charset="0"/>
            </a:endParaRPr>
          </a:p>
          <a:p>
            <a:pPr algn="r"/>
            <a:r>
              <a:rPr lang="vi-VN" sz="2800" dirty="0">
                <a:ln>
                  <a:solidFill>
                    <a:schemeClr val="tx1"/>
                  </a:solidFill>
                </a:ln>
                <a:latin typeface="UTM Avo" panose="02040603050506020204" pitchFamily="18" charset="0"/>
              </a:rPr>
              <a:t>(Lâm Anh)</a:t>
            </a:r>
          </a:p>
        </p:txBody>
      </p:sp>
      <p:grpSp>
        <p:nvGrpSpPr>
          <p:cNvPr id="2" name="Group 1">
            <a:extLst>
              <a:ext uri="{FF2B5EF4-FFF2-40B4-BE49-F238E27FC236}">
                <a16:creationId xmlns:a16="http://schemas.microsoft.com/office/drawing/2014/main" id="{9CD33CDB-551F-3712-F035-52C0554A168B}"/>
              </a:ext>
            </a:extLst>
          </p:cNvPr>
          <p:cNvGrpSpPr/>
          <p:nvPr/>
        </p:nvGrpSpPr>
        <p:grpSpPr>
          <a:xfrm>
            <a:off x="499871" y="275992"/>
            <a:ext cx="3060193" cy="1097280"/>
            <a:chOff x="249778" y="726257"/>
            <a:chExt cx="3060193" cy="1097280"/>
          </a:xfrm>
          <a:effectLst>
            <a:outerShdw blurRad="50800" dist="38100" dir="18900000" algn="bl" rotWithShape="0">
              <a:prstClr val="black">
                <a:alpha val="40000"/>
              </a:prstClr>
            </a:outerShdw>
          </a:effectLst>
        </p:grpSpPr>
        <p:sp>
          <p:nvSpPr>
            <p:cNvPr id="3" name="Rectangle: Rounded Corners 2">
              <a:extLst>
                <a:ext uri="{FF2B5EF4-FFF2-40B4-BE49-F238E27FC236}">
                  <a16:creationId xmlns:a16="http://schemas.microsoft.com/office/drawing/2014/main" id="{64B85B8C-C30D-10C1-D559-8681E9052589}"/>
                </a:ext>
              </a:extLst>
            </p:cNvPr>
            <p:cNvSpPr/>
            <p:nvPr/>
          </p:nvSpPr>
          <p:spPr>
            <a:xfrm>
              <a:off x="912720" y="837802"/>
              <a:ext cx="2397251" cy="914318"/>
            </a:xfrm>
            <a:prstGeom prst="roundRect">
              <a:avLst/>
            </a:prstGeom>
            <a:solidFill>
              <a:schemeClr val="bg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solidFill>
                      <a:sysClr val="windowText" lastClr="000000"/>
                    </a:solidFill>
                  </a:ln>
                  <a:solidFill>
                    <a:srgbClr val="92D050"/>
                  </a:solidFill>
                  <a:effectLst/>
                  <a:uLnTx/>
                  <a:uFillTx/>
                  <a:latin typeface="UTM Avo" panose="02040603050506020204" pitchFamily="18" charset="0"/>
                  <a:ea typeface="+mn-ea"/>
                  <a:cs typeface="+mn-cs"/>
                </a:rPr>
                <a:t>Đọc</a:t>
              </a:r>
              <a:endParaRPr kumimoji="0" lang="en-US" sz="4800" b="1" i="0" u="none" strike="noStrike" kern="0" cap="none" spc="0" normalizeH="0" baseline="0" noProof="0" dirty="0">
                <a:ln>
                  <a:solidFill>
                    <a:sysClr val="windowText" lastClr="000000"/>
                  </a:solidFill>
                </a:ln>
                <a:solidFill>
                  <a:srgbClr val="92D050"/>
                </a:solidFill>
                <a:effectLst/>
                <a:uLnTx/>
                <a:uFillTx/>
                <a:latin typeface="UTM Avo" panose="02040603050506020204" pitchFamily="18" charset="0"/>
                <a:ea typeface="+mn-ea"/>
                <a:cs typeface="+mn-cs"/>
              </a:endParaRPr>
            </a:p>
          </p:txBody>
        </p:sp>
        <p:sp>
          <p:nvSpPr>
            <p:cNvPr id="4" name="Oval 3">
              <a:extLst>
                <a:ext uri="{FF2B5EF4-FFF2-40B4-BE49-F238E27FC236}">
                  <a16:creationId xmlns:a16="http://schemas.microsoft.com/office/drawing/2014/main" id="{7BCDB5FD-2A3B-122F-C0B9-CFDF7596E1F6}"/>
                </a:ext>
              </a:extLst>
            </p:cNvPr>
            <p:cNvSpPr/>
            <p:nvPr/>
          </p:nvSpPr>
          <p:spPr>
            <a:xfrm>
              <a:off x="249778" y="726257"/>
              <a:ext cx="1097280" cy="1097280"/>
            </a:xfrm>
            <a:prstGeom prst="ellipse">
              <a:avLst/>
            </a:prstGeom>
            <a:solidFill>
              <a:srgbClr val="92D05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solidFill>
                      <a:prstClr val="black"/>
                    </a:solidFill>
                  </a:ln>
                  <a:solidFill>
                    <a:prstClr val="white"/>
                  </a:solidFill>
                  <a:effectLst/>
                  <a:uLnTx/>
                  <a:uFillTx/>
                  <a:latin typeface="UTM Avo" panose="02040603050506020204" pitchFamily="18" charset="0"/>
                  <a:ea typeface="+mn-ea"/>
                  <a:cs typeface="+mn-cs"/>
                </a:rPr>
                <a:t>2</a:t>
              </a:r>
            </a:p>
          </p:txBody>
        </p:sp>
      </p:grpSp>
      <p:sp>
        <p:nvSpPr>
          <p:cNvPr id="12" name="Rectangle: Rounded Corners 11">
            <a:extLst>
              <a:ext uri="{FF2B5EF4-FFF2-40B4-BE49-F238E27FC236}">
                <a16:creationId xmlns:a16="http://schemas.microsoft.com/office/drawing/2014/main" id="{81DEE4E8-6A37-5BAA-620C-C65599BAFC1C}"/>
              </a:ext>
            </a:extLst>
          </p:cNvPr>
          <p:cNvSpPr/>
          <p:nvPr/>
        </p:nvSpPr>
        <p:spPr>
          <a:xfrm>
            <a:off x="4498849" y="338353"/>
            <a:ext cx="7193280" cy="1034919"/>
          </a:xfrm>
          <a:prstGeom prst="roundRect">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n>
                  <a:solidFill>
                    <a:sysClr val="windowText" lastClr="000000"/>
                  </a:solidFill>
                </a:ln>
                <a:solidFill>
                  <a:srgbClr val="92D050"/>
                </a:solidFill>
                <a:latin typeface="UTM Avo" panose="02040603050506020204" pitchFamily="18" charset="0"/>
              </a:rPr>
              <a:t>Tìm</a:t>
            </a:r>
            <a:r>
              <a:rPr lang="en-US" sz="3200" b="1" dirty="0">
                <a:ln>
                  <a:solidFill>
                    <a:sysClr val="windowText" lastClr="000000"/>
                  </a:solidFill>
                </a:ln>
                <a:solidFill>
                  <a:srgbClr val="92D050"/>
                </a:solidFill>
                <a:latin typeface="UTM Avo" panose="02040603050506020204" pitchFamily="18" charset="0"/>
              </a:rPr>
              <a:t> </a:t>
            </a:r>
            <a:r>
              <a:rPr lang="en-US" sz="3200" b="1" dirty="0" err="1">
                <a:ln>
                  <a:solidFill>
                    <a:sysClr val="windowText" lastClr="000000"/>
                  </a:solidFill>
                </a:ln>
                <a:solidFill>
                  <a:srgbClr val="92D050"/>
                </a:solidFill>
                <a:latin typeface="UTM Avo" panose="02040603050506020204" pitchFamily="18" charset="0"/>
              </a:rPr>
              <a:t>tiếng</a:t>
            </a:r>
            <a:r>
              <a:rPr lang="en-US" sz="3200" b="1" dirty="0">
                <a:ln>
                  <a:solidFill>
                    <a:sysClr val="windowText" lastClr="000000"/>
                  </a:solidFill>
                </a:ln>
                <a:solidFill>
                  <a:srgbClr val="92D050"/>
                </a:solidFill>
                <a:latin typeface="UTM Avo" panose="02040603050506020204" pitchFamily="18" charset="0"/>
              </a:rPr>
              <a:t> </a:t>
            </a:r>
            <a:r>
              <a:rPr lang="en-US" sz="3200" b="1" dirty="0" err="1">
                <a:ln>
                  <a:solidFill>
                    <a:sysClr val="windowText" lastClr="000000"/>
                  </a:solidFill>
                </a:ln>
                <a:solidFill>
                  <a:srgbClr val="92D050"/>
                </a:solidFill>
                <a:latin typeface="UTM Avo" panose="02040603050506020204" pitchFamily="18" charset="0"/>
              </a:rPr>
              <a:t>có</a:t>
            </a:r>
            <a:r>
              <a:rPr lang="en-US" sz="3200" b="1" dirty="0">
                <a:ln>
                  <a:solidFill>
                    <a:sysClr val="windowText" lastClr="000000"/>
                  </a:solidFill>
                </a:ln>
                <a:solidFill>
                  <a:srgbClr val="92D050"/>
                </a:solidFill>
                <a:latin typeface="UTM Avo" panose="02040603050506020204" pitchFamily="18" charset="0"/>
              </a:rPr>
              <a:t> </a:t>
            </a:r>
            <a:r>
              <a:rPr lang="en-US" sz="3200" b="1" dirty="0" err="1">
                <a:ln>
                  <a:solidFill>
                    <a:sysClr val="windowText" lastClr="000000"/>
                  </a:solidFill>
                </a:ln>
                <a:solidFill>
                  <a:srgbClr val="92D050"/>
                </a:solidFill>
                <a:latin typeface="UTM Avo" panose="02040603050506020204" pitchFamily="18" charset="0"/>
              </a:rPr>
              <a:t>vần</a:t>
            </a:r>
            <a:r>
              <a:rPr lang="en-US" sz="3200" b="1" dirty="0">
                <a:ln>
                  <a:solidFill>
                    <a:sysClr val="windowText" lastClr="000000"/>
                  </a:solidFill>
                </a:ln>
                <a:solidFill>
                  <a:srgbClr val="92D050"/>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yêng</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oao</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oet</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uênh</a:t>
            </a:r>
            <a:r>
              <a:rPr lang="en-US" sz="3200" b="1" dirty="0">
                <a:ln>
                  <a:solidFill>
                    <a:sysClr val="windowText" lastClr="000000"/>
                  </a:solidFill>
                </a:ln>
                <a:solidFill>
                  <a:srgbClr val="FF6699"/>
                </a:solidFill>
                <a:latin typeface="UTM Avo" panose="02040603050506020204" pitchFamily="18" charset="0"/>
              </a:rPr>
              <a:t>, </a:t>
            </a:r>
            <a:r>
              <a:rPr lang="en-US" sz="3200" b="1" dirty="0" err="1">
                <a:ln>
                  <a:solidFill>
                    <a:sysClr val="windowText" lastClr="000000"/>
                  </a:solidFill>
                </a:ln>
                <a:solidFill>
                  <a:srgbClr val="FF6699"/>
                </a:solidFill>
                <a:latin typeface="UTM Avo" panose="02040603050506020204" pitchFamily="18" charset="0"/>
              </a:rPr>
              <a:t>ooc</a:t>
            </a:r>
            <a:endParaRPr lang="en-US" sz="3200" b="1" dirty="0">
              <a:ln>
                <a:solidFill>
                  <a:sysClr val="windowText" lastClr="000000"/>
                </a:solidFill>
              </a:ln>
              <a:solidFill>
                <a:srgbClr val="FF6699"/>
              </a:solidFill>
              <a:latin typeface="UTM Avo" panose="02040603050506020204" pitchFamily="18" charset="0"/>
            </a:endParaRPr>
          </a:p>
        </p:txBody>
      </p:sp>
    </p:spTree>
    <p:extLst>
      <p:ext uri="{BB962C8B-B14F-4D97-AF65-F5344CB8AC3E}">
        <p14:creationId xmlns:p14="http://schemas.microsoft.com/office/powerpoint/2010/main" val="7387324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1801</Words>
  <Application>Microsoft Office PowerPoint</Application>
  <PresentationFormat>Widescreen</PresentationFormat>
  <Paragraphs>138</Paragraphs>
  <Slides>35</Slides>
  <Notes>6</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Aptos</vt:lpstr>
      <vt:lpstr>Arial</vt:lpstr>
      <vt:lpstr>Calibri</vt:lpstr>
      <vt:lpstr>SVN-Newton</vt:lpstr>
      <vt:lpstr>Times New Roman</vt:lpstr>
      <vt:lpstr>UTM Avo</vt:lpstr>
      <vt:lpstr>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nguyenthicam3553@gmail.com</dc:creator>
  <cp:lastModifiedBy>nguyenthicam3553@gmail.com</cp:lastModifiedBy>
  <cp:revision>29</cp:revision>
  <dcterms:created xsi:type="dcterms:W3CDTF">2026-02-08T07:57:41Z</dcterms:created>
  <dcterms:modified xsi:type="dcterms:W3CDTF">2026-02-09T02:56:57Z</dcterms:modified>
</cp:coreProperties>
</file>