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7" r:id="rId3"/>
    <p:sldId id="269" r:id="rId4"/>
    <p:sldId id="258" r:id="rId5"/>
    <p:sldId id="286" r:id="rId6"/>
    <p:sldId id="270" r:id="rId7"/>
    <p:sldId id="273" r:id="rId8"/>
    <p:sldId id="276" r:id="rId9"/>
    <p:sldId id="274" r:id="rId10"/>
    <p:sldId id="271" r:id="rId11"/>
    <p:sldId id="277" r:id="rId12"/>
    <p:sldId id="278" r:id="rId13"/>
    <p:sldId id="279" r:id="rId14"/>
    <p:sldId id="280" r:id="rId15"/>
    <p:sldId id="281" r:id="rId16"/>
    <p:sldId id="272" r:id="rId17"/>
    <p:sldId id="275" r:id="rId18"/>
    <p:sldId id="283" r:id="rId19"/>
    <p:sldId id="282" r:id="rId20"/>
    <p:sldId id="284" r:id="rId21"/>
    <p:sldId id="285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M Sans Bold" panose="020B0604020202020204" charset="0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SVN-Newton" panose="02040603050506020204" pitchFamily="18" charset="0"/>
      <p:regular r:id="rId33"/>
    </p:embeddedFont>
    <p:embeddedFont>
      <p:font typeface="UVF Barmbrack" panose="02000000000000000000" pitchFamily="2" charset="0"/>
      <p:regular r:id="rId34"/>
    </p:embeddedFont>
    <p:embeddedFont>
      <p:font typeface="Morisawa プフ ホリデー Min2 R" panose="020B0604020202020204" charset="-128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100"/>
    <a:srgbClr val="F9C6C3"/>
    <a:srgbClr val="F17872"/>
    <a:srgbClr val="CA7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7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C52F4-5C7F-4EEB-A256-274DC3E8D1BA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150B1-9072-400E-A8D4-1014E9742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75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https://www.youtube.com/watch?v=BLgOf6kw-Z4&amp;list=RDBLgOf6kw-Z4&amp;start_radio=1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150B1-9072-400E-A8D4-1014E9742FC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60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25072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2/12/2026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9121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2/12/2026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2443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2/12/2026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970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2/12/2026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3314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2/12/2026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6941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2/12/2026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4165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2/12/2026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1522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2/12/2026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4342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2/12/2026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2243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2/12/2026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7079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657052" y="-3393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40000"/>
                  <a:lumOff val="60000"/>
                </a:srgb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2/12/2026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508204" y="11316694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40000"/>
                  <a:lumOff val="60000"/>
                </a:srgb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91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19" Type="http://schemas.openxmlformats.org/officeDocument/2006/relationships/image" Target="../media/image18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19" Type="http://schemas.openxmlformats.org/officeDocument/2006/relationships/image" Target="../media/image18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21" Type="http://schemas.openxmlformats.org/officeDocument/2006/relationships/image" Target="../media/image27.jpe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19" Type="http://schemas.openxmlformats.org/officeDocument/2006/relationships/image" Target="../media/image18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2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9" Type="http://schemas.openxmlformats.org/officeDocument/2006/relationships/image" Target="../media/image18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9" Type="http://schemas.openxmlformats.org/officeDocument/2006/relationships/image" Target="../media/image18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7023830"/>
            <a:ext cx="2673822" cy="3417024"/>
          </a:xfrm>
          <a:custGeom>
            <a:avLst/>
            <a:gdLst/>
            <a:ahLst/>
            <a:cxnLst/>
            <a:rect l="l" t="t" r="r" b="b"/>
            <a:pathLst>
              <a:path w="2673822" h="3417024">
                <a:moveTo>
                  <a:pt x="0" y="0"/>
                </a:moveTo>
                <a:lnTo>
                  <a:pt x="2673822" y="0"/>
                </a:lnTo>
                <a:lnTo>
                  <a:pt x="2673822" y="3417024"/>
                </a:lnTo>
                <a:lnTo>
                  <a:pt x="0" y="3417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811" y="484546"/>
            <a:ext cx="2838969" cy="1729190"/>
          </a:xfrm>
          <a:custGeom>
            <a:avLst/>
            <a:gdLst/>
            <a:ahLst/>
            <a:cxnLst/>
            <a:rect l="l" t="t" r="r" b="b"/>
            <a:pathLst>
              <a:path w="2838969" h="1729190">
                <a:moveTo>
                  <a:pt x="0" y="0"/>
                </a:moveTo>
                <a:lnTo>
                  <a:pt x="2838969" y="0"/>
                </a:lnTo>
                <a:lnTo>
                  <a:pt x="2838969" y="1729191"/>
                </a:lnTo>
                <a:lnTo>
                  <a:pt x="0" y="17291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50695" y="154705"/>
            <a:ext cx="2437626" cy="2388873"/>
          </a:xfrm>
          <a:custGeom>
            <a:avLst/>
            <a:gdLst/>
            <a:ahLst/>
            <a:cxnLst/>
            <a:rect l="l" t="t" r="r" b="b"/>
            <a:pathLst>
              <a:path w="2437626" h="2388873">
                <a:moveTo>
                  <a:pt x="0" y="0"/>
                </a:moveTo>
                <a:lnTo>
                  <a:pt x="2437626" y="0"/>
                </a:lnTo>
                <a:lnTo>
                  <a:pt x="2437626" y="2388873"/>
                </a:lnTo>
                <a:lnTo>
                  <a:pt x="0" y="2388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308" y="2990976"/>
            <a:ext cx="19032373" cy="417325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811" y="484546"/>
            <a:ext cx="2838969" cy="1729190"/>
          </a:xfrm>
          <a:custGeom>
            <a:avLst/>
            <a:gdLst/>
            <a:ahLst/>
            <a:cxnLst/>
            <a:rect l="l" t="t" r="r" b="b"/>
            <a:pathLst>
              <a:path w="2838969" h="1729190">
                <a:moveTo>
                  <a:pt x="0" y="0"/>
                </a:moveTo>
                <a:lnTo>
                  <a:pt x="2838969" y="0"/>
                </a:lnTo>
                <a:lnTo>
                  <a:pt x="2838969" y="1729191"/>
                </a:lnTo>
                <a:lnTo>
                  <a:pt x="0" y="17291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50695" y="154705"/>
            <a:ext cx="2437626" cy="2388873"/>
          </a:xfrm>
          <a:custGeom>
            <a:avLst/>
            <a:gdLst/>
            <a:ahLst/>
            <a:cxnLst/>
            <a:rect l="l" t="t" r="r" b="b"/>
            <a:pathLst>
              <a:path w="2437626" h="2388873">
                <a:moveTo>
                  <a:pt x="0" y="0"/>
                </a:moveTo>
                <a:lnTo>
                  <a:pt x="2437626" y="0"/>
                </a:lnTo>
                <a:lnTo>
                  <a:pt x="2437626" y="2388873"/>
                </a:lnTo>
                <a:lnTo>
                  <a:pt x="0" y="2388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6"/>
          <p:cNvSpPr/>
          <p:nvPr/>
        </p:nvSpPr>
        <p:spPr>
          <a:xfrm>
            <a:off x="1565031" y="1562100"/>
            <a:ext cx="4609685" cy="7331744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27901" y="2118381"/>
            <a:ext cx="11197301" cy="586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66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4801" y="375669"/>
            <a:ext cx="17754598" cy="9591873"/>
            <a:chOff x="-3129678" y="-683662"/>
            <a:chExt cx="8064867" cy="7875658"/>
          </a:xfrm>
        </p:grpSpPr>
        <p:sp>
          <p:nvSpPr>
            <p:cNvPr id="5" name="Freeform 5"/>
            <p:cNvSpPr/>
            <p:nvPr/>
          </p:nvSpPr>
          <p:spPr>
            <a:xfrm>
              <a:off x="-3129678" y="-683662"/>
              <a:ext cx="8064867" cy="7875658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6200" y="6869976"/>
            <a:ext cx="2673822" cy="3417024"/>
          </a:xfrm>
          <a:custGeom>
            <a:avLst/>
            <a:gdLst/>
            <a:ahLst/>
            <a:cxnLst/>
            <a:rect l="l" t="t" r="r" b="b"/>
            <a:pathLst>
              <a:path w="2673822" h="3417024">
                <a:moveTo>
                  <a:pt x="0" y="0"/>
                </a:moveTo>
                <a:lnTo>
                  <a:pt x="2673822" y="0"/>
                </a:lnTo>
                <a:lnTo>
                  <a:pt x="2673822" y="3417024"/>
                </a:lnTo>
                <a:lnTo>
                  <a:pt x="0" y="3417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5904" flipH="1">
            <a:off x="15606129" y="7182987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21"/>
          <p:cNvSpPr txBox="1"/>
          <p:nvPr/>
        </p:nvSpPr>
        <p:spPr>
          <a:xfrm>
            <a:off x="1977189" y="556196"/>
            <a:ext cx="1562501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800" b="1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Hoạt</a:t>
            </a:r>
            <a:r>
              <a:rPr lang="en-US" sz="4800" b="1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b="1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động</a:t>
            </a:r>
            <a:r>
              <a:rPr lang="en-US" sz="4800" b="1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b="1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4: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Sắm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vai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hướng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dẫn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viên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du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lịch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để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giới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thiệu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về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một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cảnh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đẹp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quê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hương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em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  <a:endParaRPr lang="en-US" sz="4800" dirty="0">
              <a:ln w="31750">
                <a:noFill/>
              </a:ln>
              <a:latin typeface="UTM Avo" panose="02040603050506020204" pitchFamily="18" charset="0"/>
              <a:ea typeface="DM Sans Bold"/>
              <a:cs typeface="DM Sans Bold"/>
              <a:sym typeface="DM Sans Bold"/>
            </a:endParaRPr>
          </a:p>
        </p:txBody>
      </p:sp>
      <p:sp>
        <p:nvSpPr>
          <p:cNvPr id="15" name="Freeform 2"/>
          <p:cNvSpPr/>
          <p:nvPr/>
        </p:nvSpPr>
        <p:spPr>
          <a:xfrm>
            <a:off x="228600" y="367581"/>
            <a:ext cx="1905000" cy="1499319"/>
          </a:xfrm>
          <a:custGeom>
            <a:avLst/>
            <a:gdLst/>
            <a:ahLst/>
            <a:cxnLst/>
            <a:rect l="l" t="t" r="r" b="b"/>
            <a:pathLst>
              <a:path w="5545579" h="4935056">
                <a:moveTo>
                  <a:pt x="0" y="0"/>
                </a:moveTo>
                <a:lnTo>
                  <a:pt x="5545579" y="0"/>
                </a:lnTo>
                <a:lnTo>
                  <a:pt x="5545579" y="4935056"/>
                </a:lnTo>
                <a:lnTo>
                  <a:pt x="0" y="4935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3" t="6005" r="13952" b="3624"/>
          <a:stretch/>
        </p:blipFill>
        <p:spPr>
          <a:xfrm>
            <a:off x="4686300" y="2041612"/>
            <a:ext cx="8915400" cy="777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65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811" y="484546"/>
            <a:ext cx="2838969" cy="1729190"/>
          </a:xfrm>
          <a:custGeom>
            <a:avLst/>
            <a:gdLst/>
            <a:ahLst/>
            <a:cxnLst/>
            <a:rect l="l" t="t" r="r" b="b"/>
            <a:pathLst>
              <a:path w="2838969" h="1729190">
                <a:moveTo>
                  <a:pt x="0" y="0"/>
                </a:moveTo>
                <a:lnTo>
                  <a:pt x="2838969" y="0"/>
                </a:lnTo>
                <a:lnTo>
                  <a:pt x="2838969" y="1729191"/>
                </a:lnTo>
                <a:lnTo>
                  <a:pt x="0" y="17291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50695" y="154705"/>
            <a:ext cx="2437626" cy="2388873"/>
          </a:xfrm>
          <a:custGeom>
            <a:avLst/>
            <a:gdLst/>
            <a:ahLst/>
            <a:cxnLst/>
            <a:rect l="l" t="t" r="r" b="b"/>
            <a:pathLst>
              <a:path w="2437626" h="2388873">
                <a:moveTo>
                  <a:pt x="0" y="0"/>
                </a:moveTo>
                <a:lnTo>
                  <a:pt x="2437626" y="0"/>
                </a:lnTo>
                <a:lnTo>
                  <a:pt x="2437626" y="2388873"/>
                </a:lnTo>
                <a:lnTo>
                  <a:pt x="0" y="2388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6"/>
          <p:cNvSpPr/>
          <p:nvPr/>
        </p:nvSpPr>
        <p:spPr>
          <a:xfrm>
            <a:off x="1565031" y="1562100"/>
            <a:ext cx="4609685" cy="7331744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84079" y="1251977"/>
            <a:ext cx="8001690" cy="187158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345339" y="3285645"/>
            <a:ext cx="1001192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</a:t>
            </a:r>
            <a:r>
              <a:rPr lang="en-GB" sz="4400" dirty="0" err="1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Thảo</a:t>
            </a: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400" dirty="0" err="1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luận</a:t>
            </a: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nhóm </a:t>
            </a: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4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về </a:t>
            </a:r>
            <a:r>
              <a:rPr lang="vi-VN" sz="44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nội dung sẽ giới thiệu khi làm hướng dẫn viên du lịch theo gợi ý: tên của cảnh đẹp thiên nhiên, đặc điểm nổi bật của cảnh đẹp thiên nhiên đó.</a:t>
            </a:r>
          </a:p>
          <a:p>
            <a:pPr lvl="0" algn="just">
              <a:spcBef>
                <a:spcPct val="0"/>
              </a:spcBef>
            </a:pP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Cử một </a:t>
            </a:r>
            <a:r>
              <a:rPr lang="vi-VN" sz="44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 đại diện sắm vai hướng dẫn viên du lịch, các bạn còn lại sắm vai là khách du lịch.</a:t>
            </a:r>
          </a:p>
        </p:txBody>
      </p:sp>
    </p:spTree>
    <p:extLst>
      <p:ext uri="{BB962C8B-B14F-4D97-AF65-F5344CB8AC3E}">
        <p14:creationId xmlns:p14="http://schemas.microsoft.com/office/powerpoint/2010/main" val="3270082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811" y="484546"/>
            <a:ext cx="2838969" cy="1729190"/>
          </a:xfrm>
          <a:custGeom>
            <a:avLst/>
            <a:gdLst/>
            <a:ahLst/>
            <a:cxnLst/>
            <a:rect l="l" t="t" r="r" b="b"/>
            <a:pathLst>
              <a:path w="2838969" h="1729190">
                <a:moveTo>
                  <a:pt x="0" y="0"/>
                </a:moveTo>
                <a:lnTo>
                  <a:pt x="2838969" y="0"/>
                </a:lnTo>
                <a:lnTo>
                  <a:pt x="2838969" y="1729191"/>
                </a:lnTo>
                <a:lnTo>
                  <a:pt x="0" y="17291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50695" y="154705"/>
            <a:ext cx="2437626" cy="2388873"/>
          </a:xfrm>
          <a:custGeom>
            <a:avLst/>
            <a:gdLst/>
            <a:ahLst/>
            <a:cxnLst/>
            <a:rect l="l" t="t" r="r" b="b"/>
            <a:pathLst>
              <a:path w="2437626" h="2388873">
                <a:moveTo>
                  <a:pt x="0" y="0"/>
                </a:moveTo>
                <a:lnTo>
                  <a:pt x="2437626" y="0"/>
                </a:lnTo>
                <a:lnTo>
                  <a:pt x="2437626" y="2388873"/>
                </a:lnTo>
                <a:lnTo>
                  <a:pt x="0" y="2388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2"/>
          <p:cNvSpPr/>
          <p:nvPr/>
        </p:nvSpPr>
        <p:spPr>
          <a:xfrm>
            <a:off x="399679" y="2284370"/>
            <a:ext cx="6793223" cy="7790959"/>
          </a:xfrm>
          <a:custGeom>
            <a:avLst/>
            <a:gdLst/>
            <a:ahLst/>
            <a:cxnLst/>
            <a:rect l="l" t="t" r="r" b="b"/>
            <a:pathLst>
              <a:path w="3881754" h="4253977">
                <a:moveTo>
                  <a:pt x="0" y="0"/>
                </a:moveTo>
                <a:lnTo>
                  <a:pt x="3881754" y="0"/>
                </a:lnTo>
                <a:lnTo>
                  <a:pt x="3881754" y="4253977"/>
                </a:lnTo>
                <a:lnTo>
                  <a:pt x="0" y="42539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2268" y="3166113"/>
            <a:ext cx="12235732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22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811" y="484546"/>
            <a:ext cx="2838969" cy="1729190"/>
          </a:xfrm>
          <a:custGeom>
            <a:avLst/>
            <a:gdLst/>
            <a:ahLst/>
            <a:cxnLst/>
            <a:rect l="l" t="t" r="r" b="b"/>
            <a:pathLst>
              <a:path w="2838969" h="1729190">
                <a:moveTo>
                  <a:pt x="0" y="0"/>
                </a:moveTo>
                <a:lnTo>
                  <a:pt x="2838969" y="0"/>
                </a:lnTo>
                <a:lnTo>
                  <a:pt x="2838969" y="1729191"/>
                </a:lnTo>
                <a:lnTo>
                  <a:pt x="0" y="17291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50695" y="154705"/>
            <a:ext cx="2437626" cy="2388873"/>
          </a:xfrm>
          <a:custGeom>
            <a:avLst/>
            <a:gdLst/>
            <a:ahLst/>
            <a:cxnLst/>
            <a:rect l="l" t="t" r="r" b="b"/>
            <a:pathLst>
              <a:path w="2437626" h="2388873">
                <a:moveTo>
                  <a:pt x="0" y="0"/>
                </a:moveTo>
                <a:lnTo>
                  <a:pt x="2437626" y="0"/>
                </a:lnTo>
                <a:lnTo>
                  <a:pt x="2437626" y="2388873"/>
                </a:lnTo>
                <a:lnTo>
                  <a:pt x="0" y="2388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1137243" y="3895766"/>
            <a:ext cx="8006757" cy="5149711"/>
          </a:xfrm>
          <a:custGeom>
            <a:avLst/>
            <a:gdLst/>
            <a:ahLst/>
            <a:cxnLst/>
            <a:rect l="l" t="t" r="r" b="b"/>
            <a:pathLst>
              <a:path w="6866635" h="4712229">
                <a:moveTo>
                  <a:pt x="0" y="0"/>
                </a:moveTo>
                <a:lnTo>
                  <a:pt x="6866635" y="0"/>
                </a:lnTo>
                <a:lnTo>
                  <a:pt x="6866635" y="4712229"/>
                </a:lnTo>
                <a:lnTo>
                  <a:pt x="0" y="47122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0155" y="2213736"/>
            <a:ext cx="9876694" cy="597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65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7023830"/>
            <a:ext cx="2673822" cy="3417024"/>
          </a:xfrm>
          <a:custGeom>
            <a:avLst/>
            <a:gdLst/>
            <a:ahLst/>
            <a:cxnLst/>
            <a:rect l="l" t="t" r="r" b="b"/>
            <a:pathLst>
              <a:path w="2673822" h="3417024">
                <a:moveTo>
                  <a:pt x="0" y="0"/>
                </a:moveTo>
                <a:lnTo>
                  <a:pt x="2673822" y="0"/>
                </a:lnTo>
                <a:lnTo>
                  <a:pt x="2673822" y="3417024"/>
                </a:lnTo>
                <a:lnTo>
                  <a:pt x="0" y="3417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811" y="484546"/>
            <a:ext cx="2838969" cy="1729190"/>
          </a:xfrm>
          <a:custGeom>
            <a:avLst/>
            <a:gdLst/>
            <a:ahLst/>
            <a:cxnLst/>
            <a:rect l="l" t="t" r="r" b="b"/>
            <a:pathLst>
              <a:path w="2838969" h="1729190">
                <a:moveTo>
                  <a:pt x="0" y="0"/>
                </a:moveTo>
                <a:lnTo>
                  <a:pt x="2838969" y="0"/>
                </a:lnTo>
                <a:lnTo>
                  <a:pt x="2838969" y="1729191"/>
                </a:lnTo>
                <a:lnTo>
                  <a:pt x="0" y="17291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50695" y="154705"/>
            <a:ext cx="2437626" cy="2388873"/>
          </a:xfrm>
          <a:custGeom>
            <a:avLst/>
            <a:gdLst/>
            <a:ahLst/>
            <a:cxnLst/>
            <a:rect l="l" t="t" r="r" b="b"/>
            <a:pathLst>
              <a:path w="2437626" h="2388873">
                <a:moveTo>
                  <a:pt x="0" y="0"/>
                </a:moveTo>
                <a:lnTo>
                  <a:pt x="2437626" y="0"/>
                </a:lnTo>
                <a:lnTo>
                  <a:pt x="2437626" y="2388873"/>
                </a:lnTo>
                <a:lnTo>
                  <a:pt x="0" y="2388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946" y="2753019"/>
            <a:ext cx="18167835" cy="432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21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4801" y="375669"/>
            <a:ext cx="17754598" cy="9591873"/>
            <a:chOff x="-3129678" y="-683662"/>
            <a:chExt cx="8064867" cy="7875658"/>
          </a:xfrm>
        </p:grpSpPr>
        <p:sp>
          <p:nvSpPr>
            <p:cNvPr id="5" name="Freeform 5"/>
            <p:cNvSpPr/>
            <p:nvPr/>
          </p:nvSpPr>
          <p:spPr>
            <a:xfrm>
              <a:off x="-3129678" y="-683662"/>
              <a:ext cx="8064867" cy="7875658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696633" y="7639596"/>
            <a:ext cx="2673822" cy="3417024"/>
          </a:xfrm>
          <a:custGeom>
            <a:avLst/>
            <a:gdLst/>
            <a:ahLst/>
            <a:cxnLst/>
            <a:rect l="l" t="t" r="r" b="b"/>
            <a:pathLst>
              <a:path w="2673822" h="3417024">
                <a:moveTo>
                  <a:pt x="0" y="0"/>
                </a:moveTo>
                <a:lnTo>
                  <a:pt x="2673822" y="0"/>
                </a:lnTo>
                <a:lnTo>
                  <a:pt x="2673822" y="3417024"/>
                </a:lnTo>
                <a:lnTo>
                  <a:pt x="0" y="3417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21"/>
          <p:cNvSpPr txBox="1"/>
          <p:nvPr/>
        </p:nvSpPr>
        <p:spPr>
          <a:xfrm>
            <a:off x="1905000" y="495300"/>
            <a:ext cx="16002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800" b="1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Hoạt</a:t>
            </a:r>
            <a:r>
              <a:rPr lang="en-US" sz="4800" b="1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b="1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động</a:t>
            </a:r>
            <a:r>
              <a:rPr lang="en-US" sz="4800" b="1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b="1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5: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Làm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thiệp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hoặc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vẽ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tranh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về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cảnh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đẹp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thiên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nhiên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quê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em</a:t>
            </a:r>
            <a:r>
              <a:rPr lang="en-US" sz="48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  <a:endParaRPr lang="en-US" sz="4800" dirty="0">
              <a:ln w="31750">
                <a:noFill/>
              </a:ln>
              <a:latin typeface="UTM Avo" panose="02040603050506020204" pitchFamily="18" charset="0"/>
              <a:ea typeface="DM Sans Bold"/>
              <a:cs typeface="DM Sans Bold"/>
              <a:sym typeface="DM Sans Bold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251471" y="464507"/>
            <a:ext cx="1653529" cy="1371600"/>
          </a:xfrm>
          <a:custGeom>
            <a:avLst/>
            <a:gdLst/>
            <a:ahLst/>
            <a:cxnLst/>
            <a:rect l="l" t="t" r="r" b="b"/>
            <a:pathLst>
              <a:path w="5766569" h="4999243">
                <a:moveTo>
                  <a:pt x="0" y="0"/>
                </a:moveTo>
                <a:lnTo>
                  <a:pt x="5766569" y="0"/>
                </a:lnTo>
                <a:lnTo>
                  <a:pt x="5766569" y="4999244"/>
                </a:lnTo>
                <a:lnTo>
                  <a:pt x="0" y="49992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18182" r="5303" b="20455"/>
          <a:stretch/>
        </p:blipFill>
        <p:spPr>
          <a:xfrm>
            <a:off x="1457826" y="2254568"/>
            <a:ext cx="15372347" cy="703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88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811" y="484546"/>
            <a:ext cx="2838969" cy="1729190"/>
          </a:xfrm>
          <a:custGeom>
            <a:avLst/>
            <a:gdLst/>
            <a:ahLst/>
            <a:cxnLst/>
            <a:rect l="l" t="t" r="r" b="b"/>
            <a:pathLst>
              <a:path w="2838969" h="1729190">
                <a:moveTo>
                  <a:pt x="0" y="0"/>
                </a:moveTo>
                <a:lnTo>
                  <a:pt x="2838969" y="0"/>
                </a:lnTo>
                <a:lnTo>
                  <a:pt x="2838969" y="1729191"/>
                </a:lnTo>
                <a:lnTo>
                  <a:pt x="0" y="17291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50695" y="154705"/>
            <a:ext cx="2437626" cy="2388873"/>
          </a:xfrm>
          <a:custGeom>
            <a:avLst/>
            <a:gdLst/>
            <a:ahLst/>
            <a:cxnLst/>
            <a:rect l="l" t="t" r="r" b="b"/>
            <a:pathLst>
              <a:path w="2437626" h="2388873">
                <a:moveTo>
                  <a:pt x="0" y="0"/>
                </a:moveTo>
                <a:lnTo>
                  <a:pt x="2437626" y="0"/>
                </a:lnTo>
                <a:lnTo>
                  <a:pt x="2437626" y="2388873"/>
                </a:lnTo>
                <a:lnTo>
                  <a:pt x="0" y="2388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6"/>
          <p:cNvSpPr/>
          <p:nvPr/>
        </p:nvSpPr>
        <p:spPr>
          <a:xfrm>
            <a:off x="1565031" y="1562100"/>
            <a:ext cx="4609685" cy="7331744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84079" y="1251977"/>
            <a:ext cx="8001690" cy="187158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678963" y="3223796"/>
            <a:ext cx="100119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GB" sz="4800" dirty="0" err="1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Mỗi</a:t>
            </a:r>
            <a:r>
              <a:rPr lang="en-GB" sz="48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GB" sz="48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hãy</a:t>
            </a:r>
            <a:r>
              <a:rPr lang="en-GB" sz="48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làm</a:t>
            </a:r>
            <a:r>
              <a:rPr lang="en-GB" sz="48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một</a:t>
            </a:r>
            <a:r>
              <a:rPr lang="en-GB" sz="48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tấm</a:t>
            </a:r>
            <a:r>
              <a:rPr lang="en-GB" sz="48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thiệp</a:t>
            </a:r>
            <a:r>
              <a:rPr lang="en-GB" sz="48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hoặc</a:t>
            </a:r>
            <a:r>
              <a:rPr lang="en-GB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vẽ</a:t>
            </a:r>
            <a:r>
              <a:rPr lang="en-GB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tranh</a:t>
            </a:r>
            <a:r>
              <a:rPr lang="en-GB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về</a:t>
            </a:r>
            <a:r>
              <a:rPr lang="en-GB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cảnh</a:t>
            </a:r>
            <a:r>
              <a:rPr lang="en-GB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đẹp</a:t>
            </a:r>
            <a:r>
              <a:rPr lang="en-GB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thiên</a:t>
            </a:r>
            <a:r>
              <a:rPr lang="en-GB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nhiên</a:t>
            </a:r>
            <a:r>
              <a:rPr lang="en-GB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quê</a:t>
            </a:r>
            <a:r>
              <a:rPr lang="en-GB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em</a:t>
            </a:r>
            <a:r>
              <a:rPr lang="en-GB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  <p:pic>
        <p:nvPicPr>
          <p:cNvPr id="2050" name="Picture 2" descr="Cách Dạy Bé Vẽ Tranh Phong Cảnh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2" y="5996225"/>
            <a:ext cx="3730625" cy="279796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5520">
            <a:off x="12434108" y="6079098"/>
            <a:ext cx="2708992" cy="270899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80984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7023830"/>
            <a:ext cx="2673822" cy="3417024"/>
          </a:xfrm>
          <a:custGeom>
            <a:avLst/>
            <a:gdLst/>
            <a:ahLst/>
            <a:cxnLst/>
            <a:rect l="l" t="t" r="r" b="b"/>
            <a:pathLst>
              <a:path w="2673822" h="3417024">
                <a:moveTo>
                  <a:pt x="0" y="0"/>
                </a:moveTo>
                <a:lnTo>
                  <a:pt x="2673822" y="0"/>
                </a:lnTo>
                <a:lnTo>
                  <a:pt x="2673822" y="3417024"/>
                </a:lnTo>
                <a:lnTo>
                  <a:pt x="0" y="3417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811" y="484546"/>
            <a:ext cx="2838969" cy="1729190"/>
          </a:xfrm>
          <a:custGeom>
            <a:avLst/>
            <a:gdLst/>
            <a:ahLst/>
            <a:cxnLst/>
            <a:rect l="l" t="t" r="r" b="b"/>
            <a:pathLst>
              <a:path w="2838969" h="1729190">
                <a:moveTo>
                  <a:pt x="0" y="0"/>
                </a:moveTo>
                <a:lnTo>
                  <a:pt x="2838969" y="0"/>
                </a:lnTo>
                <a:lnTo>
                  <a:pt x="2838969" y="1729191"/>
                </a:lnTo>
                <a:lnTo>
                  <a:pt x="0" y="17291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50695" y="154705"/>
            <a:ext cx="2437626" cy="2388873"/>
          </a:xfrm>
          <a:custGeom>
            <a:avLst/>
            <a:gdLst/>
            <a:ahLst/>
            <a:cxnLst/>
            <a:rect l="l" t="t" r="r" b="b"/>
            <a:pathLst>
              <a:path w="2437626" h="2388873">
                <a:moveTo>
                  <a:pt x="0" y="0"/>
                </a:moveTo>
                <a:lnTo>
                  <a:pt x="2437626" y="0"/>
                </a:lnTo>
                <a:lnTo>
                  <a:pt x="2437626" y="2388873"/>
                </a:lnTo>
                <a:lnTo>
                  <a:pt x="0" y="2388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2320" y="2803729"/>
            <a:ext cx="14473223" cy="467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66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6629400" y="1264492"/>
            <a:ext cx="10712293" cy="3735776"/>
            <a:chOff x="7194707" y="1101156"/>
            <a:chExt cx="9410700" cy="6901552"/>
          </a:xfrm>
        </p:grpSpPr>
        <p:grpSp>
          <p:nvGrpSpPr>
            <p:cNvPr id="4" name="Group 4"/>
            <p:cNvGrpSpPr/>
            <p:nvPr/>
          </p:nvGrpSpPr>
          <p:grpSpPr>
            <a:xfrm>
              <a:off x="7194707" y="1101156"/>
              <a:ext cx="9410700" cy="6901552"/>
              <a:chOff x="0" y="-47625"/>
              <a:chExt cx="4274726" cy="306735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1"/>
                <a:ext cx="4274726" cy="3019733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  <a:ln w="28575">
                <a:solidFill>
                  <a:schemeClr val="accent3">
                    <a:lumMod val="50000"/>
                  </a:schemeClr>
                </a:solidFill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4274726" cy="22150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sz="2800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88308" y="2004020"/>
              <a:ext cx="8023496" cy="51173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Em</a:t>
              </a:r>
              <a:r>
                <a:rPr lang="en-US" sz="6000" b="1" dirty="0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6000" b="1" dirty="0" err="1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yêu</a:t>
              </a:r>
              <a:r>
                <a:rPr lang="en-US" sz="6000" b="1" dirty="0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6000" b="1" dirty="0" err="1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và</a:t>
              </a:r>
              <a:r>
                <a:rPr lang="en-US" sz="6000" b="1" dirty="0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6000" b="1" dirty="0" err="1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tự</a:t>
              </a:r>
              <a:r>
                <a:rPr lang="en-US" sz="6000" b="1" dirty="0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6000" b="1" dirty="0" err="1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hào</a:t>
              </a:r>
              <a:r>
                <a:rPr lang="en-US" sz="6000" b="1" dirty="0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6000" b="1" dirty="0" err="1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về</a:t>
              </a:r>
              <a:r>
                <a:rPr lang="en-US" sz="6000" b="1" dirty="0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6000" b="1" dirty="0" err="1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cảnh</a:t>
              </a:r>
              <a:r>
                <a:rPr lang="en-US" sz="6000" b="1" dirty="0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6000" b="1" dirty="0" err="1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đẹp</a:t>
              </a:r>
              <a:r>
                <a:rPr lang="en-US" sz="6000" b="1" dirty="0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6000" b="1" dirty="0" err="1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thiên</a:t>
              </a:r>
              <a:r>
                <a:rPr lang="en-US" sz="6000" b="1" dirty="0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6000" b="1" dirty="0" err="1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nhiên</a:t>
              </a:r>
              <a:r>
                <a:rPr lang="en-US" sz="6000" b="1" dirty="0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6000" b="1" dirty="0" err="1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quê</a:t>
              </a:r>
              <a:r>
                <a:rPr lang="en-US" sz="6000" b="1" dirty="0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6000" b="1" dirty="0" err="1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hương</a:t>
              </a:r>
              <a:r>
                <a:rPr lang="en-US" sz="6000" b="1" dirty="0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6000" b="1" dirty="0" err="1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em</a:t>
              </a:r>
              <a:r>
                <a:rPr lang="en-US" sz="6000" b="1" dirty="0" smtClean="0">
                  <a:solidFill>
                    <a:srgbClr val="00B050"/>
                  </a:solidFill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.</a:t>
              </a:r>
              <a:endParaRPr lang="en-US" sz="6000" b="1" dirty="0">
                <a:solidFill>
                  <a:srgbClr val="00B050"/>
                </a:solidFill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7023830"/>
            <a:ext cx="2673822" cy="3417024"/>
          </a:xfrm>
          <a:custGeom>
            <a:avLst/>
            <a:gdLst/>
            <a:ahLst/>
            <a:cxnLst/>
            <a:rect l="l" t="t" r="r" b="b"/>
            <a:pathLst>
              <a:path w="2673822" h="3417024">
                <a:moveTo>
                  <a:pt x="0" y="0"/>
                </a:moveTo>
                <a:lnTo>
                  <a:pt x="2673822" y="0"/>
                </a:lnTo>
                <a:lnTo>
                  <a:pt x="2673822" y="3417024"/>
                </a:lnTo>
                <a:lnTo>
                  <a:pt x="0" y="3417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6"/>
          <p:cNvSpPr/>
          <p:nvPr/>
        </p:nvSpPr>
        <p:spPr>
          <a:xfrm>
            <a:off x="1565031" y="1562100"/>
            <a:ext cx="4609685" cy="7331744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59786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121) Bài hát Quê hương tươi đẹp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02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205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7194707" y="1208312"/>
            <a:ext cx="9410700" cy="2639788"/>
            <a:chOff x="7194707" y="1208312"/>
            <a:chExt cx="9410700" cy="4876800"/>
          </a:xfrm>
        </p:grpSpPr>
        <p:grpSp>
          <p:nvGrpSpPr>
            <p:cNvPr id="4" name="Group 4"/>
            <p:cNvGrpSpPr/>
            <p:nvPr/>
          </p:nvGrpSpPr>
          <p:grpSpPr>
            <a:xfrm>
              <a:off x="7194707" y="1208312"/>
              <a:ext cx="9410700" cy="4876800"/>
              <a:chOff x="0" y="0"/>
              <a:chExt cx="4274726" cy="21674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  <a:ln w="28575">
                <a:solidFill>
                  <a:schemeClr val="accent3">
                    <a:lumMod val="50000"/>
                  </a:schemeClr>
                </a:solidFill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4274726" cy="22150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88309" y="1861907"/>
              <a:ext cx="8023496" cy="18466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Chia </a:t>
              </a:r>
              <a:r>
                <a:rPr lang="en-US" sz="4000" dirty="0" err="1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sẻ</a:t>
              </a:r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4000" dirty="0" err="1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cảm</a:t>
              </a:r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4000" dirty="0" err="1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nhận</a:t>
              </a:r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4000" dirty="0" err="1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của</a:t>
              </a:r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4000" dirty="0" err="1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em</a:t>
              </a:r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4000" dirty="0" err="1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về</a:t>
              </a:r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4000" dirty="0" err="1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những</a:t>
              </a:r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4000" dirty="0" err="1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cảnh</a:t>
              </a:r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4000" dirty="0" err="1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đẹp</a:t>
              </a:r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4000" dirty="0" err="1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mà</a:t>
              </a:r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4000" dirty="0" err="1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em</a:t>
              </a:r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4000" dirty="0" err="1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đã</a:t>
              </a:r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4000" dirty="0" err="1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được</a:t>
              </a:r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4000" dirty="0" err="1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nhìn</a:t>
              </a:r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 </a:t>
              </a:r>
              <a:r>
                <a:rPr lang="en-US" sz="4000" dirty="0" err="1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thấy</a:t>
              </a:r>
              <a:r>
                <a:rPr lang="en-US" sz="4000" dirty="0" smtClean="0">
                  <a:latin typeface="UTM Avo" panose="02040603050506020204" pitchFamily="18" charset="0"/>
                  <a:ea typeface="Morisawa プフ ホリデー Min2 R"/>
                  <a:cs typeface="Morisawa プフ ホリデー Min2 R"/>
                  <a:sym typeface="Morisawa プフ ホリデー Min2 R"/>
                </a:rPr>
                <a:t>.</a:t>
              </a:r>
              <a:endParaRPr lang="en-US" sz="4000" dirty="0">
                <a:latin typeface="UTM Avo" panose="02040603050506020204" pitchFamily="18" charset="0"/>
                <a:ea typeface="Morisawa プフ ホリデー Min2 R"/>
                <a:cs typeface="Morisawa プフ ホリデー Min2 R"/>
                <a:sym typeface="Morisawa プフ ホリデー Min2 R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7023830"/>
            <a:ext cx="2673822" cy="3417024"/>
          </a:xfrm>
          <a:custGeom>
            <a:avLst/>
            <a:gdLst/>
            <a:ahLst/>
            <a:cxnLst/>
            <a:rect l="l" t="t" r="r" b="b"/>
            <a:pathLst>
              <a:path w="2673822" h="3417024">
                <a:moveTo>
                  <a:pt x="0" y="0"/>
                </a:moveTo>
                <a:lnTo>
                  <a:pt x="2673822" y="0"/>
                </a:lnTo>
                <a:lnTo>
                  <a:pt x="2673822" y="3417024"/>
                </a:lnTo>
                <a:lnTo>
                  <a:pt x="0" y="3417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6"/>
          <p:cNvSpPr/>
          <p:nvPr/>
        </p:nvSpPr>
        <p:spPr>
          <a:xfrm>
            <a:off x="1565031" y="1562100"/>
            <a:ext cx="4609685" cy="7331744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5" y="-121618"/>
            <a:ext cx="18289585" cy="103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39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7023830"/>
            <a:ext cx="2673822" cy="3417024"/>
          </a:xfrm>
          <a:custGeom>
            <a:avLst/>
            <a:gdLst/>
            <a:ahLst/>
            <a:cxnLst/>
            <a:rect l="l" t="t" r="r" b="b"/>
            <a:pathLst>
              <a:path w="2673822" h="3417024">
                <a:moveTo>
                  <a:pt x="0" y="0"/>
                </a:moveTo>
                <a:lnTo>
                  <a:pt x="2673822" y="0"/>
                </a:lnTo>
                <a:lnTo>
                  <a:pt x="2673822" y="3417024"/>
                </a:lnTo>
                <a:lnTo>
                  <a:pt x="0" y="3417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811" y="484546"/>
            <a:ext cx="2838969" cy="1729190"/>
          </a:xfrm>
          <a:custGeom>
            <a:avLst/>
            <a:gdLst/>
            <a:ahLst/>
            <a:cxnLst/>
            <a:rect l="l" t="t" r="r" b="b"/>
            <a:pathLst>
              <a:path w="2838969" h="1729190">
                <a:moveTo>
                  <a:pt x="0" y="0"/>
                </a:moveTo>
                <a:lnTo>
                  <a:pt x="2838969" y="0"/>
                </a:lnTo>
                <a:lnTo>
                  <a:pt x="2838969" y="1729191"/>
                </a:lnTo>
                <a:lnTo>
                  <a:pt x="0" y="17291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50695" y="154705"/>
            <a:ext cx="2437626" cy="2388873"/>
          </a:xfrm>
          <a:custGeom>
            <a:avLst/>
            <a:gdLst/>
            <a:ahLst/>
            <a:cxnLst/>
            <a:rect l="l" t="t" r="r" b="b"/>
            <a:pathLst>
              <a:path w="2437626" h="2388873">
                <a:moveTo>
                  <a:pt x="0" y="0"/>
                </a:moveTo>
                <a:lnTo>
                  <a:pt x="2437626" y="0"/>
                </a:lnTo>
                <a:lnTo>
                  <a:pt x="2437626" y="2388873"/>
                </a:lnTo>
                <a:lnTo>
                  <a:pt x="0" y="2388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19317" r="18039"/>
          <a:stretch/>
        </p:blipFill>
        <p:spPr>
          <a:xfrm>
            <a:off x="1587295" y="3011778"/>
            <a:ext cx="15447393" cy="397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86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4801" y="375669"/>
            <a:ext cx="17754598" cy="9591873"/>
            <a:chOff x="-3129678" y="-683662"/>
            <a:chExt cx="8064867" cy="7875658"/>
          </a:xfrm>
        </p:grpSpPr>
        <p:sp>
          <p:nvSpPr>
            <p:cNvPr id="5" name="Freeform 5"/>
            <p:cNvSpPr/>
            <p:nvPr/>
          </p:nvSpPr>
          <p:spPr>
            <a:xfrm>
              <a:off x="-3129678" y="-683662"/>
              <a:ext cx="8064867" cy="7875658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696633" y="7639596"/>
            <a:ext cx="2673822" cy="3417024"/>
          </a:xfrm>
          <a:custGeom>
            <a:avLst/>
            <a:gdLst/>
            <a:ahLst/>
            <a:cxnLst/>
            <a:rect l="l" t="t" r="r" b="b"/>
            <a:pathLst>
              <a:path w="2673822" h="3417024">
                <a:moveTo>
                  <a:pt x="0" y="0"/>
                </a:moveTo>
                <a:lnTo>
                  <a:pt x="2673822" y="0"/>
                </a:lnTo>
                <a:lnTo>
                  <a:pt x="2673822" y="3417024"/>
                </a:lnTo>
                <a:lnTo>
                  <a:pt x="0" y="3417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21"/>
          <p:cNvSpPr txBox="1"/>
          <p:nvPr/>
        </p:nvSpPr>
        <p:spPr>
          <a:xfrm>
            <a:off x="1977189" y="556196"/>
            <a:ext cx="15625011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400" b="1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Hoạt</a:t>
            </a:r>
            <a:r>
              <a:rPr lang="en-US" sz="4400" b="1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b="1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động</a:t>
            </a:r>
            <a:r>
              <a:rPr lang="en-US" sz="4400" b="1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3: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Thảo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luận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với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để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tìm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hiểu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cảnh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đẹp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thiên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nhiên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nơi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em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sống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:</a:t>
            </a:r>
          </a:p>
          <a:p>
            <a:pPr marL="685800" indent="-685800" algn="just">
              <a:spcBef>
                <a:spcPct val="0"/>
              </a:spcBef>
              <a:buFontTx/>
              <a:buChar char="-"/>
            </a:pP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Tên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cảnh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đẹp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thiên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nhiên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  <a:p>
            <a:pPr marL="685800" indent="-685800" algn="just">
              <a:spcBef>
                <a:spcPct val="0"/>
              </a:spcBef>
              <a:buFontTx/>
              <a:buChar char="-"/>
            </a:pP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Người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dân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quê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em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thường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có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hoạt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động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gì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tại</a:t>
            </a:r>
            <a:r>
              <a:rPr lang="en-US" sz="4400" dirty="0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400" dirty="0" err="1" smtClean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đó</a:t>
            </a:r>
            <a:r>
              <a:rPr lang="en-US" sz="4400" dirty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?</a:t>
            </a:r>
            <a:endParaRPr lang="en-US" sz="4400" dirty="0">
              <a:ln w="31750">
                <a:noFill/>
              </a:ln>
              <a:latin typeface="UTM Avo" panose="02040603050506020204" pitchFamily="18" charset="0"/>
              <a:ea typeface="DM Sans Bold"/>
              <a:cs typeface="DM Sans Bold"/>
              <a:sym typeface="DM Sans Bold"/>
            </a:endParaRPr>
          </a:p>
        </p:txBody>
      </p:sp>
      <p:sp>
        <p:nvSpPr>
          <p:cNvPr id="15" name="Freeform 2"/>
          <p:cNvSpPr/>
          <p:nvPr/>
        </p:nvSpPr>
        <p:spPr>
          <a:xfrm>
            <a:off x="228600" y="367581"/>
            <a:ext cx="1905000" cy="1499319"/>
          </a:xfrm>
          <a:custGeom>
            <a:avLst/>
            <a:gdLst/>
            <a:ahLst/>
            <a:cxnLst/>
            <a:rect l="l" t="t" r="r" b="b"/>
            <a:pathLst>
              <a:path w="5545579" h="4935056">
                <a:moveTo>
                  <a:pt x="0" y="0"/>
                </a:moveTo>
                <a:lnTo>
                  <a:pt x="5545579" y="0"/>
                </a:lnTo>
                <a:lnTo>
                  <a:pt x="5545579" y="4935056"/>
                </a:lnTo>
                <a:lnTo>
                  <a:pt x="0" y="4935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9" b="11381"/>
          <a:stretch/>
        </p:blipFill>
        <p:spPr>
          <a:xfrm>
            <a:off x="2743200" y="3409785"/>
            <a:ext cx="13068627" cy="653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87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4801" y="375669"/>
            <a:ext cx="17754598" cy="9591873"/>
            <a:chOff x="-3129678" y="-683662"/>
            <a:chExt cx="8064867" cy="7875658"/>
          </a:xfrm>
        </p:grpSpPr>
        <p:sp>
          <p:nvSpPr>
            <p:cNvPr id="5" name="Freeform 5"/>
            <p:cNvSpPr/>
            <p:nvPr/>
          </p:nvSpPr>
          <p:spPr>
            <a:xfrm>
              <a:off x="-3129678" y="-683662"/>
              <a:ext cx="8064867" cy="7875658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696633" y="7639596"/>
            <a:ext cx="2673822" cy="3417024"/>
          </a:xfrm>
          <a:custGeom>
            <a:avLst/>
            <a:gdLst/>
            <a:ahLst/>
            <a:cxnLst/>
            <a:rect l="l" t="t" r="r" b="b"/>
            <a:pathLst>
              <a:path w="2673822" h="3417024">
                <a:moveTo>
                  <a:pt x="0" y="0"/>
                </a:moveTo>
                <a:lnTo>
                  <a:pt x="2673822" y="0"/>
                </a:lnTo>
                <a:lnTo>
                  <a:pt x="2673822" y="3417024"/>
                </a:lnTo>
                <a:lnTo>
                  <a:pt x="0" y="3417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21"/>
          <p:cNvSpPr txBox="1"/>
          <p:nvPr/>
        </p:nvSpPr>
        <p:spPr>
          <a:xfrm>
            <a:off x="640278" y="617825"/>
            <a:ext cx="1562501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b="1" dirty="0" err="1" smtClean="0">
                <a:ln w="31750">
                  <a:noFill/>
                </a:ln>
                <a:solidFill>
                  <a:srgbClr val="FF91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Gợi</a:t>
            </a:r>
            <a:r>
              <a:rPr lang="en-US" sz="6000" b="1" dirty="0" smtClean="0">
                <a:ln w="31750">
                  <a:noFill/>
                </a:ln>
                <a:solidFill>
                  <a:srgbClr val="FF91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ý:</a:t>
            </a:r>
            <a:endParaRPr lang="en-US" sz="6000" dirty="0">
              <a:ln w="31750">
                <a:noFill/>
              </a:ln>
              <a:solidFill>
                <a:srgbClr val="FF9100"/>
              </a:solidFill>
              <a:latin typeface="UTM Avo" panose="02040603050506020204" pitchFamily="18" charset="0"/>
              <a:ea typeface="DM Sans Bold"/>
              <a:cs typeface="DM Sans Bold"/>
              <a:sym typeface="DM Sans Bol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9" r="49856" b="11381"/>
          <a:stretch/>
        </p:blipFill>
        <p:spPr>
          <a:xfrm>
            <a:off x="682362" y="1541155"/>
            <a:ext cx="8077199" cy="8053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44321" y="3315732"/>
            <a:ext cx="9144000" cy="60424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Người </a:t>
            </a:r>
            <a:r>
              <a:rPr lang="vi-VN" sz="44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dân quê em thường có hoạt động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tại đó</a:t>
            </a: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400" dirty="0" err="1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như</a:t>
            </a: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:</a:t>
            </a:r>
          </a:p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+ </a:t>
            </a:r>
            <a:r>
              <a:rPr lang="en-GB" sz="4400" dirty="0" err="1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Đi</a:t>
            </a: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dạo</a:t>
            </a:r>
            <a:r>
              <a:rPr lang="vi-VN" sz="44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, tham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quan</a:t>
            </a:r>
            <a:endParaRPr lang="en-GB" sz="4400" dirty="0" smtClean="0">
              <a:ln w="31750">
                <a:noFill/>
              </a:ln>
              <a:solidFill>
                <a:prstClr val="black"/>
              </a:solidFill>
              <a:latin typeface="UTM Avo" panose="02040603050506020204" pitchFamily="18" charset="0"/>
              <a:ea typeface="DM Sans Bold"/>
              <a:cs typeface="DM Sans Bold"/>
              <a:sym typeface="DM Sans Bold"/>
            </a:endParaRPr>
          </a:p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+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Trồng </a:t>
            </a:r>
            <a:r>
              <a:rPr lang="vi-VN" sz="44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và chăm sóc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cây</a:t>
            </a:r>
            <a:endParaRPr lang="en-GB" sz="4400" dirty="0" smtClean="0">
              <a:ln w="31750">
                <a:noFill/>
              </a:ln>
              <a:solidFill>
                <a:prstClr val="black"/>
              </a:solidFill>
              <a:latin typeface="UTM Avo" panose="02040603050506020204" pitchFamily="18" charset="0"/>
              <a:ea typeface="DM Sans Bold"/>
              <a:cs typeface="DM Sans Bold"/>
              <a:sym typeface="DM Sans Bold"/>
            </a:endParaRPr>
          </a:p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+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Thu </a:t>
            </a:r>
            <a:r>
              <a:rPr lang="vi-VN" sz="44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hái nấm, củi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khô</a:t>
            </a:r>
            <a:endParaRPr lang="en-GB" sz="4400" dirty="0" smtClean="0">
              <a:ln w="31750">
                <a:noFill/>
              </a:ln>
              <a:solidFill>
                <a:prstClr val="black"/>
              </a:solidFill>
              <a:latin typeface="UTM Avo" panose="02040603050506020204" pitchFamily="18" charset="0"/>
              <a:ea typeface="DM Sans Bold"/>
              <a:cs typeface="DM Sans Bold"/>
              <a:sym typeface="DM Sans Bold"/>
            </a:endParaRPr>
          </a:p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+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Bảo </a:t>
            </a:r>
            <a:r>
              <a:rPr lang="vi-VN" sz="44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vệ rừng</a:t>
            </a:r>
            <a:endParaRPr lang="en-US" sz="4400" dirty="0">
              <a:ln w="31750">
                <a:noFill/>
              </a:ln>
              <a:solidFill>
                <a:prstClr val="black"/>
              </a:solidFill>
              <a:latin typeface="UTM Avo" panose="02040603050506020204" pitchFamily="18" charset="0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84937" y="1426904"/>
            <a:ext cx="10344521" cy="1991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vi-VN" sz="44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Tên của cảnh đẹp thiên nhiên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:</a:t>
            </a:r>
            <a:endParaRPr lang="en-GB" sz="4400" dirty="0" smtClean="0">
              <a:ln w="31750">
                <a:noFill/>
              </a:ln>
              <a:solidFill>
                <a:prstClr val="black"/>
              </a:solidFill>
              <a:latin typeface="UTM Avo" panose="02040603050506020204" pitchFamily="18" charset="0"/>
              <a:ea typeface="DM Sans Bold"/>
              <a:cs typeface="DM Sans Bold"/>
              <a:sym typeface="DM Sans Bold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vi-VN" sz="4400" b="1" dirty="0">
                <a:ln w="3175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Khu rừng </a:t>
            </a:r>
            <a:r>
              <a:rPr lang="vi-VN" sz="4400" b="1" dirty="0" smtClean="0">
                <a:ln w="3175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xanh</a:t>
            </a:r>
            <a:endParaRPr lang="en-GB" sz="4400" b="1" dirty="0">
              <a:ln w="31750">
                <a:noFill/>
              </a:ln>
              <a:solidFill>
                <a:srgbClr val="00B050"/>
              </a:solidFill>
              <a:latin typeface="UTM Avo" panose="02040603050506020204" pitchFamily="18" charset="0"/>
              <a:ea typeface="DM Sans Bold"/>
              <a:cs typeface="DM Sans Bold"/>
              <a:sym typeface="DM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461119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4801" y="375669"/>
            <a:ext cx="17754598" cy="9591873"/>
            <a:chOff x="-3129678" y="-683662"/>
            <a:chExt cx="8064867" cy="7875658"/>
          </a:xfrm>
        </p:grpSpPr>
        <p:sp>
          <p:nvSpPr>
            <p:cNvPr id="5" name="Freeform 5"/>
            <p:cNvSpPr/>
            <p:nvPr/>
          </p:nvSpPr>
          <p:spPr>
            <a:xfrm>
              <a:off x="-3129678" y="-683662"/>
              <a:ext cx="8064867" cy="7875658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696633" y="7639596"/>
            <a:ext cx="2673822" cy="3417024"/>
          </a:xfrm>
          <a:custGeom>
            <a:avLst/>
            <a:gdLst/>
            <a:ahLst/>
            <a:cxnLst/>
            <a:rect l="l" t="t" r="r" b="b"/>
            <a:pathLst>
              <a:path w="2673822" h="3417024">
                <a:moveTo>
                  <a:pt x="0" y="0"/>
                </a:moveTo>
                <a:lnTo>
                  <a:pt x="2673822" y="0"/>
                </a:lnTo>
                <a:lnTo>
                  <a:pt x="2673822" y="3417024"/>
                </a:lnTo>
                <a:lnTo>
                  <a:pt x="0" y="3417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21"/>
          <p:cNvSpPr txBox="1"/>
          <p:nvPr/>
        </p:nvSpPr>
        <p:spPr>
          <a:xfrm>
            <a:off x="640278" y="576455"/>
            <a:ext cx="1562501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b="1" dirty="0" err="1" smtClean="0">
                <a:ln w="31750">
                  <a:noFill/>
                </a:ln>
                <a:solidFill>
                  <a:srgbClr val="FF91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Gợi</a:t>
            </a:r>
            <a:r>
              <a:rPr lang="en-US" sz="6000" b="1" dirty="0" smtClean="0">
                <a:ln w="31750">
                  <a:noFill/>
                </a:ln>
                <a:solidFill>
                  <a:srgbClr val="FF91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ý:</a:t>
            </a:r>
            <a:endParaRPr lang="en-US" sz="6000" dirty="0">
              <a:ln w="31750">
                <a:noFill/>
              </a:ln>
              <a:solidFill>
                <a:srgbClr val="FF9100"/>
              </a:solidFill>
              <a:latin typeface="UTM Avo" panose="02040603050506020204" pitchFamily="18" charset="0"/>
              <a:ea typeface="DM Sans Bold"/>
              <a:cs typeface="DM Sans Bold"/>
              <a:sym typeface="DM Sans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69618" y="2855243"/>
            <a:ext cx="9144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Người </a:t>
            </a:r>
            <a:r>
              <a:rPr lang="vi-VN" sz="44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dân quê em thường có hoạt động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tại đó</a:t>
            </a: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GB" sz="4400" dirty="0" err="1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như</a:t>
            </a: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:</a:t>
            </a:r>
          </a:p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+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Đi </a:t>
            </a:r>
            <a:r>
              <a:rPr lang="vi-VN" sz="44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dạo, ngắm hoa</a:t>
            </a:r>
          </a:p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+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Chụp </a:t>
            </a:r>
            <a:r>
              <a:rPr lang="vi-VN" sz="44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ảnh</a:t>
            </a:r>
          </a:p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+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Tập </a:t>
            </a:r>
            <a:r>
              <a:rPr lang="vi-VN" sz="44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thể dục</a:t>
            </a:r>
          </a:p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+ 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Chăm </a:t>
            </a:r>
            <a:r>
              <a:rPr lang="vi-VN" sz="44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sóc, tưới cây</a:t>
            </a:r>
          </a:p>
        </p:txBody>
      </p:sp>
      <p:sp>
        <p:nvSpPr>
          <p:cNvPr id="8" name="Rectangle 7"/>
          <p:cNvSpPr/>
          <p:nvPr/>
        </p:nvSpPr>
        <p:spPr>
          <a:xfrm>
            <a:off x="7714878" y="1227391"/>
            <a:ext cx="103445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GB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vi-VN" sz="44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Tên của cảnh đẹp thiên nhiên</a:t>
            </a:r>
            <a:r>
              <a:rPr lang="vi-VN" sz="4400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:</a:t>
            </a:r>
            <a:endParaRPr lang="en-GB" sz="4400" dirty="0" smtClean="0">
              <a:ln w="31750">
                <a:noFill/>
              </a:ln>
              <a:solidFill>
                <a:prstClr val="black"/>
              </a:solidFill>
              <a:latin typeface="UTM Avo" panose="02040603050506020204" pitchFamily="18" charset="0"/>
              <a:ea typeface="DM Sans Bold"/>
              <a:cs typeface="DM Sans Bold"/>
              <a:sym typeface="DM Sans Bold"/>
            </a:endParaRPr>
          </a:p>
          <a:p>
            <a:pPr lvl="0" algn="ctr">
              <a:spcBef>
                <a:spcPct val="0"/>
              </a:spcBef>
            </a:pPr>
            <a:r>
              <a:rPr lang="en-US" sz="4400" b="1" dirty="0" smtClean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vi-VN" sz="4400" b="1" dirty="0">
                <a:ln w="3175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Vườn hoa</a:t>
            </a:r>
            <a:endParaRPr lang="en-GB" sz="4400" b="1" dirty="0">
              <a:ln w="31750">
                <a:noFill/>
              </a:ln>
              <a:solidFill>
                <a:srgbClr val="00B050"/>
              </a:solidFill>
              <a:latin typeface="UTM Avo" panose="02040603050506020204" pitchFamily="18" charset="0"/>
              <a:ea typeface="DM Sans Bold"/>
              <a:cs typeface="DM Sans Bold"/>
              <a:sym typeface="DM Sans Bold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8" t="14211" r="582" b="10789"/>
          <a:stretch/>
        </p:blipFill>
        <p:spPr>
          <a:xfrm>
            <a:off x="735979" y="1700570"/>
            <a:ext cx="7796669" cy="80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66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7240"/>
            <a:ext cx="18288000" cy="9509760"/>
          </a:xfrm>
          <a:custGeom>
            <a:avLst/>
            <a:gdLst/>
            <a:ahLst/>
            <a:cxnLst/>
            <a:rect l="l" t="t" r="r" b="b"/>
            <a:pathLst>
              <a:path w="18288000" h="9509760">
                <a:moveTo>
                  <a:pt x="0" y="0"/>
                </a:moveTo>
                <a:lnTo>
                  <a:pt x="18288000" y="0"/>
                </a:lnTo>
                <a:lnTo>
                  <a:pt x="18288000" y="9509760"/>
                </a:lnTo>
                <a:lnTo>
                  <a:pt x="0" y="950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35904" flipH="1">
            <a:off x="16564174" y="7478189"/>
            <a:ext cx="2648294" cy="3106503"/>
          </a:xfrm>
          <a:custGeom>
            <a:avLst/>
            <a:gdLst/>
            <a:ahLst/>
            <a:cxnLst/>
            <a:rect l="l" t="t" r="r" b="b"/>
            <a:pathLst>
              <a:path w="2648294" h="3106503">
                <a:moveTo>
                  <a:pt x="2648293" y="0"/>
                </a:moveTo>
                <a:lnTo>
                  <a:pt x="0" y="0"/>
                </a:lnTo>
                <a:lnTo>
                  <a:pt x="0" y="3106503"/>
                </a:lnTo>
                <a:lnTo>
                  <a:pt x="2648293" y="3106503"/>
                </a:lnTo>
                <a:lnTo>
                  <a:pt x="2648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811" y="484546"/>
            <a:ext cx="2838969" cy="1729190"/>
          </a:xfrm>
          <a:custGeom>
            <a:avLst/>
            <a:gdLst/>
            <a:ahLst/>
            <a:cxnLst/>
            <a:rect l="l" t="t" r="r" b="b"/>
            <a:pathLst>
              <a:path w="2838969" h="1729190">
                <a:moveTo>
                  <a:pt x="0" y="0"/>
                </a:moveTo>
                <a:lnTo>
                  <a:pt x="2838969" y="0"/>
                </a:lnTo>
                <a:lnTo>
                  <a:pt x="2838969" y="1729191"/>
                </a:lnTo>
                <a:lnTo>
                  <a:pt x="0" y="17291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50695" y="154705"/>
            <a:ext cx="2437626" cy="2388873"/>
          </a:xfrm>
          <a:custGeom>
            <a:avLst/>
            <a:gdLst/>
            <a:ahLst/>
            <a:cxnLst/>
            <a:rect l="l" t="t" r="r" b="b"/>
            <a:pathLst>
              <a:path w="2437626" h="2388873">
                <a:moveTo>
                  <a:pt x="0" y="0"/>
                </a:moveTo>
                <a:lnTo>
                  <a:pt x="2437626" y="0"/>
                </a:lnTo>
                <a:lnTo>
                  <a:pt x="2437626" y="2388873"/>
                </a:lnTo>
                <a:lnTo>
                  <a:pt x="0" y="2388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2"/>
          <p:cNvSpPr/>
          <p:nvPr/>
        </p:nvSpPr>
        <p:spPr>
          <a:xfrm>
            <a:off x="399679" y="2284370"/>
            <a:ext cx="6793223" cy="7790959"/>
          </a:xfrm>
          <a:custGeom>
            <a:avLst/>
            <a:gdLst/>
            <a:ahLst/>
            <a:cxnLst/>
            <a:rect l="l" t="t" r="r" b="b"/>
            <a:pathLst>
              <a:path w="3881754" h="4253977">
                <a:moveTo>
                  <a:pt x="0" y="0"/>
                </a:moveTo>
                <a:lnTo>
                  <a:pt x="3881754" y="0"/>
                </a:lnTo>
                <a:lnTo>
                  <a:pt x="3881754" y="4253977"/>
                </a:lnTo>
                <a:lnTo>
                  <a:pt x="0" y="42539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8098" y="3148066"/>
            <a:ext cx="10181202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87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292</Words>
  <Application>Microsoft Office PowerPoint</Application>
  <PresentationFormat>Custom</PresentationFormat>
  <Paragraphs>28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Calibri</vt:lpstr>
      <vt:lpstr>DM Sans Bold</vt:lpstr>
      <vt:lpstr>UTM Avo</vt:lpstr>
      <vt:lpstr>SVN-Newton</vt:lpstr>
      <vt:lpstr>Aptos</vt:lpstr>
      <vt:lpstr>Arial</vt:lpstr>
      <vt:lpstr>Aptos Display</vt:lpstr>
      <vt:lpstr>UVF Barmbrack</vt:lpstr>
      <vt:lpstr>Times New Roman</vt:lpstr>
      <vt:lpstr>Morisawa プフ ホリデー Min2 R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thiennhientuoidepqueem</dc:title>
  <cp:lastModifiedBy>admin</cp:lastModifiedBy>
  <cp:revision>16</cp:revision>
  <dcterms:created xsi:type="dcterms:W3CDTF">2006-08-16T00:00:00Z</dcterms:created>
  <dcterms:modified xsi:type="dcterms:W3CDTF">2026-02-12T03:28:42Z</dcterms:modified>
  <dc:identifier>DAHBEhQDDUE</dc:identifier>
</cp:coreProperties>
</file>