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  <p:sldMasterId id="2147483718" r:id="rId3"/>
    <p:sldMasterId id="2147483749" r:id="rId4"/>
    <p:sldMasterId id="2147483761" r:id="rId5"/>
    <p:sldMasterId id="2147483773" r:id="rId6"/>
  </p:sldMasterIdLst>
  <p:notesMasterIdLst>
    <p:notesMasterId r:id="rId25"/>
  </p:notesMasterIdLst>
  <p:sldIdLst>
    <p:sldId id="256" r:id="rId7"/>
    <p:sldId id="515" r:id="rId8"/>
    <p:sldId id="2007577068" r:id="rId9"/>
    <p:sldId id="265" r:id="rId10"/>
    <p:sldId id="284" r:id="rId11"/>
    <p:sldId id="2007577071" r:id="rId12"/>
    <p:sldId id="266" r:id="rId13"/>
    <p:sldId id="257" r:id="rId14"/>
    <p:sldId id="2007577069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007577070" r:id="rId23"/>
    <p:sldId id="2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5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5786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57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92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763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527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79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871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486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476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911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031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389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64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6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67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2337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1C94C-8720-4F7C-97B2-FE0F6F79682F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9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7.png"/><Relationship Id="rId18" Type="http://schemas.microsoft.com/office/2007/relationships/hdphoto" Target="../media/hdphoto6.wdp"/><Relationship Id="rId26" Type="http://schemas.openxmlformats.org/officeDocument/2006/relationships/image" Target="../media/image64.png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61.png"/><Relationship Id="rId7" Type="http://schemas.openxmlformats.org/officeDocument/2006/relationships/image" Target="../media/image53.png"/><Relationship Id="rId12" Type="http://schemas.microsoft.com/office/2007/relationships/hdphoto" Target="../media/hdphoto3.wdp"/><Relationship Id="rId17" Type="http://schemas.openxmlformats.org/officeDocument/2006/relationships/image" Target="../media/image59.png"/><Relationship Id="rId25" Type="http://schemas.openxmlformats.org/officeDocument/2006/relationships/slide" Target="slide8.xml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56.png"/><Relationship Id="rId24" Type="http://schemas.openxmlformats.org/officeDocument/2006/relationships/image" Target="../media/image63.png"/><Relationship Id="rId5" Type="http://schemas.openxmlformats.org/officeDocument/2006/relationships/image" Target="../media/image52.png"/><Relationship Id="rId15" Type="http://schemas.openxmlformats.org/officeDocument/2006/relationships/image" Target="../media/image58.png"/><Relationship Id="rId23" Type="http://schemas.openxmlformats.org/officeDocument/2006/relationships/image" Target="../media/image62.png"/><Relationship Id="rId10" Type="http://schemas.openxmlformats.org/officeDocument/2006/relationships/image" Target="../media/image55.png"/><Relationship Id="rId19" Type="http://schemas.openxmlformats.org/officeDocument/2006/relationships/image" Target="../media/image60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png"/><Relationship Id="rId7" Type="http://schemas.openxmlformats.org/officeDocument/2006/relationships/slide" Target="slide9.xm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0.xml"/><Relationship Id="rId6" Type="http://schemas.microsoft.com/office/2007/relationships/hdphoto" Target="../media/hdphoto10.wdp"/><Relationship Id="rId5" Type="http://schemas.openxmlformats.org/officeDocument/2006/relationships/image" Target="../media/image67.png"/><Relationship Id="rId4" Type="http://schemas.microsoft.com/office/2007/relationships/hdphoto" Target="../media/hdphoto9.wdp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7.png"/><Relationship Id="rId18" Type="http://schemas.microsoft.com/office/2007/relationships/hdphoto" Target="../media/hdphoto6.wdp"/><Relationship Id="rId26" Type="http://schemas.openxmlformats.org/officeDocument/2006/relationships/image" Target="../media/image70.png"/><Relationship Id="rId39" Type="http://schemas.openxmlformats.org/officeDocument/2006/relationships/slide" Target="slide16.xml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61.png"/><Relationship Id="rId34" Type="http://schemas.openxmlformats.org/officeDocument/2006/relationships/slide" Target="slide14.xml"/><Relationship Id="rId42" Type="http://schemas.openxmlformats.org/officeDocument/2006/relationships/image" Target="../media/image28.png"/><Relationship Id="rId7" Type="http://schemas.openxmlformats.org/officeDocument/2006/relationships/image" Target="../media/image53.png"/><Relationship Id="rId12" Type="http://schemas.microsoft.com/office/2007/relationships/hdphoto" Target="../media/hdphoto3.wdp"/><Relationship Id="rId17" Type="http://schemas.openxmlformats.org/officeDocument/2006/relationships/image" Target="../media/image59.png"/><Relationship Id="rId25" Type="http://schemas.openxmlformats.org/officeDocument/2006/relationships/image" Target="../media/image69.png"/><Relationship Id="rId33" Type="http://schemas.openxmlformats.org/officeDocument/2006/relationships/slide" Target="slide10.xml"/><Relationship Id="rId38" Type="http://schemas.openxmlformats.org/officeDocument/2006/relationships/slide" Target="slide13.xml"/><Relationship Id="rId2" Type="http://schemas.openxmlformats.org/officeDocument/2006/relationships/audio" Target="../media/media3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73.png"/><Relationship Id="rId41" Type="http://schemas.openxmlformats.org/officeDocument/2006/relationships/image" Target="../media/image62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56.png"/><Relationship Id="rId24" Type="http://schemas.microsoft.com/office/2007/relationships/hdphoto" Target="../media/hdphoto10.wdp"/><Relationship Id="rId32" Type="http://schemas.openxmlformats.org/officeDocument/2006/relationships/image" Target="../media/image76.png"/><Relationship Id="rId37" Type="http://schemas.openxmlformats.org/officeDocument/2006/relationships/slide" Target="slide12.xml"/><Relationship Id="rId40" Type="http://schemas.openxmlformats.org/officeDocument/2006/relationships/slide" Target="slide17.xml"/><Relationship Id="rId5" Type="http://schemas.openxmlformats.org/officeDocument/2006/relationships/image" Target="../media/image52.png"/><Relationship Id="rId15" Type="http://schemas.openxmlformats.org/officeDocument/2006/relationships/image" Target="../media/image58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slide" Target="slide15.xml"/><Relationship Id="rId10" Type="http://schemas.openxmlformats.org/officeDocument/2006/relationships/image" Target="../media/image55.png"/><Relationship Id="rId19" Type="http://schemas.openxmlformats.org/officeDocument/2006/relationships/image" Target="../media/image60.png"/><Relationship Id="rId31" Type="http://schemas.openxmlformats.org/officeDocument/2006/relationships/image" Target="../media/image7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7795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?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Ôi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thật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27934" y="5308378"/>
            <a:ext cx="3764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than “ !”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6372C3-BE6F-45CD-9A4D-3ED14A5AE934}"/>
              </a:ext>
            </a:extLst>
          </p:cNvPr>
          <p:cNvSpPr/>
          <p:nvPr/>
        </p:nvSpPr>
        <p:spPr>
          <a:xfrm>
            <a:off x="6772940" y="2668772"/>
            <a:ext cx="776176" cy="552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0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1786" y="1647736"/>
            <a:ext cx="63582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00FF"/>
                </a:solidFill>
                <a:latin typeface="Calibri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phù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hợp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:</a:t>
            </a:r>
          </a:p>
          <a:p>
            <a:pPr algn="just"/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Lan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Chúc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đã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chơi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10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năm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” 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4771" y="4561110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11244" y="4858520"/>
            <a:ext cx="54646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alibri"/>
              </a:rPr>
              <a:t>,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Lan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Chúc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đã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chơi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10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năm</a:t>
            </a:r>
            <a:endParaRPr lang="en-US" sz="3600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689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Cậu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 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60371" y="5308378"/>
            <a:ext cx="3663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“ ? “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06532C-D092-4E49-8941-7DDFED0B57E3}"/>
              </a:ext>
            </a:extLst>
          </p:cNvPr>
          <p:cNvSpPr/>
          <p:nvPr/>
        </p:nvSpPr>
        <p:spPr>
          <a:xfrm>
            <a:off x="6858000" y="2711302"/>
            <a:ext cx="903767" cy="53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1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7209" y="1925328"/>
            <a:ext cx="7278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Hôm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nay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một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trời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31971" y="5308377"/>
            <a:ext cx="2985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“ . “ 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D59DB1-E84C-4F2E-B328-639CA5075587}"/>
              </a:ext>
            </a:extLst>
          </p:cNvPr>
          <p:cNvSpPr/>
          <p:nvPr/>
        </p:nvSpPr>
        <p:spPr>
          <a:xfrm>
            <a:off x="8367823" y="2530549"/>
            <a:ext cx="839361" cy="489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3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7044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quá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60371" y="5308378"/>
            <a:ext cx="3868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than “ ! “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6C6D04-02A4-47BC-9431-D15134CD35B9}"/>
              </a:ext>
            </a:extLst>
          </p:cNvPr>
          <p:cNvSpPr/>
          <p:nvPr/>
        </p:nvSpPr>
        <p:spPr>
          <a:xfrm>
            <a:off x="5739809" y="2796363"/>
            <a:ext cx="712381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3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2070" y="1415133"/>
            <a:ext cx="70516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Đặt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mai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sẽ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mang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cơm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bánh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mì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kẹo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nước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buổi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dã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ngoại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”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26220" y="4754380"/>
            <a:ext cx="6383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“ </a:t>
            </a:r>
            <a:r>
              <a:rPr lang="en-US" sz="3600" dirty="0" err="1">
                <a:solidFill>
                  <a:srgbClr val="0000FF"/>
                </a:solidFill>
              </a:rPr>
              <a:t>Ngày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mai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tôi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sẽ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mang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cơm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bánh </a:t>
            </a:r>
            <a:r>
              <a:rPr lang="en-US" sz="3600" dirty="0" err="1">
                <a:solidFill>
                  <a:srgbClr val="0000FF"/>
                </a:solidFill>
              </a:rPr>
              <a:t>mì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kẹo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và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nước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cho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buổi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dã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ngoại</a:t>
            </a:r>
            <a:r>
              <a:rPr lang="en-US" sz="3600" dirty="0">
                <a:solidFill>
                  <a:srgbClr val="0000FF"/>
                </a:solidFill>
              </a:rPr>
              <a:t>”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0542" y="1674674"/>
            <a:ext cx="6972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Đặt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endParaRPr lang="en-US" sz="3600" dirty="0">
              <a:solidFill>
                <a:srgbClr val="0000FF"/>
              </a:solidFill>
              <a:latin typeface="Calibri"/>
            </a:endParaRP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Sách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bút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vở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máy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tính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đều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đồ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dùng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”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11515" y="4995821"/>
            <a:ext cx="6193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“ </a:t>
            </a:r>
            <a:r>
              <a:rPr lang="en-US" sz="3600" dirty="0" err="1">
                <a:solidFill>
                  <a:srgbClr val="0000FF"/>
                </a:solidFill>
              </a:rPr>
              <a:t>Sách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bút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vở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máy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tính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đều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là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đồ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dùng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học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tập</a:t>
            </a:r>
            <a:r>
              <a:rPr lang="en-US" sz="3600" dirty="0">
                <a:solidFill>
                  <a:srgbClr val="0000FF"/>
                </a:solidFill>
              </a:rPr>
              <a:t>”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9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2319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0976" y="1836084"/>
            <a:ext cx="7045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/>
              </a:rPr>
              <a:t>Đặt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câu</a:t>
            </a:r>
            <a:endParaRPr lang="en-US" sz="3600" dirty="0">
              <a:solidFill>
                <a:srgbClr val="0000FF"/>
              </a:solidFill>
              <a:latin typeface="Calibri"/>
            </a:endParaRPr>
          </a:p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Cầu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lông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bóng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rổ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đều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môn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thể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thao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yêu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/>
              </a:rPr>
              <a:t>thích</a:t>
            </a:r>
            <a:r>
              <a:rPr lang="en-US" sz="3600" dirty="0">
                <a:solidFill>
                  <a:srgbClr val="0000FF"/>
                </a:solidFill>
                <a:latin typeface="Calibri"/>
              </a:rPr>
              <a:t>”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</a:rPr>
              <a:t>Cầu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lông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bóng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rổ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đều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là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môn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thể</a:t>
            </a:r>
            <a:r>
              <a:rPr lang="en-US" sz="3600" dirty="0">
                <a:solidFill>
                  <a:srgbClr val="0000FF"/>
                </a:solidFill>
              </a:rPr>
              <a:t> thao </a:t>
            </a:r>
            <a:r>
              <a:rPr lang="en-US" sz="3600" dirty="0" err="1">
                <a:solidFill>
                  <a:srgbClr val="0000FF"/>
                </a:solidFill>
              </a:rPr>
              <a:t>tôi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yêu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thích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82" y="1772849"/>
            <a:ext cx="2421965" cy="2421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2C368E-348A-4422-A5BF-A9BAA691A726}"/>
              </a:ext>
            </a:extLst>
          </p:cNvPr>
          <p:cNvSpPr txBox="1"/>
          <p:nvPr/>
        </p:nvSpPr>
        <p:spPr>
          <a:xfrm>
            <a:off x="2753833" y="2668772"/>
            <a:ext cx="66118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Luyện</a:t>
            </a:r>
            <a:r>
              <a:rPr lang="en-US" sz="6000" dirty="0"/>
              <a:t> </a:t>
            </a:r>
            <a:r>
              <a:rPr lang="en-US" sz="6000" dirty="0" err="1"/>
              <a:t>từ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câu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61" y="1173154"/>
            <a:ext cx="8895797" cy="2786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57386C1-F426-4801-B3ED-4963FBD35EC8}"/>
              </a:ext>
            </a:extLst>
          </p:cNvPr>
          <p:cNvSpPr txBox="1"/>
          <p:nvPr/>
        </p:nvSpPr>
        <p:spPr>
          <a:xfrm>
            <a:off x="1357400" y="1645911"/>
            <a:ext cx="7571714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1.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Chọn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chấm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,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chấm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than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mỗi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dưới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đây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DCD3F9-F888-4E0E-9474-77A5BD7FD073}"/>
              </a:ext>
            </a:extLst>
          </p:cNvPr>
          <p:cNvSpPr/>
          <p:nvPr/>
        </p:nvSpPr>
        <p:spPr>
          <a:xfrm>
            <a:off x="1635856" y="2945068"/>
            <a:ext cx="7995683" cy="2884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Đèn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quá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Ôi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rộng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thật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rủ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viện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CB69A0-BE8F-4DE1-BCCB-4DCA872137D1}"/>
              </a:ext>
            </a:extLst>
          </p:cNvPr>
          <p:cNvGrpSpPr/>
          <p:nvPr/>
        </p:nvGrpSpPr>
        <p:grpSpPr>
          <a:xfrm>
            <a:off x="4809610" y="3252312"/>
            <a:ext cx="556919" cy="556919"/>
            <a:chOff x="7507111" y="2996098"/>
            <a:chExt cx="417689" cy="4176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41C115-EA66-4FA1-868E-FC628499D83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C67BD83-50EC-407B-85E0-FB3B28FF336C}"/>
                </a:ext>
              </a:extLst>
            </p:cNvPr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EEE3CE4-4582-4E45-B892-9E91322BCF95}"/>
                </a:ext>
              </a:extLst>
            </p:cNvPr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5F74BA7-B47A-4B56-A68B-207E31359C7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C681768-B7DF-48D7-BA85-A9CCDDF103A3}"/>
              </a:ext>
            </a:extLst>
          </p:cNvPr>
          <p:cNvSpPr txBox="1"/>
          <p:nvPr/>
        </p:nvSpPr>
        <p:spPr>
          <a:xfrm>
            <a:off x="4873113" y="3176828"/>
            <a:ext cx="377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!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19E8FA-5C71-4AAB-BE5F-DE9B70648578}"/>
              </a:ext>
            </a:extLst>
          </p:cNvPr>
          <p:cNvGrpSpPr/>
          <p:nvPr/>
        </p:nvGrpSpPr>
        <p:grpSpPr>
          <a:xfrm>
            <a:off x="5986014" y="4193780"/>
            <a:ext cx="556919" cy="556919"/>
            <a:chOff x="7507111" y="2996098"/>
            <a:chExt cx="417689" cy="41768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92B363A-AED6-410A-83EC-E6501C368E9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EC8D9CE-ED1C-4291-BB88-3291E138299C}"/>
                </a:ext>
              </a:extLst>
            </p:cNvPr>
            <p:cNvCxnSpPr>
              <a:stCxn id="35" idx="0"/>
              <a:endCxn id="3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DD90A3A-D008-45A6-87EF-48C5185336AA}"/>
                </a:ext>
              </a:extLst>
            </p:cNvPr>
            <p:cNvCxnSpPr>
              <a:stCxn id="35" idx="3"/>
              <a:endCxn id="3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86A6C84-FDA2-4BD9-8BEB-ABDE69DAED3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57EE742-8DED-4037-A2A9-60CBB44EF8A5}"/>
              </a:ext>
            </a:extLst>
          </p:cNvPr>
          <p:cNvGrpSpPr/>
          <p:nvPr/>
        </p:nvGrpSpPr>
        <p:grpSpPr>
          <a:xfrm>
            <a:off x="8231087" y="5156999"/>
            <a:ext cx="556919" cy="556919"/>
            <a:chOff x="7507111" y="2996098"/>
            <a:chExt cx="417689" cy="41768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94FAC09-E9AE-48BC-ADBA-D5AE075BE77C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8277AEB-4209-4513-99EC-CDBF4D77C418}"/>
                </a:ext>
              </a:extLst>
            </p:cNvPr>
            <p:cNvCxnSpPr>
              <a:stCxn id="40" idx="0"/>
              <a:endCxn id="4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9F2A93F-8A11-4EEB-9A62-D98AC6F310B3}"/>
                </a:ext>
              </a:extLst>
            </p:cNvPr>
            <p:cNvCxnSpPr>
              <a:stCxn id="40" idx="3"/>
              <a:endCxn id="4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D2316F5-71AB-4F2A-B399-D3B8FB4A533E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DC101FD-8AC8-4884-A68D-6052518999F2}"/>
              </a:ext>
            </a:extLst>
          </p:cNvPr>
          <p:cNvSpPr txBox="1"/>
          <p:nvPr/>
        </p:nvSpPr>
        <p:spPr>
          <a:xfrm>
            <a:off x="8132310" y="5081515"/>
            <a:ext cx="377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11E1BD-C815-46BF-8184-28D4207CC707}"/>
              </a:ext>
            </a:extLst>
          </p:cNvPr>
          <p:cNvSpPr txBox="1"/>
          <p:nvPr/>
        </p:nvSpPr>
        <p:spPr>
          <a:xfrm>
            <a:off x="5986014" y="4122329"/>
            <a:ext cx="4266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!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4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93058" y="127439"/>
            <a:ext cx="160588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TIÊU ĐỀ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3E6CD9-C3C2-4143-A3A7-00787B410E92}"/>
              </a:ext>
            </a:extLst>
          </p:cNvPr>
          <p:cNvSpPr txBox="1"/>
          <p:nvPr/>
        </p:nvSpPr>
        <p:spPr>
          <a:xfrm>
            <a:off x="964794" y="1182011"/>
            <a:ext cx="1063916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2.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Có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thể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đặt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phẩy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vào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chỗ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nào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trong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mỗi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sau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547B54-3EC5-4CE9-BFCB-C7F793B583E2}"/>
              </a:ext>
            </a:extLst>
          </p:cNvPr>
          <p:cNvSpPr/>
          <p:nvPr/>
        </p:nvSpPr>
        <p:spPr>
          <a:xfrm>
            <a:off x="776416" y="2018213"/>
            <a:ext cx="10639168" cy="386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báo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tạp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chí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gọn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gàng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Mai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Lan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khoa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marL="609585" indent="-609585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2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chiều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hằng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tuần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5E2618-EC4A-41F7-91AF-0C93F61398BE}"/>
              </a:ext>
            </a:extLst>
          </p:cNvPr>
          <p:cNvSpPr txBox="1"/>
          <p:nvPr/>
        </p:nvSpPr>
        <p:spPr>
          <a:xfrm>
            <a:off x="2143241" y="2230218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9E7FE5-5FA4-4B7B-AD9A-78E042D550EA}"/>
              </a:ext>
            </a:extLst>
          </p:cNvPr>
          <p:cNvSpPr txBox="1"/>
          <p:nvPr/>
        </p:nvSpPr>
        <p:spPr>
          <a:xfrm>
            <a:off x="4141654" y="2259496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3C682A-290A-4EBD-B673-97E44F5454E4}"/>
              </a:ext>
            </a:extLst>
          </p:cNvPr>
          <p:cNvSpPr txBox="1"/>
          <p:nvPr/>
        </p:nvSpPr>
        <p:spPr>
          <a:xfrm>
            <a:off x="2730428" y="3213037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E4EBEC-04FB-4324-8320-8C1C130E7900}"/>
              </a:ext>
            </a:extLst>
          </p:cNvPr>
          <p:cNvSpPr txBox="1"/>
          <p:nvPr/>
        </p:nvSpPr>
        <p:spPr>
          <a:xfrm>
            <a:off x="3798711" y="4164392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579800" y="304168"/>
            <a:ext cx="11335934" cy="6247352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772916" y="3658498"/>
            <a:ext cx="1366362" cy="19777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662F62-10A7-4779-8CC2-0B2A3DB354E7}"/>
              </a:ext>
            </a:extLst>
          </p:cNvPr>
          <p:cNvSpPr txBox="1"/>
          <p:nvPr/>
        </p:nvSpPr>
        <p:spPr>
          <a:xfrm>
            <a:off x="2748669" y="1795677"/>
            <a:ext cx="1063916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3.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Đặt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một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có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sử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dụng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phẩy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61EDC-9EBD-4550-A568-FBACE3BFD7BF}"/>
              </a:ext>
            </a:extLst>
          </p:cNvPr>
          <p:cNvSpPr txBox="1"/>
          <p:nvPr/>
        </p:nvSpPr>
        <p:spPr>
          <a:xfrm>
            <a:off x="3610455" y="2873061"/>
            <a:ext cx="52746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M:</a:t>
            </a:r>
            <a:r>
              <a:rPr lang="en-US" sz="3200" dirty="0"/>
              <a:t> </a:t>
            </a:r>
            <a:r>
              <a:rPr lang="en-US" sz="3200" dirty="0" err="1"/>
              <a:t>Sáu</a:t>
            </a:r>
            <a:r>
              <a:rPr lang="en-US" sz="3200" dirty="0"/>
              <a:t> </a:t>
            </a:r>
            <a:r>
              <a:rPr lang="en-US" sz="3200" dirty="0" err="1"/>
              <a:t>giờ</a:t>
            </a:r>
            <a:r>
              <a:rPr lang="en-US" sz="3200" dirty="0"/>
              <a:t> </a:t>
            </a:r>
            <a:r>
              <a:rPr lang="en-US" sz="3200" dirty="0" err="1"/>
              <a:t>sáng</a:t>
            </a:r>
            <a:r>
              <a:rPr lang="en-US" sz="3200" dirty="0"/>
              <a:t>,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dậy</a:t>
            </a:r>
            <a:r>
              <a:rPr lang="en-US" sz="3200" dirty="0"/>
              <a:t>, </a:t>
            </a:r>
            <a:r>
              <a:rPr lang="en-US" sz="3200" dirty="0" err="1"/>
              <a:t>đánh</a:t>
            </a:r>
            <a:r>
              <a:rPr lang="en-US" sz="3200" dirty="0"/>
              <a:t> </a:t>
            </a:r>
            <a:r>
              <a:rPr lang="en-US" sz="3200" dirty="0" err="1"/>
              <a:t>răng</a:t>
            </a:r>
            <a:r>
              <a:rPr lang="en-US" sz="3200" dirty="0"/>
              <a:t>, </a:t>
            </a:r>
            <a:r>
              <a:rPr lang="en-US" sz="3200" dirty="0" err="1"/>
              <a:t>rửa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sáng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174505-EEEB-4F3D-AF9C-F9D356E6CFFB}"/>
              </a:ext>
            </a:extLst>
          </p:cNvPr>
          <p:cNvSpPr txBox="1"/>
          <p:nvPr/>
        </p:nvSpPr>
        <p:spPr>
          <a:xfrm>
            <a:off x="4559595" y="2817629"/>
            <a:ext cx="30728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</a:rPr>
              <a:t>Trò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chơi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củng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cố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948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28" y="4456602"/>
            <a:ext cx="1255885" cy="2658086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43" y="-1700892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324453" y="356509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NHÀ TÌNH THƯƠNG 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C:\Users\ADMIN\Desktop\Tai nguyen thiet ke tro choi\Angry birds epic birds\1505573783630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97" y="5238060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501850" y="3496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8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12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60" y="108060"/>
            <a:ext cx="10968248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88" y="4804728"/>
            <a:ext cx="1256121" cy="2656226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013" y="6132842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59" y="-4151086"/>
            <a:ext cx="9092712" cy="75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78493" y="271001"/>
            <a:ext cx="7991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một trận bão lớn, ngôi nhà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bác Ba đã bị bão tàn phá.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giúp bác Ba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lại ngôi nhà mới bằng cách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đúng các câu hỏi.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70" y="4949871"/>
            <a:ext cx="1256121" cy="2656226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70" y="3996448"/>
            <a:ext cx="901742" cy="41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08" y="167264"/>
            <a:ext cx="996650" cy="473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1305162"/>
            <a:ext cx="558955" cy="644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68" y="1291945"/>
            <a:ext cx="786043" cy="692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47" y="3858887"/>
            <a:ext cx="1083180" cy="66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2485400"/>
            <a:ext cx="463239" cy="888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22" y="-86229"/>
            <a:ext cx="524894" cy="81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60" y="2559821"/>
            <a:ext cx="768483" cy="888568"/>
          </a:xfrm>
          <a:prstGeom prst="rect">
            <a:avLst/>
          </a:prstGeom>
        </p:spPr>
      </p:pic>
      <p:sp>
        <p:nvSpPr>
          <p:cNvPr id="11" name="Oval 10">
            <a:hlinkClick r:id="rId33" action="ppaction://hlinksldjump"/>
          </p:cNvPr>
          <p:cNvSpPr/>
          <p:nvPr/>
        </p:nvSpPr>
        <p:spPr>
          <a:xfrm>
            <a:off x="1780635" y="69763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31" name="Oval 30">
            <a:hlinkClick r:id="rId34" action="ppaction://hlinksldjump"/>
          </p:cNvPr>
          <p:cNvSpPr/>
          <p:nvPr/>
        </p:nvSpPr>
        <p:spPr>
          <a:xfrm>
            <a:off x="3647992" y="751085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32" name="Oval 31">
            <a:hlinkClick r:id="rId35" action="ppaction://hlinksldjump"/>
          </p:cNvPr>
          <p:cNvSpPr/>
          <p:nvPr/>
        </p:nvSpPr>
        <p:spPr>
          <a:xfrm>
            <a:off x="1758518" y="193815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33" name="Oval 32">
            <a:hlinkClick r:id="rId36" action="ppaction://hlinksldjump"/>
          </p:cNvPr>
          <p:cNvSpPr/>
          <p:nvPr/>
        </p:nvSpPr>
        <p:spPr>
          <a:xfrm>
            <a:off x="3637597" y="203790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6</a:t>
            </a:r>
          </a:p>
        </p:txBody>
      </p:sp>
      <p:sp>
        <p:nvSpPr>
          <p:cNvPr id="34" name="Oval 33">
            <a:hlinkClick r:id="rId37" action="ppaction://hlinksldjump"/>
          </p:cNvPr>
          <p:cNvSpPr/>
          <p:nvPr/>
        </p:nvSpPr>
        <p:spPr>
          <a:xfrm>
            <a:off x="1745764" y="342861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35" name="Oval 34">
            <a:hlinkClick r:id="rId38" action="ppaction://hlinksldjump"/>
          </p:cNvPr>
          <p:cNvSpPr/>
          <p:nvPr/>
        </p:nvSpPr>
        <p:spPr>
          <a:xfrm>
            <a:off x="1703748" y="4422321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36" name="Oval 35">
            <a:hlinkClick r:id="rId39" action="ppaction://hlinksldjump"/>
          </p:cNvPr>
          <p:cNvSpPr/>
          <p:nvPr/>
        </p:nvSpPr>
        <p:spPr>
          <a:xfrm>
            <a:off x="3625652" y="349043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37" name="Oval 36">
            <a:hlinkClick r:id="rId40" action="ppaction://hlinksldjump"/>
          </p:cNvPr>
          <p:cNvSpPr/>
          <p:nvPr/>
        </p:nvSpPr>
        <p:spPr>
          <a:xfrm>
            <a:off x="3643018" y="447967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/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08" y="4942941"/>
            <a:ext cx="1255885" cy="26580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4179817" y="5049058"/>
            <a:ext cx="2500835" cy="1448662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FF"/>
                </a:solidFill>
                <a:latin typeface="Calibri"/>
              </a:rPr>
              <a:t>Cảm ơn các cháu đã giúp bác xây lại ngôi nhà!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8877" y="2564935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1773" y="3311557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91029" y="4009585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509088" y="476400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2584950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3362894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23886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944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7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5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447</Words>
  <Application>Microsoft Office PowerPoint</Application>
  <PresentationFormat>Widescreen</PresentationFormat>
  <Paragraphs>65</Paragraphs>
  <Slides>18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字魂59号-创粗黑</vt:lpstr>
      <vt:lpstr>Arial</vt:lpstr>
      <vt:lpstr>Arial-Rounded</vt:lpstr>
      <vt:lpstr>Calibri</vt:lpstr>
      <vt:lpstr>Calibri Light</vt:lpstr>
      <vt:lpstr>Office Theme</vt:lpstr>
      <vt:lpstr>1_Office Theme</vt:lpstr>
      <vt:lpstr>1_Office 主题</vt:lpstr>
      <vt:lpstr>https://www.freeppt7.com</vt:lpstr>
      <vt:lpstr>2_Office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37</cp:revision>
  <dcterms:created xsi:type="dcterms:W3CDTF">2021-07-20T01:55:21Z</dcterms:created>
  <dcterms:modified xsi:type="dcterms:W3CDTF">2021-08-01T04:14:24Z</dcterms:modified>
</cp:coreProperties>
</file>