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556" r:id="rId6"/>
    <p:sldId id="271" r:id="rId7"/>
    <p:sldId id="285" r:id="rId8"/>
    <p:sldId id="256" r:id="rId9"/>
    <p:sldId id="286" r:id="rId10"/>
    <p:sldId id="272" r:id="rId11"/>
    <p:sldId id="273" r:id="rId12"/>
    <p:sldId id="288" r:id="rId13"/>
    <p:sldId id="287" r:id="rId14"/>
    <p:sldId id="289" r:id="rId15"/>
    <p:sldId id="290" r:id="rId16"/>
    <p:sldId id="291" r:id="rId17"/>
    <p:sldId id="311" r:id="rId18"/>
    <p:sldId id="312" r:id="rId19"/>
    <p:sldId id="313" r:id="rId20"/>
    <p:sldId id="314" r:id="rId21"/>
    <p:sldId id="315" r:id="rId22"/>
    <p:sldId id="316" r:id="rId23"/>
    <p:sldId id="317" r:id="rId24"/>
    <p:sldId id="306" r:id="rId25"/>
    <p:sldId id="269"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CE1"/>
    <a:srgbClr val="C7EAFC"/>
    <a:srgbClr val="FCE8CC"/>
    <a:srgbClr val="F9BD6A"/>
    <a:srgbClr val="E6E6E6"/>
    <a:srgbClr val="CCFFCC"/>
    <a:srgbClr val="F9AF3C"/>
    <a:srgbClr val="35BB8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54" autoAdjust="0"/>
  </p:normalViewPr>
  <p:slideViewPr>
    <p:cSldViewPr snapToGrid="0">
      <p:cViewPr varScale="1">
        <p:scale>
          <a:sx n="70" d="100"/>
          <a:sy n="70" d="100"/>
        </p:scale>
        <p:origin x="109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FD00-F144-45CD-FDFA-CEE77371B49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4AEBB2B-8142-299E-6701-81348CAACC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45B1E26-20EA-1126-E8C6-56A91F70F205}"/>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18/03/2025</a:t>
            </a:fld>
            <a:endParaRPr lang="vi-VN"/>
          </a:p>
        </p:txBody>
      </p:sp>
      <p:sp>
        <p:nvSpPr>
          <p:cNvPr id="5" name="Footer Placeholder 4">
            <a:extLst>
              <a:ext uri="{FF2B5EF4-FFF2-40B4-BE49-F238E27FC236}">
                <a16:creationId xmlns:a16="http://schemas.microsoft.com/office/drawing/2014/main" id="{437F04BD-A3D6-7EF1-C2BF-0A52A9C3FBC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C729422-B0DF-1F2C-2470-014B9803EB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827171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8E096-9518-3014-7D0B-CB039EF21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3BF80D1-C49E-1AEF-E186-53FCF6955D4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3AEDE53-1C96-E4BF-C5AE-A4F34A2F6C78}"/>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18/03/2025</a:t>
            </a:fld>
            <a:endParaRPr lang="vi-VN"/>
          </a:p>
        </p:txBody>
      </p:sp>
      <p:sp>
        <p:nvSpPr>
          <p:cNvPr id="5" name="Footer Placeholder 4">
            <a:extLst>
              <a:ext uri="{FF2B5EF4-FFF2-40B4-BE49-F238E27FC236}">
                <a16:creationId xmlns:a16="http://schemas.microsoft.com/office/drawing/2014/main" id="{8DBAB8EA-03A6-3D96-4889-004047552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AF3970-FFC5-C8E6-27F0-B0DBFA4B5AB9}"/>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408073130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BFE02-A8BE-8884-5328-6AA9CAA94EA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FAC6667-1D4E-C045-7816-3614A2237D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E7B93AD-B6DB-41A5-3B3E-38E0685000CD}"/>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18/03/2025</a:t>
            </a:fld>
            <a:endParaRPr lang="vi-VN"/>
          </a:p>
        </p:txBody>
      </p:sp>
      <p:sp>
        <p:nvSpPr>
          <p:cNvPr id="5" name="Footer Placeholder 4">
            <a:extLst>
              <a:ext uri="{FF2B5EF4-FFF2-40B4-BE49-F238E27FC236}">
                <a16:creationId xmlns:a16="http://schemas.microsoft.com/office/drawing/2014/main" id="{1C1DC457-DEB6-2403-8305-98569C9CC5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3ABA13F-0175-F714-57E4-9EFDFB68E177}"/>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3996304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55BDC-5E9E-C7F8-5C83-21747105FA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6F0E528-9C40-79DD-DCD8-499731FD43E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2CD9CBC-4285-09B1-30F2-A9B68E2351B0}"/>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18/03/2025</a:t>
            </a:fld>
            <a:endParaRPr lang="vi-VN"/>
          </a:p>
        </p:txBody>
      </p:sp>
      <p:sp>
        <p:nvSpPr>
          <p:cNvPr id="5" name="Footer Placeholder 4">
            <a:extLst>
              <a:ext uri="{FF2B5EF4-FFF2-40B4-BE49-F238E27FC236}">
                <a16:creationId xmlns:a16="http://schemas.microsoft.com/office/drawing/2014/main" id="{18D5DA35-B9BF-45CF-D657-6397646BF9B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5338194-FE14-BE14-BB7E-CAB0F89AB5F5}"/>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831308669"/>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67ADC-A324-7EB4-5F10-0AC105EA7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F93AA9-33F7-7FEC-FCF4-24D2A33EC0D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35E4C4-C617-AAFE-0BCF-33DA52762F1D}"/>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18/03/2025</a:t>
            </a:fld>
            <a:endParaRPr lang="vi-VN"/>
          </a:p>
        </p:txBody>
      </p:sp>
      <p:sp>
        <p:nvSpPr>
          <p:cNvPr id="5" name="Footer Placeholder 4">
            <a:extLst>
              <a:ext uri="{FF2B5EF4-FFF2-40B4-BE49-F238E27FC236}">
                <a16:creationId xmlns:a16="http://schemas.microsoft.com/office/drawing/2014/main" id="{6B519EF7-D5E0-C3F1-2A03-11B8C9EB27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F810264-751E-C8A8-C9E2-F289F935D52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pic>
        <p:nvPicPr>
          <p:cNvPr id="8" name="Picture 7" descr="A cartoon of hot air balloons in the sky&#10;&#10;Description automatically generated">
            <a:extLst>
              <a:ext uri="{FF2B5EF4-FFF2-40B4-BE49-F238E27FC236}">
                <a16:creationId xmlns:a16="http://schemas.microsoft.com/office/drawing/2014/main" id="{970F2AC4-895F-7E2E-B4D3-82B5C802C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9" name="Rectangle: Rounded Corners 8">
            <a:extLst>
              <a:ext uri="{FF2B5EF4-FFF2-40B4-BE49-F238E27FC236}">
                <a16:creationId xmlns:a16="http://schemas.microsoft.com/office/drawing/2014/main" id="{C5CFE653-3A80-3009-33CB-6220AEE2E829}"/>
              </a:ext>
            </a:extLst>
          </p:cNvPr>
          <p:cNvSpPr/>
          <p:nvPr userDrawn="1"/>
        </p:nvSpPr>
        <p:spPr>
          <a:xfrm>
            <a:off x="296333" y="365124"/>
            <a:ext cx="11523134" cy="62642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12">
            <a:extLst>
              <a:ext uri="{FF2B5EF4-FFF2-40B4-BE49-F238E27FC236}">
                <a16:creationId xmlns:a16="http://schemas.microsoft.com/office/drawing/2014/main" id="{67996F45-C977-DA53-5B6C-66B09B1ED781}"/>
              </a:ext>
            </a:extLst>
          </p:cNvPr>
          <p:cNvSpPr/>
          <p:nvPr userDrawn="1"/>
        </p:nvSpPr>
        <p:spPr>
          <a:xfrm>
            <a:off x="-282045" y="5838174"/>
            <a:ext cx="4710112" cy="1142202"/>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2">
            <a:extLst>
              <a:ext uri="{FF2B5EF4-FFF2-40B4-BE49-F238E27FC236}">
                <a16:creationId xmlns:a16="http://schemas.microsoft.com/office/drawing/2014/main" id="{33A74D7F-279A-DC01-A771-074A1358EF12}"/>
              </a:ext>
            </a:extLst>
          </p:cNvPr>
          <p:cNvSpPr/>
          <p:nvPr userDrawn="1"/>
        </p:nvSpPr>
        <p:spPr>
          <a:xfrm flipH="1">
            <a:off x="7475800" y="5557438"/>
            <a:ext cx="4944799" cy="1325563"/>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023419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14DC-B0DD-DD37-F364-34E8CA7A98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DA5D484-A1B4-65BE-FC20-6AE2B11217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6D1BE2-DEC1-2BA9-8BB8-5599063008B5}"/>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18/03/2025</a:t>
            </a:fld>
            <a:endParaRPr lang="vi-VN"/>
          </a:p>
        </p:txBody>
      </p:sp>
      <p:sp>
        <p:nvSpPr>
          <p:cNvPr id="5" name="Footer Placeholder 4">
            <a:extLst>
              <a:ext uri="{FF2B5EF4-FFF2-40B4-BE49-F238E27FC236}">
                <a16:creationId xmlns:a16="http://schemas.microsoft.com/office/drawing/2014/main" id="{D25B592B-CDD4-0A7D-F22D-6D322A6823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9852A4F-0A2B-4C2B-AE29-FCF7A03558D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6255039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76993-C5A8-7F46-ADCD-699CCEEDD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7133742-DF60-78B4-C302-F86E46F14B7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CE19FDD-53F1-8AF8-EEF8-4CD6C3758C2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6DBB82F-F1BF-D6CD-B1A8-67A8D2508CE3}"/>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18/03/2025</a:t>
            </a:fld>
            <a:endParaRPr lang="vi-VN"/>
          </a:p>
        </p:txBody>
      </p:sp>
      <p:sp>
        <p:nvSpPr>
          <p:cNvPr id="6" name="Footer Placeholder 5">
            <a:extLst>
              <a:ext uri="{FF2B5EF4-FFF2-40B4-BE49-F238E27FC236}">
                <a16:creationId xmlns:a16="http://schemas.microsoft.com/office/drawing/2014/main" id="{DC7314A2-634E-68B2-A8A6-DA33C4826C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8DC144B-D3A6-329C-496A-25AC1D47B3C2}"/>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59272034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99F40-E0A2-A843-2906-2144D985FB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605061C-B6BB-9346-9F91-B31D86ED73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9E13D8-A843-97D3-2775-7C3776DC47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ECC67B8-8677-8BFE-64D0-59D847C218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04A34-46C8-73E0-CCF7-774EB1C43A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3EF0CA4-B89C-4064-924B-E348159EEE82}"/>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18/03/2025</a:t>
            </a:fld>
            <a:endParaRPr lang="vi-VN"/>
          </a:p>
        </p:txBody>
      </p:sp>
      <p:sp>
        <p:nvSpPr>
          <p:cNvPr id="8" name="Footer Placeholder 7">
            <a:extLst>
              <a:ext uri="{FF2B5EF4-FFF2-40B4-BE49-F238E27FC236}">
                <a16:creationId xmlns:a16="http://schemas.microsoft.com/office/drawing/2014/main" id="{0C2F4798-9997-71C5-B1BA-A10FF8C9E8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BD90F234-897D-A57D-2521-10F2EC19DA6B}"/>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2451814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528E6-5895-6F51-03CF-BEC0E4C6AF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5B522F4-F740-388C-92B8-BFEEBB82F5D6}"/>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18/03/2025</a:t>
            </a:fld>
            <a:endParaRPr lang="vi-VN"/>
          </a:p>
        </p:txBody>
      </p:sp>
      <p:sp>
        <p:nvSpPr>
          <p:cNvPr id="4" name="Footer Placeholder 3">
            <a:extLst>
              <a:ext uri="{FF2B5EF4-FFF2-40B4-BE49-F238E27FC236}">
                <a16:creationId xmlns:a16="http://schemas.microsoft.com/office/drawing/2014/main" id="{C33B97CD-6A97-5780-ADD2-A648B1878D7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DE032F8-3950-3045-F707-369FBA8FF41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71444433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2492CD-F66B-1945-4CDF-C50B030D14C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18/03/2025</a:t>
            </a:fld>
            <a:endParaRPr lang="vi-VN"/>
          </a:p>
        </p:txBody>
      </p:sp>
      <p:sp>
        <p:nvSpPr>
          <p:cNvPr id="3" name="Footer Placeholder 2">
            <a:extLst>
              <a:ext uri="{FF2B5EF4-FFF2-40B4-BE49-F238E27FC236}">
                <a16:creationId xmlns:a16="http://schemas.microsoft.com/office/drawing/2014/main" id="{3EE8C0CF-996A-ABA1-04F5-0069DD7C47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2184D02-0E84-4ABB-7A47-F1600119D164}"/>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94256909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341-31DC-D497-CA6F-25A892FFC3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84413D-CC92-2096-12FC-F2772BFBAEB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85537DB-30DE-F593-C257-12B426DC79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1C251-1993-0F95-35D7-87B45EBF6C0C}"/>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18/03/2025</a:t>
            </a:fld>
            <a:endParaRPr lang="vi-VN"/>
          </a:p>
        </p:txBody>
      </p:sp>
      <p:sp>
        <p:nvSpPr>
          <p:cNvPr id="6" name="Footer Placeholder 5">
            <a:extLst>
              <a:ext uri="{FF2B5EF4-FFF2-40B4-BE49-F238E27FC236}">
                <a16:creationId xmlns:a16="http://schemas.microsoft.com/office/drawing/2014/main" id="{37260C7C-CC06-8089-B97A-6435AC342B4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A4BCB708-1729-B9A4-93E5-AF330BC936E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32458739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70964-C254-FDC4-5464-F5165CEFA88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06567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89CD-848B-4F2B-0A5A-569A5705EE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F0E7185-EAE4-8328-98E5-27155EB3058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CA4FC89-51CB-F02A-2D7E-7A246063C3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72EFA-D219-AB6A-09A0-8821B49999EE}"/>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18/03/2025</a:t>
            </a:fld>
            <a:endParaRPr lang="vi-VN"/>
          </a:p>
        </p:txBody>
      </p:sp>
      <p:sp>
        <p:nvSpPr>
          <p:cNvPr id="6" name="Footer Placeholder 5">
            <a:extLst>
              <a:ext uri="{FF2B5EF4-FFF2-40B4-BE49-F238E27FC236}">
                <a16:creationId xmlns:a16="http://schemas.microsoft.com/office/drawing/2014/main" id="{BC7B2B86-7310-E1DA-5D2A-376FA7F0B3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F44F56-B3A1-C67E-B477-E95AFF4CE61F}"/>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51382973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C018-DD73-0983-025E-7B175EEF5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0FE6F2-74EF-9DAF-5B1D-53B9793F7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E7F3D4-CD30-888A-70FC-356D81E0705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18/03/2025</a:t>
            </a:fld>
            <a:endParaRPr lang="vi-VN"/>
          </a:p>
        </p:txBody>
      </p:sp>
      <p:sp>
        <p:nvSpPr>
          <p:cNvPr id="5" name="Footer Placeholder 4">
            <a:extLst>
              <a:ext uri="{FF2B5EF4-FFF2-40B4-BE49-F238E27FC236}">
                <a16:creationId xmlns:a16="http://schemas.microsoft.com/office/drawing/2014/main" id="{94B3F486-A4BC-D164-D369-AA3FC5BAF1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277619D-53DA-FCA4-806B-DF5B7EE6F20C}"/>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8933534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9C5482-9B01-800C-48C3-FB4002BA9C7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7EAE89B-51C6-020D-BF1B-E93A30ED397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1DC9D02-4F84-11D0-B2A5-D929B024F5C7}"/>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18/03/2025</a:t>
            </a:fld>
            <a:endParaRPr lang="vi-VN"/>
          </a:p>
        </p:txBody>
      </p:sp>
      <p:sp>
        <p:nvSpPr>
          <p:cNvPr id="5" name="Footer Placeholder 4">
            <a:extLst>
              <a:ext uri="{FF2B5EF4-FFF2-40B4-BE49-F238E27FC236}">
                <a16:creationId xmlns:a16="http://schemas.microsoft.com/office/drawing/2014/main" id="{BB5DD569-310C-32CE-F264-F4797ABC32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DD590D-EAAF-6D51-560E-07E643E818C9}"/>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14445682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03AEC8-C60B-1E11-9F1C-1CBF73AF79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5E68416-D09C-953E-FA0A-04552507A5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B22C0B7-DB6B-75CD-439C-E560FA41115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18/03/2025</a:t>
            </a:fld>
            <a:endParaRPr lang="en-US"/>
          </a:p>
        </p:txBody>
      </p:sp>
      <p:sp>
        <p:nvSpPr>
          <p:cNvPr id="5" name="Chỗ dành sẵn cho Chân trang 4">
            <a:extLst>
              <a:ext uri="{FF2B5EF4-FFF2-40B4-BE49-F238E27FC236}">
                <a16:creationId xmlns:a16="http://schemas.microsoft.com/office/drawing/2014/main" id="{02E76571-61B7-6661-B8CD-5C06C4D723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7FFD50-ADC3-73B9-64DE-E7BEE023D717}"/>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4123617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70DE28-050B-795D-334E-05E59EE8F05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E47D7C-91BA-FE51-83BF-4BEB04F6972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2A78DF1-0512-3EA2-1965-138F35BB384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18/03/2025</a:t>
            </a:fld>
            <a:endParaRPr lang="en-US"/>
          </a:p>
        </p:txBody>
      </p:sp>
      <p:sp>
        <p:nvSpPr>
          <p:cNvPr id="5" name="Chỗ dành sẵn cho Chân trang 4">
            <a:extLst>
              <a:ext uri="{FF2B5EF4-FFF2-40B4-BE49-F238E27FC236}">
                <a16:creationId xmlns:a16="http://schemas.microsoft.com/office/drawing/2014/main" id="{C7140D3C-DF27-F80B-D8EF-ABB79EE19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8D2EA5B-5DFC-14F1-85B9-F8CB49F694C4}"/>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512566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2D2CD-B74C-B338-7BFC-E43C0A20EA6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9E7A2D3-3E19-EC21-56BC-E54D7ED913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1D969D-FD7D-B53E-60E9-E13F19182EE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18/03/2025</a:t>
            </a:fld>
            <a:endParaRPr lang="en-US"/>
          </a:p>
        </p:txBody>
      </p:sp>
      <p:sp>
        <p:nvSpPr>
          <p:cNvPr id="5" name="Chỗ dành sẵn cho Chân trang 4">
            <a:extLst>
              <a:ext uri="{FF2B5EF4-FFF2-40B4-BE49-F238E27FC236}">
                <a16:creationId xmlns:a16="http://schemas.microsoft.com/office/drawing/2014/main" id="{13224C00-47D7-8F56-757B-5A67E08F41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A37D89-53EA-8F22-DF28-87996A1CD4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939130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5FA475-AC56-3B2D-767C-B7D006C7A6A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27EFB4D-78BE-048B-2780-04CBC06A811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99E8FAD-7688-F3B6-8E03-1FA710E0293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8F4557F-5B1C-E6CD-80E7-0BE929CC90E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18/03/2025</a:t>
            </a:fld>
            <a:endParaRPr lang="en-US"/>
          </a:p>
        </p:txBody>
      </p:sp>
      <p:sp>
        <p:nvSpPr>
          <p:cNvPr id="6" name="Chỗ dành sẵn cho Chân trang 5">
            <a:extLst>
              <a:ext uri="{FF2B5EF4-FFF2-40B4-BE49-F238E27FC236}">
                <a16:creationId xmlns:a16="http://schemas.microsoft.com/office/drawing/2014/main" id="{B9A49EA2-FE3F-B3F6-AAA9-9C5C449D7C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8C7915E-C755-3AF2-096E-12F65A1C16C0}"/>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951872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FD5954-468F-D275-6FE8-ADD8EFFD1E5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4A8B6BA-2831-4EA8-5B6F-3A347E6FDD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BA95B51-B703-4576-3CD3-50637E74BD4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F448D36-B8D2-CC88-9926-4C8F9C4CD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6916FCE-4626-71E5-E306-F13C0C3B9E41}"/>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2D76D29-22F0-2191-2D61-795AE62EF7B7}"/>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18/03/2025</a:t>
            </a:fld>
            <a:endParaRPr lang="en-US"/>
          </a:p>
        </p:txBody>
      </p:sp>
      <p:sp>
        <p:nvSpPr>
          <p:cNvPr id="8" name="Chỗ dành sẵn cho Chân trang 7">
            <a:extLst>
              <a:ext uri="{FF2B5EF4-FFF2-40B4-BE49-F238E27FC236}">
                <a16:creationId xmlns:a16="http://schemas.microsoft.com/office/drawing/2014/main" id="{10FA8E3F-8330-52C2-0B71-44306C96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76E221B0-7853-3451-6377-7C1D9009359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26282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BBDFCD-2478-BB02-B2EE-9ECA4DEFA4E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83581ED-84DA-3669-555D-9FE5F2E474BF}"/>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18/03/2025</a:t>
            </a:fld>
            <a:endParaRPr lang="en-US"/>
          </a:p>
        </p:txBody>
      </p:sp>
      <p:sp>
        <p:nvSpPr>
          <p:cNvPr id="4" name="Chỗ dành sẵn cho Chân trang 3">
            <a:extLst>
              <a:ext uri="{FF2B5EF4-FFF2-40B4-BE49-F238E27FC236}">
                <a16:creationId xmlns:a16="http://schemas.microsoft.com/office/drawing/2014/main" id="{E37121FD-5DAD-88FD-FF60-7B5250EE3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94AD4FF-2F18-A7C8-D390-FCD2502082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667294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17A90AA-0DB1-25DA-5442-A37AAB217893}"/>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18/03/2025</a:t>
            </a:fld>
            <a:endParaRPr lang="en-US"/>
          </a:p>
        </p:txBody>
      </p:sp>
      <p:sp>
        <p:nvSpPr>
          <p:cNvPr id="3" name="Chỗ dành sẵn cho Chân trang 2">
            <a:extLst>
              <a:ext uri="{FF2B5EF4-FFF2-40B4-BE49-F238E27FC236}">
                <a16:creationId xmlns:a16="http://schemas.microsoft.com/office/drawing/2014/main" id="{54A8815E-E5E5-2477-A65A-468352C97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9D71724-1D1A-412C-84D8-43EE2A481F52}"/>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777216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65255-34C5-9977-C045-89C674C0C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FF254E9-C286-93FE-0C21-91F4583BED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220582-7207-BDB6-6835-D6777C8C61BB}"/>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18/03/2025</a:t>
            </a:fld>
            <a:endParaRPr lang="vi-VN"/>
          </a:p>
        </p:txBody>
      </p:sp>
      <p:sp>
        <p:nvSpPr>
          <p:cNvPr id="5" name="Footer Placeholder 4">
            <a:extLst>
              <a:ext uri="{FF2B5EF4-FFF2-40B4-BE49-F238E27FC236}">
                <a16:creationId xmlns:a16="http://schemas.microsoft.com/office/drawing/2014/main" id="{07CD6457-5FDF-324F-7BAA-7413DF88D9D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C48B26D-E20E-886A-41B4-A3B8FF4617CF}"/>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41028964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5EAC8D-7F95-8384-ACD1-32EEE4490C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F0F0523-2FBD-1362-59B6-4CC39F8841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4361A88-CBD7-96AD-E02A-73FFE1F9BB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8D88753-E782-6371-3BAE-36239AC8585D}"/>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18/03/2025</a:t>
            </a:fld>
            <a:endParaRPr lang="en-US"/>
          </a:p>
        </p:txBody>
      </p:sp>
      <p:sp>
        <p:nvSpPr>
          <p:cNvPr id="6" name="Chỗ dành sẵn cho Chân trang 5">
            <a:extLst>
              <a:ext uri="{FF2B5EF4-FFF2-40B4-BE49-F238E27FC236}">
                <a16:creationId xmlns:a16="http://schemas.microsoft.com/office/drawing/2014/main" id="{834D6382-FA5C-B7B9-37D3-8C461CFAC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E2EF503-3416-D9D2-AEB8-D198360A1C6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65453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F9DC99-8843-2CBD-4366-D7AD60D12A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E34F1F-E88B-943E-3512-0027BC6F87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40A7CF1-96D8-CD04-963A-58083A6A4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8B29DF-F88C-CBED-8171-41ABB09B8B24}"/>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18/03/2025</a:t>
            </a:fld>
            <a:endParaRPr lang="en-US"/>
          </a:p>
        </p:txBody>
      </p:sp>
      <p:sp>
        <p:nvSpPr>
          <p:cNvPr id="6" name="Chỗ dành sẵn cho Chân trang 5">
            <a:extLst>
              <a:ext uri="{FF2B5EF4-FFF2-40B4-BE49-F238E27FC236}">
                <a16:creationId xmlns:a16="http://schemas.microsoft.com/office/drawing/2014/main" id="{E2EC31AD-005E-A0EE-DF48-7563739842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B7288BE-3140-26FA-321B-BAF19042EA8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070350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D38B56-2837-FF33-6103-707166B13D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0C9342-5F90-4961-0C11-9757FA351214}"/>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F6CF219-3A98-F916-CFAE-5E131EC03A15}"/>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18/03/2025</a:t>
            </a:fld>
            <a:endParaRPr lang="en-US"/>
          </a:p>
        </p:txBody>
      </p:sp>
      <p:sp>
        <p:nvSpPr>
          <p:cNvPr id="5" name="Chỗ dành sẵn cho Chân trang 4">
            <a:extLst>
              <a:ext uri="{FF2B5EF4-FFF2-40B4-BE49-F238E27FC236}">
                <a16:creationId xmlns:a16="http://schemas.microsoft.com/office/drawing/2014/main" id="{EDF299BA-8E9A-5B9B-AC9E-0BD25C1C4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20773DB-E2BB-C54C-CAE1-54A5A8D6A94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679456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6FD29D8-3682-692F-EC7A-62EFBDE3BC9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39AD22A-B3E9-817D-1AF0-66191CE6B7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5124F60-179C-C7D5-D261-FBD3C2731B9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18/03/2025</a:t>
            </a:fld>
            <a:endParaRPr lang="en-US"/>
          </a:p>
        </p:txBody>
      </p:sp>
      <p:sp>
        <p:nvSpPr>
          <p:cNvPr id="5" name="Chỗ dành sẵn cho Chân trang 4">
            <a:extLst>
              <a:ext uri="{FF2B5EF4-FFF2-40B4-BE49-F238E27FC236}">
                <a16:creationId xmlns:a16="http://schemas.microsoft.com/office/drawing/2014/main" id="{3A1BF218-DCA7-0C83-D3D8-D62CD5D3EA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0AF081C-300F-7324-AEA4-A25ADAC721E5}"/>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86121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983671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5149629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56978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287688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39014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440817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8FAA-BE51-56DE-B3F9-14B13D195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905012-794F-CF61-17A9-6D10CDB74F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1E59B75-603F-BBD7-268E-3D4E70AC3E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80337C5-3CCE-0300-1FFE-9436FE1021EF}"/>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18/03/2025</a:t>
            </a:fld>
            <a:endParaRPr lang="vi-VN"/>
          </a:p>
        </p:txBody>
      </p:sp>
      <p:sp>
        <p:nvSpPr>
          <p:cNvPr id="6" name="Footer Placeholder 5">
            <a:extLst>
              <a:ext uri="{FF2B5EF4-FFF2-40B4-BE49-F238E27FC236}">
                <a16:creationId xmlns:a16="http://schemas.microsoft.com/office/drawing/2014/main" id="{B64297B5-A051-0DCA-82AA-53019AE8ED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AD5426A4-6780-6115-2650-F710E4537C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28498057"/>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36076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156384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9096417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18586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908216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050904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3003360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051081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23158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390033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42DB-DD4A-B243-68C6-28287F3E73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2E3FED0-4598-2989-6225-2CBBDB0A0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E94887-14A4-720E-A4E7-EEFD2D471D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C3FC7EB-2C1D-CD90-CFF8-E85B2977C1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A36D23-8CBA-725C-E074-73583A4C3E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4A91819-C878-6B53-38C1-139B5EA98D46}"/>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18/03/2025</a:t>
            </a:fld>
            <a:endParaRPr lang="vi-VN"/>
          </a:p>
        </p:txBody>
      </p:sp>
      <p:sp>
        <p:nvSpPr>
          <p:cNvPr id="8" name="Footer Placeholder 7">
            <a:extLst>
              <a:ext uri="{FF2B5EF4-FFF2-40B4-BE49-F238E27FC236}">
                <a16:creationId xmlns:a16="http://schemas.microsoft.com/office/drawing/2014/main" id="{2727779A-2CBA-0C71-CA09-2BD7114176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6940398-8AC1-8100-D6BD-B9100A702DAB}"/>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15623302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54257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38843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927314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227651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8387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18/03/2025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726412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F392-7BDF-0C67-7F70-DCA37D5325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614194F-89AD-9941-213F-C22D88661832}"/>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18/03/2025</a:t>
            </a:fld>
            <a:endParaRPr lang="vi-VN"/>
          </a:p>
        </p:txBody>
      </p:sp>
      <p:sp>
        <p:nvSpPr>
          <p:cNvPr id="4" name="Footer Placeholder 3">
            <a:extLst>
              <a:ext uri="{FF2B5EF4-FFF2-40B4-BE49-F238E27FC236}">
                <a16:creationId xmlns:a16="http://schemas.microsoft.com/office/drawing/2014/main" id="{079DEC92-CA8D-E260-1362-C6F9444E1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5B4E536-0F4A-02DD-AE1A-B14E0719F8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02282626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8F67C-E8EE-39EA-BF63-0D61822651B0}"/>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18/03/2025</a:t>
            </a:fld>
            <a:endParaRPr lang="vi-VN"/>
          </a:p>
        </p:txBody>
      </p:sp>
      <p:sp>
        <p:nvSpPr>
          <p:cNvPr id="3" name="Footer Placeholder 2">
            <a:extLst>
              <a:ext uri="{FF2B5EF4-FFF2-40B4-BE49-F238E27FC236}">
                <a16:creationId xmlns:a16="http://schemas.microsoft.com/office/drawing/2014/main" id="{859632E4-AFAB-A2B6-61CB-E0374F300A6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2F404E4C-DF97-0A39-2276-FD3D91E5D455}"/>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87370150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CC10-5500-03F3-7822-21F9B27F96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D68CC82-96B5-90D7-922E-0933C6250A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4D666F8-68BC-2D9B-C1FB-D455701BF1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3FA02F-B2E5-1465-1E06-FFD5395B5EA3}"/>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18/03/2025</a:t>
            </a:fld>
            <a:endParaRPr lang="vi-VN"/>
          </a:p>
        </p:txBody>
      </p:sp>
      <p:sp>
        <p:nvSpPr>
          <p:cNvPr id="6" name="Footer Placeholder 5">
            <a:extLst>
              <a:ext uri="{FF2B5EF4-FFF2-40B4-BE49-F238E27FC236}">
                <a16:creationId xmlns:a16="http://schemas.microsoft.com/office/drawing/2014/main" id="{756F03B2-5D33-9439-08D9-9AC7DE2BA9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81A443-E54B-5AD4-6DB1-9A142ADC5A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71798681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05C0B-3246-5CD0-EC9E-A0DEA540F8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8B25655-113F-5B39-3FE2-AB57CFC972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98A834A-B660-CC8D-D938-C3542D814A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42E15-A648-EBB2-78B4-A796964665C9}"/>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18/03/2025</a:t>
            </a:fld>
            <a:endParaRPr lang="vi-VN"/>
          </a:p>
        </p:txBody>
      </p:sp>
      <p:sp>
        <p:nvSpPr>
          <p:cNvPr id="6" name="Footer Placeholder 5">
            <a:extLst>
              <a:ext uri="{FF2B5EF4-FFF2-40B4-BE49-F238E27FC236}">
                <a16:creationId xmlns:a16="http://schemas.microsoft.com/office/drawing/2014/main" id="{A410E6C0-554C-9B91-F272-95D678976A4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8AE2CDD-E275-CDA4-65C3-6782E261128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5545004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id="{4958D72B-F8E0-7738-C1FB-A90FBF0A77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4274923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DF547E68-7030-5E46-5A13-C5D8E7C1E3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3010424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6A834AFF-F4EB-A9EE-8499-594E4F72B6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circle with white text and a black background&#10;&#10;Description automatically generated">
            <a:extLst>
              <a:ext uri="{FF2B5EF4-FFF2-40B4-BE49-F238E27FC236}">
                <a16:creationId xmlns:a16="http://schemas.microsoft.com/office/drawing/2014/main" id="{6DB513E5-0D2E-B91E-F604-AADD3EA3E1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37608398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3931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5244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41E77-B2C2-211A-2238-C71708C8737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F41FECB-9322-A8C0-8E36-B1F71D73BBCA}"/>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81CB225-D451-BE31-ED0B-B44271024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43" y="0"/>
            <a:ext cx="12311743" cy="6846619"/>
          </a:xfrm>
          <a:prstGeom prst="rect">
            <a:avLst/>
          </a:prstGeom>
        </p:spPr>
      </p:pic>
    </p:spTree>
    <p:extLst>
      <p:ext uri="{BB962C8B-B14F-4D97-AF65-F5344CB8AC3E}">
        <p14:creationId xmlns:p14="http://schemas.microsoft.com/office/powerpoint/2010/main" val="76643998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4" name="Group 23">
            <a:extLst>
              <a:ext uri="{FF2B5EF4-FFF2-40B4-BE49-F238E27FC236}">
                <a16:creationId xmlns:a16="http://schemas.microsoft.com/office/drawing/2014/main" id="{5ADE6189-061D-DC8C-73B8-A214B05EF1B0}"/>
              </a:ext>
            </a:extLst>
          </p:cNvPr>
          <p:cNvGrpSpPr/>
          <p:nvPr/>
        </p:nvGrpSpPr>
        <p:grpSpPr>
          <a:xfrm>
            <a:off x="926276" y="0"/>
            <a:ext cx="10635067" cy="2175902"/>
            <a:chOff x="2252133" y="1"/>
            <a:chExt cx="8832673" cy="1244600"/>
          </a:xfrm>
        </p:grpSpPr>
        <p:pic>
          <p:nvPicPr>
            <p:cNvPr id="25" name="Picture 24">
              <a:extLst>
                <a:ext uri="{FF2B5EF4-FFF2-40B4-BE49-F238E27FC236}">
                  <a16:creationId xmlns:a16="http://schemas.microsoft.com/office/drawing/2014/main" id="{BE328954-933B-0AA0-1BB7-9F2220C14615}"/>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grpSp>
          <p:nvGrpSpPr>
            <p:cNvPr id="26" name="Group 25">
              <a:extLst>
                <a:ext uri="{FF2B5EF4-FFF2-40B4-BE49-F238E27FC236}">
                  <a16:creationId xmlns:a16="http://schemas.microsoft.com/office/drawing/2014/main" id="{56B1B390-AB83-B761-E964-37F76823E47C}"/>
                </a:ext>
              </a:extLst>
            </p:cNvPr>
            <p:cNvGrpSpPr/>
            <p:nvPr/>
          </p:nvGrpSpPr>
          <p:grpSpPr>
            <a:xfrm>
              <a:off x="2790806" y="353485"/>
              <a:ext cx="937701" cy="822951"/>
              <a:chOff x="2790806" y="353485"/>
              <a:chExt cx="937701" cy="822951"/>
            </a:xfrm>
          </p:grpSpPr>
          <p:sp>
            <p:nvSpPr>
              <p:cNvPr id="28" name="Oval 27">
                <a:extLst>
                  <a:ext uri="{FF2B5EF4-FFF2-40B4-BE49-F238E27FC236}">
                    <a16:creationId xmlns:a16="http://schemas.microsoft.com/office/drawing/2014/main" id="{4DB9815E-4676-0658-587D-97C72E27E015}"/>
                  </a:ext>
                </a:extLst>
              </p:cNvPr>
              <p:cNvSpPr/>
              <p:nvPr/>
            </p:nvSpPr>
            <p:spPr>
              <a:xfrm>
                <a:off x="2790806" y="353485"/>
                <a:ext cx="937701" cy="822951"/>
              </a:xfrm>
              <a:prstGeom prst="ellipse">
                <a:avLst/>
              </a:prstGeom>
              <a:solidFill>
                <a:schemeClr val="accent4">
                  <a:lumMod val="40000"/>
                  <a:lumOff val="6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Picture 28">
                <a:extLst>
                  <a:ext uri="{FF2B5EF4-FFF2-40B4-BE49-F238E27FC236}">
                    <a16:creationId xmlns:a16="http://schemas.microsoft.com/office/drawing/2014/main" id="{D9305119-87D6-A7F3-E807-D1971676A1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650" b="59895"/>
              <a:stretch/>
            </p:blipFill>
            <p:spPr>
              <a:xfrm>
                <a:off x="2956247" y="437042"/>
                <a:ext cx="606819" cy="655837"/>
              </a:xfrm>
              <a:prstGeom prst="rect">
                <a:avLst/>
              </a:prstGeom>
            </p:spPr>
          </p:pic>
        </p:grpSp>
        <p:sp>
          <p:nvSpPr>
            <p:cNvPr id="27" name="TextBox 26">
              <a:extLst>
                <a:ext uri="{FF2B5EF4-FFF2-40B4-BE49-F238E27FC236}">
                  <a16:creationId xmlns:a16="http://schemas.microsoft.com/office/drawing/2014/main" id="{13BBE90D-1FD9-ED69-2098-335964B20811}"/>
                </a:ext>
              </a:extLst>
            </p:cNvPr>
            <p:cNvSpPr txBox="1"/>
            <p:nvPr/>
          </p:nvSpPr>
          <p:spPr>
            <a:xfrm>
              <a:off x="3689055" y="461265"/>
              <a:ext cx="7395751" cy="686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từ (đây, kia, này) thay thế cho từ ngữ được in đậm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1" name="Picture 30">
            <a:extLst>
              <a:ext uri="{FF2B5EF4-FFF2-40B4-BE49-F238E27FC236}">
                <a16:creationId xmlns:a16="http://schemas.microsoft.com/office/drawing/2014/main" id="{50CB8B4D-B990-4A21-46FE-82515AE24F12}"/>
              </a:ext>
            </a:extLst>
          </p:cNvPr>
          <p:cNvPicPr>
            <a:picLocks noChangeAspect="1"/>
          </p:cNvPicPr>
          <p:nvPr/>
        </p:nvPicPr>
        <p:blipFill>
          <a:blip r:embed="rId4"/>
          <a:stretch>
            <a:fillRect/>
          </a:stretch>
        </p:blipFill>
        <p:spPr>
          <a:xfrm>
            <a:off x="1283029" y="2544040"/>
            <a:ext cx="9959691" cy="3583627"/>
          </a:xfrm>
          <a:prstGeom prst="rect">
            <a:avLst/>
          </a:prstGeom>
        </p:spPr>
      </p:pic>
    </p:spTree>
    <p:extLst>
      <p:ext uri="{BB962C8B-B14F-4D97-AF65-F5344CB8AC3E}">
        <p14:creationId xmlns:p14="http://schemas.microsoft.com/office/powerpoint/2010/main" val="3613647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9" cy="584775"/>
            </a:xfrm>
            <a:prstGeom prst="rect">
              <a:avLst/>
            </a:prstGeom>
            <a:noFill/>
          </p:spPr>
          <p:txBody>
            <a:bodyPr wrap="square" rtlCol="0">
              <a:spAutoFit/>
            </a:bodyPr>
            <a:lstStyle/>
            <a:p>
              <a:r>
                <a:rPr lang="en-US" sz="3200" dirty="0" err="1">
                  <a:effectLst/>
                  <a:latin typeface="Cambria" panose="02040503050406030204" pitchFamily="18" charset="0"/>
                  <a:ea typeface="Cambria" panose="02040503050406030204" pitchFamily="18" charset="0"/>
                </a:rPr>
                <a:t>cây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cầu</a:t>
              </a:r>
              <a:r>
                <a:rPr lang="en-US" sz="3200"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Long </a:t>
              </a:r>
              <a:r>
                <a:rPr lang="en-US" sz="3200" b="1" dirty="0" err="1">
                  <a:effectLst/>
                  <a:latin typeface="Cambria" panose="02040503050406030204" pitchFamily="18" charset="0"/>
                  <a:ea typeface="Cambria" panose="02040503050406030204" pitchFamily="18" charset="0"/>
                </a:rPr>
                <a:t>Biên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như</a:t>
              </a:r>
              <a:r>
                <a:rPr lang="en-US" sz="3200" dirty="0">
                  <a:effectLst/>
                  <a:latin typeface="Cambria" panose="02040503050406030204" pitchFamily="18" charset="0"/>
                  <a:ea typeface="Cambria" panose="02040503050406030204" pitchFamily="18" charset="0"/>
                </a:rPr>
                <a:t> ... </a:t>
              </a:r>
              <a:endParaRPr lang="en-US" sz="3200" dirty="0">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340047"/>
            </a:xfrm>
            <a:prstGeom prst="rect">
              <a:avLst/>
            </a:prstGeom>
            <a:noFill/>
          </p:spPr>
          <p:txBody>
            <a:bodyPr wrap="square" rtlCol="0">
              <a:spAutoFit/>
            </a:bodyPr>
            <a:lstStyle/>
            <a:p>
              <a:pPr marL="0" marR="0" algn="just">
                <a:lnSpc>
                  <a:spcPct val="105000"/>
                </a:lnSpc>
                <a:spcBef>
                  <a:spcPts val="0"/>
                </a:spcBef>
                <a:spcAft>
                  <a:spcPts val="0"/>
                </a:spcAft>
              </a:pPr>
              <a:r>
                <a:rPr lang="en-US" sz="4000" dirty="0" err="1">
                  <a:effectLst/>
                  <a:latin typeface="Cambria" panose="02040503050406030204" pitchFamily="18" charset="0"/>
                  <a:ea typeface="Cambria" panose="02040503050406030204" pitchFamily="18" charset="0"/>
                </a:rPr>
                <a:t>cây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cầu</a:t>
              </a:r>
              <a:r>
                <a:rPr lang="en-US" sz="4000"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này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trông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như</a:t>
              </a:r>
              <a:r>
                <a:rPr lang="en-US" sz="4000" dirty="0">
                  <a:effectLst/>
                  <a:latin typeface="Cambria" panose="02040503050406030204" pitchFamily="18" charset="0"/>
                  <a:ea typeface="Cambria" panose="02040503050406030204" pitchFamily="18" charset="0"/>
                </a:rPr>
                <a:t> ... </a:t>
              </a:r>
            </a:p>
          </p:txBody>
        </p:sp>
      </p:grpSp>
    </p:spTree>
    <p:extLst>
      <p:ext uri="{BB962C8B-B14F-4D97-AF65-F5344CB8AC3E}">
        <p14:creationId xmlns:p14="http://schemas.microsoft.com/office/powerpoint/2010/main" val="2927575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Cầu</a:t>
              </a:r>
              <a:r>
                <a:rPr lang="en-US" sz="4400" b="1" dirty="0">
                  <a:effectLst/>
                  <a:latin typeface="Cambria" panose="02040503050406030204" pitchFamily="18" charset="0"/>
                  <a:ea typeface="Cambria" panose="02040503050406030204" pitchFamily="18" charset="0"/>
                </a:rPr>
                <a:t> Long </a:t>
              </a:r>
              <a:r>
                <a:rPr lang="en-US" sz="4400" b="1" dirty="0" err="1">
                  <a:effectLst/>
                  <a:latin typeface="Cambria" panose="02040503050406030204" pitchFamily="18" charset="0"/>
                  <a:ea typeface="Cambria" panose="02040503050406030204" pitchFamily="18" charset="0"/>
                </a:rPr>
                <a:t>Biên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 </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464825"/>
            </a:xfrm>
            <a:prstGeom prst="rect">
              <a:avLst/>
            </a:prstGeom>
            <a:noFill/>
          </p:spPr>
          <p:txBody>
            <a:bodyPr wrap="square" rtlCol="0">
              <a:spAutoFit/>
            </a:bodyPr>
            <a:lstStyle/>
            <a:p>
              <a:pPr marL="0" marR="0" lvl="0" indent="0" algn="just" defTabSz="914400" rtl="0" eaLnBrk="1" fontAlgn="auto" latinLnBrk="0" hangingPunct="1">
                <a:lnSpc>
                  <a:spcPct val="105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Đây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64561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554545"/>
          </a:xfrm>
          <a:prstGeom prst="rect">
            <a:avLst/>
          </a:prstGeom>
          <a:noFill/>
        </p:spPr>
        <p:txBody>
          <a:bodyPr wrap="square" rtlCol="0">
            <a:spAutoFit/>
          </a:bodyPr>
          <a:lstStyle/>
          <a:p>
            <a:pPr algn="just"/>
            <a:r>
              <a:rPr lang="en-US" sz="4000" dirty="0" err="1">
                <a:effectLst/>
                <a:latin typeface="Cambria" panose="02040503050406030204" pitchFamily="18" charset="0"/>
                <a:ea typeface="Cambria" panose="02040503050406030204" pitchFamily="18" charset="0"/>
              </a:rPr>
              <a:t>Tác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dụng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thay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từ</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ngữ</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trong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trên</a:t>
            </a:r>
            <a:r>
              <a:rPr lang="en-US" sz="4000"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cho</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đoạn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văn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mạch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lạc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hay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tránh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lặp</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từ</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ngữ</a:t>
            </a:r>
            <a:r>
              <a:rPr lang="en-US" sz="4000" b="1" i="1"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89366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29080E0B-10AB-19D4-5AD3-262E2D101815}"/>
              </a:ext>
            </a:extLst>
          </p:cNvPr>
          <p:cNvGrpSpPr/>
          <p:nvPr/>
        </p:nvGrpSpPr>
        <p:grpSpPr>
          <a:xfrm>
            <a:off x="1163060" y="-323208"/>
            <a:ext cx="10503431" cy="2175902"/>
            <a:chOff x="2252133" y="1"/>
            <a:chExt cx="8830734" cy="1244600"/>
          </a:xfrm>
        </p:grpSpPr>
        <p:pic>
          <p:nvPicPr>
            <p:cNvPr id="5" name="Picture 4">
              <a:extLst>
                <a:ext uri="{FF2B5EF4-FFF2-40B4-BE49-F238E27FC236}">
                  <a16:creationId xmlns:a16="http://schemas.microsoft.com/office/drawing/2014/main" id="{64A38EB5-530B-51A3-8E65-64589A04F2B1}"/>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13" name="TextBox 12">
              <a:extLst>
                <a:ext uri="{FF2B5EF4-FFF2-40B4-BE49-F238E27FC236}">
                  <a16:creationId xmlns:a16="http://schemas.microsoft.com/office/drawing/2014/main" id="{AD56F55C-A751-A177-8906-3C6F795BE274}"/>
                </a:ext>
              </a:extLst>
            </p:cNvPr>
            <p:cNvSpPr txBox="1"/>
            <p:nvPr/>
          </p:nvSpPr>
          <p:spPr>
            <a:xfrm>
              <a:off x="2721995" y="406925"/>
              <a:ext cx="8312405" cy="756997"/>
            </a:xfrm>
            <a:prstGeom prst="rect">
              <a:avLst/>
            </a:prstGeom>
            <a:noFill/>
          </p:spPr>
          <p:txBody>
            <a:bodyPr wrap="square" rtlCol="0">
              <a:spAutoFit/>
            </a:bodyPr>
            <a:lstStyle/>
            <a:p>
              <a:r>
                <a:rPr lang="en-US" sz="4000" b="1" dirty="0">
                  <a:solidFill>
                    <a:srgbClr val="002060"/>
                  </a:solidFill>
                  <a:latin typeface="Calibri" panose="020F0502020204030204" pitchFamily="34" charset="0"/>
                  <a:cs typeface="Calibri" panose="020F0502020204030204" pitchFamily="34" charset="0"/>
                </a:rPr>
                <a:t>3. </a:t>
              </a:r>
              <a:r>
                <a:rPr lang="vi-VN" sz="4000" b="1" dirty="0">
                  <a:solidFill>
                    <a:srgbClr val="002060"/>
                  </a:solidFill>
                  <a:latin typeface="Calibri" panose="020F0502020204030204" pitchFamily="34" charset="0"/>
                  <a:cs typeface="Calibri" panose="020F0502020204030204" pitchFamily="34" charset="0"/>
                </a:rPr>
                <a:t>Chọn kết từ (mà, cho, như, tuy ...nhưng ...) thay cho bông hoa.</a:t>
              </a:r>
              <a:endParaRPr lang="en-US" sz="4000" b="1" dirty="0">
                <a:solidFill>
                  <a:srgbClr val="002060"/>
                </a:solidFill>
                <a:latin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id="{826AA16C-0244-3B9D-2C7D-6C18053DCCFE}"/>
              </a:ext>
            </a:extLst>
          </p:cNvPr>
          <p:cNvPicPr>
            <a:picLocks noChangeAspect="1"/>
          </p:cNvPicPr>
          <p:nvPr/>
        </p:nvPicPr>
        <p:blipFill>
          <a:blip r:embed="rId3"/>
          <a:stretch>
            <a:fillRect/>
          </a:stretch>
        </p:blipFill>
        <p:spPr>
          <a:xfrm>
            <a:off x="3657600" y="1970801"/>
            <a:ext cx="5637006" cy="4531557"/>
          </a:xfrm>
          <a:prstGeom prst="rect">
            <a:avLst/>
          </a:prstGeom>
        </p:spPr>
      </p:pic>
    </p:spTree>
    <p:extLst>
      <p:ext uri="{BB962C8B-B14F-4D97-AF65-F5344CB8AC3E}">
        <p14:creationId xmlns:p14="http://schemas.microsoft.com/office/powerpoint/2010/main" val="1996130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71A25FA-7BF7-F63B-BC4F-D2D1064F9BD1}"/>
              </a:ext>
            </a:extLst>
          </p:cNvPr>
          <p:cNvPicPr>
            <a:picLocks noChangeAspect="1"/>
          </p:cNvPicPr>
          <p:nvPr/>
        </p:nvPicPr>
        <p:blipFill>
          <a:blip r:embed="rId2"/>
          <a:stretch>
            <a:fillRect/>
          </a:stretch>
        </p:blipFill>
        <p:spPr>
          <a:xfrm>
            <a:off x="2374756" y="444891"/>
            <a:ext cx="6781120" cy="5897175"/>
          </a:xfrm>
          <a:prstGeom prst="rect">
            <a:avLst/>
          </a:prstGeom>
        </p:spPr>
      </p:pic>
    </p:spTree>
    <p:extLst>
      <p:ext uri="{BB962C8B-B14F-4D97-AF65-F5344CB8AC3E}">
        <p14:creationId xmlns:p14="http://schemas.microsoft.com/office/powerpoint/2010/main" val="1744605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6BC9C81A-681E-E147-B872-6906002A5EA1}"/>
              </a:ext>
            </a:extLst>
          </p:cNvPr>
          <p:cNvSpPr txBox="1"/>
          <p:nvPr/>
        </p:nvSpPr>
        <p:spPr>
          <a:xfrm>
            <a:off x="1104405" y="1116281"/>
            <a:ext cx="10153403" cy="5106389"/>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A5ED86F4-6A38-A01C-C0DF-444E1627F258}"/>
              </a:ext>
            </a:extLst>
          </p:cNvPr>
          <p:cNvSpPr txBox="1"/>
          <p:nvPr/>
        </p:nvSpPr>
        <p:spPr>
          <a:xfrm>
            <a:off x="1187532" y="671691"/>
            <a:ext cx="10141528" cy="6186309"/>
          </a:xfrm>
          <a:prstGeom prst="rect">
            <a:avLst/>
          </a:prstGeom>
          <a:no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a. Con người có tổ có tông</a:t>
            </a:r>
          </a:p>
          <a:p>
            <a:pPr algn="ct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cây có cội,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sông có nguồn.</a:t>
            </a:r>
          </a:p>
          <a:p>
            <a:pPr algn="ctr"/>
            <a:r>
              <a:rPr lang="vi-VN" sz="3600" b="0" i="0" dirty="0">
                <a:solidFill>
                  <a:srgbClr val="000000"/>
                </a:solidFill>
                <a:effectLst/>
                <a:latin typeface="Cambria" panose="02040503050406030204" pitchFamily="18" charset="0"/>
                <a:ea typeface="Cambria" panose="02040503050406030204" pitchFamily="18" charset="0"/>
              </a:rPr>
              <a:t>b. Bầu ơi thương lấy bí cùng</a:t>
            </a:r>
          </a:p>
          <a:p>
            <a:pPr algn="ctr"/>
            <a:r>
              <a:rPr lang="vi-VN" sz="3600" b="1" i="0" dirty="0">
                <a:solidFill>
                  <a:srgbClr val="000000"/>
                </a:solidFill>
                <a:effectLst/>
                <a:latin typeface="Cambria" panose="02040503050406030204" pitchFamily="18" charset="0"/>
                <a:ea typeface="Cambria" panose="02040503050406030204" pitchFamily="18" charset="0"/>
              </a:rPr>
              <a:t>Tuy</a:t>
            </a:r>
            <a:r>
              <a:rPr lang="vi-VN" sz="3600" b="0" i="0" dirty="0">
                <a:solidFill>
                  <a:srgbClr val="000000"/>
                </a:solidFill>
                <a:effectLst/>
                <a:latin typeface="Cambria" panose="02040503050406030204" pitchFamily="18" charset="0"/>
                <a:ea typeface="Cambria" panose="02040503050406030204" pitchFamily="18" charset="0"/>
              </a:rPr>
              <a:t> rằng khác giống </a:t>
            </a:r>
            <a:r>
              <a:rPr lang="vi-VN" sz="3600" b="1" i="0" dirty="0">
                <a:solidFill>
                  <a:srgbClr val="000000"/>
                </a:solidFill>
                <a:effectLst/>
                <a:latin typeface="Cambria" panose="02040503050406030204" pitchFamily="18" charset="0"/>
                <a:ea typeface="Cambria" panose="02040503050406030204" pitchFamily="18" charset="0"/>
              </a:rPr>
              <a:t>nhưng</a:t>
            </a:r>
            <a:r>
              <a:rPr lang="vi-VN" sz="3600" b="0" i="0" dirty="0">
                <a:solidFill>
                  <a:srgbClr val="000000"/>
                </a:solidFill>
                <a:effectLst/>
                <a:latin typeface="Cambria" panose="02040503050406030204" pitchFamily="18" charset="0"/>
                <a:ea typeface="Cambria" panose="02040503050406030204" pitchFamily="18" charset="0"/>
              </a:rPr>
              <a:t> chung một giàn.</a:t>
            </a:r>
          </a:p>
          <a:p>
            <a:pPr algn="ctr"/>
            <a:r>
              <a:rPr lang="vi-VN" sz="3600" b="0" i="0" dirty="0">
                <a:solidFill>
                  <a:srgbClr val="000000"/>
                </a:solidFill>
                <a:effectLst/>
                <a:latin typeface="Cambria" panose="02040503050406030204" pitchFamily="18" charset="0"/>
                <a:ea typeface="Cambria" panose="02040503050406030204" pitchFamily="18" charset="0"/>
              </a:rPr>
              <a:t>c. Lời nói chẳng mất tiền mua</a:t>
            </a:r>
          </a:p>
          <a:p>
            <a:pPr algn="ctr"/>
            <a:r>
              <a:rPr lang="vi-VN" sz="3600" b="0" i="0" dirty="0">
                <a:solidFill>
                  <a:srgbClr val="000000"/>
                </a:solidFill>
                <a:effectLst/>
                <a:latin typeface="Cambria" panose="02040503050406030204" pitchFamily="18" charset="0"/>
                <a:ea typeface="Cambria" panose="02040503050406030204" pitchFamily="18" charset="0"/>
              </a:rPr>
              <a:t>Lựa lời </a:t>
            </a:r>
            <a:r>
              <a:rPr lang="vi-VN" sz="3600" b="1" i="0" dirty="0">
                <a:solidFill>
                  <a:srgbClr val="000000"/>
                </a:solidFill>
                <a:effectLst/>
                <a:latin typeface="Cambria" panose="02040503050406030204" pitchFamily="18" charset="0"/>
                <a:ea typeface="Cambria" panose="02040503050406030204" pitchFamily="18" charset="0"/>
              </a:rPr>
              <a:t>mà</a:t>
            </a:r>
            <a:r>
              <a:rPr lang="vi-VN" sz="3600" b="0" i="0" dirty="0">
                <a:solidFill>
                  <a:srgbClr val="000000"/>
                </a:solidFill>
                <a:effectLst/>
                <a:latin typeface="Cambria" panose="02040503050406030204" pitchFamily="18" charset="0"/>
                <a:ea typeface="Cambria" panose="02040503050406030204" pitchFamily="18" charset="0"/>
              </a:rPr>
              <a:t> nói </a:t>
            </a:r>
            <a:r>
              <a:rPr lang="vi-VN" sz="3600" b="1" i="0" dirty="0">
                <a:solidFill>
                  <a:srgbClr val="000000"/>
                </a:solidFill>
                <a:effectLst/>
                <a:latin typeface="Cambria" panose="02040503050406030204" pitchFamily="18" charset="0"/>
                <a:ea typeface="Cambria" panose="02040503050406030204" pitchFamily="18" charset="0"/>
              </a:rPr>
              <a:t>cho</a:t>
            </a:r>
            <a:r>
              <a:rPr lang="vi-VN" sz="3600" b="0" i="0" dirty="0">
                <a:solidFill>
                  <a:srgbClr val="000000"/>
                </a:solidFill>
                <a:effectLst/>
                <a:latin typeface="Cambria" panose="02040503050406030204" pitchFamily="18" charset="0"/>
                <a:ea typeface="Cambria" panose="02040503050406030204" pitchFamily="18" charset="0"/>
              </a:rPr>
              <a:t> vừa lòng nhau.</a:t>
            </a:r>
          </a:p>
          <a:p>
            <a:pPr algn="ctr"/>
            <a:r>
              <a:rPr lang="vi-VN" sz="3600" b="0" i="0" dirty="0">
                <a:solidFill>
                  <a:srgbClr val="000000"/>
                </a:solidFill>
                <a:effectLst/>
                <a:latin typeface="Cambria" panose="02040503050406030204" pitchFamily="18" charset="0"/>
                <a:ea typeface="Cambria" panose="02040503050406030204" pitchFamily="18" charset="0"/>
              </a:rPr>
              <a:t>d. Công cha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núi ngất trời</a:t>
            </a:r>
          </a:p>
          <a:p>
            <a:pPr algn="ctr"/>
            <a:r>
              <a:rPr lang="vi-VN" sz="3600" b="0" i="0" dirty="0">
                <a:solidFill>
                  <a:srgbClr val="000000"/>
                </a:solidFill>
                <a:effectLst/>
                <a:latin typeface="Cambria" panose="02040503050406030204" pitchFamily="18" charset="0"/>
                <a:ea typeface="Cambria" panose="02040503050406030204" pitchFamily="18" charset="0"/>
              </a:rPr>
              <a:t>Nghĩa mẹ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nước ở ngoài Biển Đông</a:t>
            </a:r>
          </a:p>
          <a:p>
            <a:pPr algn="ctr"/>
            <a:r>
              <a:rPr lang="vi-VN" sz="3600" b="0" i="0" dirty="0">
                <a:solidFill>
                  <a:srgbClr val="000000"/>
                </a:solidFill>
                <a:effectLst/>
                <a:latin typeface="Cambria" panose="02040503050406030204" pitchFamily="18" charset="0"/>
                <a:ea typeface="Cambria" panose="02040503050406030204" pitchFamily="18" charset="0"/>
              </a:rPr>
              <a:t>Núi cao biển rộng mênh mông</a:t>
            </a:r>
          </a:p>
          <a:p>
            <a:pPr algn="ctr"/>
            <a:r>
              <a:rPr lang="vi-VN" sz="3600" b="0" i="0" dirty="0">
                <a:solidFill>
                  <a:srgbClr val="000000"/>
                </a:solidFill>
                <a:effectLst/>
                <a:latin typeface="Cambria" panose="02040503050406030204" pitchFamily="18" charset="0"/>
                <a:ea typeface="Cambria" panose="02040503050406030204" pitchFamily="18" charset="0"/>
              </a:rPr>
              <a:t>Cù lao chín chữ, ghi lòng con ơi!</a:t>
            </a:r>
          </a:p>
          <a:p>
            <a:endParaRPr lang="en-US" sz="3600" dirty="0">
              <a:latin typeface="Cambria" panose="02040503050406030204" pitchFamily="18" charset="0"/>
              <a:ea typeface="Cambria" panose="02040503050406030204" pitchFamily="18" charset="0"/>
            </a:endParaRPr>
          </a:p>
        </p:txBody>
      </p:sp>
      <p:pic>
        <p:nvPicPr>
          <p:cNvPr id="4098" name="Picture 2" descr="Hình ảnh Bông Hoa Nhỏ Màu Xanh PNG , Nhỏ Bé, Hoa, Màu Xanh Da Trời PNG  trong suốt và Vector để tải xuống miễn phí">
            <a:extLst>
              <a:ext uri="{FF2B5EF4-FFF2-40B4-BE49-F238E27FC236}">
                <a16:creationId xmlns:a16="http://schemas.microsoft.com/office/drawing/2014/main" id="{C7C986B2-59F4-D8EA-762B-201359630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3818" y="871846"/>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ông Hoa Nhỏ Màu Xanh PNG , Nhỏ Bé, Hoa, Màu Xanh Da Trời PNG  trong suốt và Vector để tải xuống miễn phí">
            <a:extLst>
              <a:ext uri="{FF2B5EF4-FFF2-40B4-BE49-F238E27FC236}">
                <a16:creationId xmlns:a16="http://schemas.microsoft.com/office/drawing/2014/main" id="{EC3B4563-6E1E-083C-77F9-F3974E54AE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278" y="943098"/>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ông Hoa Nhỏ Màu Xanh PNG , Nhỏ Bé, Hoa, Màu Xanh Da Trời PNG  trong suốt và Vector để tải xuống miễn phí">
            <a:extLst>
              <a:ext uri="{FF2B5EF4-FFF2-40B4-BE49-F238E27FC236}">
                <a16:creationId xmlns:a16="http://schemas.microsoft.com/office/drawing/2014/main" id="{B5C7C8DD-6058-67EC-CEBF-4BD98CCA3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293" y="2095004"/>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ông Hoa Nhỏ Màu Xanh PNG , Nhỏ Bé, Hoa, Màu Xanh Da Trời PNG  trong suốt và Vector để tải xuống miễn phí">
            <a:extLst>
              <a:ext uri="{FF2B5EF4-FFF2-40B4-BE49-F238E27FC236}">
                <a16:creationId xmlns:a16="http://schemas.microsoft.com/office/drawing/2014/main" id="{12585429-3299-2882-96DB-6C801F096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780" y="2095004"/>
            <a:ext cx="2030681"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ông Hoa Nhỏ Màu Xanh PNG , Nhỏ Bé, Hoa, Màu Xanh Da Trời PNG  trong suốt và Vector để tải xuống miễn phí">
            <a:extLst>
              <a:ext uri="{FF2B5EF4-FFF2-40B4-BE49-F238E27FC236}">
                <a16:creationId xmlns:a16="http://schemas.microsoft.com/office/drawing/2014/main" id="{706A3674-64AF-6459-9D6C-873B92064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862" y="3163784"/>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ông Hoa Nhỏ Màu Xanh PNG , Nhỏ Bé, Hoa, Màu Xanh Da Trời PNG  trong suốt và Vector để tải xuống miễn phí">
            <a:extLst>
              <a:ext uri="{FF2B5EF4-FFF2-40B4-BE49-F238E27FC236}">
                <a16:creationId xmlns:a16="http://schemas.microsoft.com/office/drawing/2014/main" id="{A565CDE5-42E1-8F83-7850-62D00597F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1402" y="3151908"/>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ông Hoa Nhỏ Màu Xanh PNG , Nhỏ Bé, Hoa, Màu Xanh Da Trời PNG  trong suốt và Vector để tải xuống miễn phí">
            <a:extLst>
              <a:ext uri="{FF2B5EF4-FFF2-40B4-BE49-F238E27FC236}">
                <a16:creationId xmlns:a16="http://schemas.microsoft.com/office/drawing/2014/main" id="{80224357-5790-BEFF-6CAA-C1485FD45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649" y="3793176"/>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Bông Hoa Nhỏ Màu Xanh PNG , Nhỏ Bé, Hoa, Màu Xanh Da Trời PNG  trong suốt và Vector để tải xuống miễn phí">
            <a:extLst>
              <a:ext uri="{FF2B5EF4-FFF2-40B4-BE49-F238E27FC236}">
                <a16:creationId xmlns:a16="http://schemas.microsoft.com/office/drawing/2014/main" id="{CB7A0DDC-5C06-175F-B897-3DE319612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4488" y="4303815"/>
            <a:ext cx="1448790" cy="123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3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7"/>
                                        </p:tgtEl>
                                        <p:attrNameLst>
                                          <p:attrName>ppt_x</p:attrName>
                                        </p:attrNameLst>
                                      </p:cBhvr>
                                      <p:tavLst>
                                        <p:tav tm="0">
                                          <p:val>
                                            <p:strVal val="ppt_x"/>
                                          </p:val>
                                        </p:tav>
                                        <p:tav tm="100000">
                                          <p:val>
                                            <p:strVal val="ppt_x"/>
                                          </p:val>
                                        </p:tav>
                                      </p:tavLst>
                                    </p:anim>
                                    <p:anim calcmode="lin" valueType="num">
                                      <p:cBhvr additive="base">
                                        <p:cTn id="43" dur="500"/>
                                        <p:tgtEl>
                                          <p:spTgt spid="17"/>
                                        </p:tgtEl>
                                        <p:attrNameLst>
                                          <p:attrName>ppt_y</p:attrName>
                                        </p:attrNameLst>
                                      </p:cBhvr>
                                      <p:tavLst>
                                        <p:tav tm="0">
                                          <p:val>
                                            <p:strVal val="ppt_y"/>
                                          </p:val>
                                        </p:tav>
                                        <p:tav tm="100000">
                                          <p:val>
                                            <p:strVal val="1+ppt_h/2"/>
                                          </p:val>
                                        </p:tav>
                                      </p:tavLst>
                                    </p:anim>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800767"/>
          </a:xfrm>
          <a:prstGeom prst="rect">
            <a:avLst/>
          </a:prstGeom>
          <a:noFill/>
        </p:spPr>
        <p:txBody>
          <a:bodyPr wrap="square" rtlCol="0">
            <a:spAutoFit/>
          </a:bodyPr>
          <a:lstStyle/>
          <a:p>
            <a:pPr lvl="0" algn="just"/>
            <a:r>
              <a:rPr lang="en-US" sz="4400" dirty="0">
                <a:solidFill>
                  <a:prstClr val="black"/>
                </a:solidFill>
                <a:latin typeface="Cambria" panose="02040503050406030204" pitchFamily="18" charset="0"/>
                <a:ea typeface="Cambria" panose="02040503050406030204" pitchFamily="18" charset="0"/>
              </a:rPr>
              <a:t>4. </a:t>
            </a:r>
            <a:r>
              <a:rPr lang="en-US" sz="4400" dirty="0" err="1">
                <a:solidFill>
                  <a:prstClr val="black"/>
                </a:solidFill>
                <a:latin typeface="Cambria" panose="02040503050406030204" pitchFamily="18" charset="0"/>
                <a:ea typeface="Cambria" panose="02040503050406030204" pitchFamily="18" charset="0"/>
              </a:rPr>
              <a:t>Viết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văn</a:t>
            </a:r>
            <a:r>
              <a:rPr lang="en-US" sz="4400" dirty="0">
                <a:solidFill>
                  <a:prstClr val="black"/>
                </a:solidFill>
                <a:latin typeface="Cambria" panose="02040503050406030204" pitchFamily="18" charset="0"/>
                <a:ea typeface="Cambria" panose="02040503050406030204" pitchFamily="18" charset="0"/>
              </a:rPr>
              <a:t> (3 – 5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anh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hùng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dân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tộc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trong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sử</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dụng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đại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và</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kết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1244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295E6883-3AB3-BA1A-1E78-2D4630C016E4}"/>
              </a:ext>
            </a:extLst>
          </p:cNvPr>
          <p:cNvSpPr txBox="1"/>
          <p:nvPr/>
        </p:nvSpPr>
        <p:spPr>
          <a:xfrm>
            <a:off x="985651" y="736269"/>
            <a:ext cx="10462161" cy="5632311"/>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Chủ tịch Hồ Chí Minh là vị lãnh tụ vĩ đại, người anh hùng dân tộc Việt Nam sáng ngời. Người tiên phong tìm được cứu nước, Người đem lí tưởng cách mạng đúng đắn lãnh đạo quân và dân Việt Nam đấu tranh giành độc lập thành công. Không những vậy, Người được suy tôn làm chủ tịch, là lãnh tụ, vị cha già của toàn dân tộc, là vị phật sống. Vì Người sinh ra trong thời chiến, hoạt động hết mình và ra đi khi thời bình được lập lại nên nói ơn Người để lại cho Việt Nam ta là không thể kể xiết.</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9351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green and red text on a black background&#10;&#10;Description automatically generated">
            <a:extLst>
              <a:ext uri="{FF2B5EF4-FFF2-40B4-BE49-F238E27FC236}">
                <a16:creationId xmlns:a16="http://schemas.microsoft.com/office/drawing/2014/main" id="{D7B1FD48-92C0-4D68-1354-BA4FD770D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9296">
            <a:off x="1330038" y="1070773"/>
            <a:ext cx="6201606" cy="4992819"/>
          </a:xfrm>
          <a:prstGeom prst="rect">
            <a:avLst/>
          </a:prstGeom>
        </p:spPr>
      </p:pic>
    </p:spTree>
    <p:extLst>
      <p:ext uri="{BB962C8B-B14F-4D97-AF65-F5344CB8AC3E}">
        <p14:creationId xmlns:p14="http://schemas.microsoft.com/office/powerpoint/2010/main" val="1870645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3E1904F8-4D9B-0773-674F-ADE510DFB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37485">
            <a:off x="1377539" y="1248773"/>
            <a:ext cx="5967148" cy="459788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E6F51C2E-92FF-1CDD-5EA0-CB4A473C5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2820718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boys running in a grass field&#10;&#10;Description automatically generated">
            <a:extLst>
              <a:ext uri="{FF2B5EF4-FFF2-40B4-BE49-F238E27FC236}">
                <a16:creationId xmlns:a16="http://schemas.microsoft.com/office/drawing/2014/main" id="{CEF3B4DE-9CB4-B6D3-EBEB-884BEB84BE33}"/>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6" name="Picture 15" descr="A couple of kids holding a white sign&#10;&#10;Description automatically generated">
            <a:extLst>
              <a:ext uri="{FF2B5EF4-FFF2-40B4-BE49-F238E27FC236}">
                <a16:creationId xmlns:a16="http://schemas.microsoft.com/office/drawing/2014/main" id="{8723B848-A5AD-325A-7C77-95D1907BD0F5}"/>
              </a:ext>
            </a:extLst>
          </p:cNvPr>
          <p:cNvPicPr>
            <a:picLocks noChangeAspect="1"/>
          </p:cNvPicPr>
          <p:nvPr/>
        </p:nvPicPr>
        <p:blipFill rotWithShape="1">
          <a:blip r:embed="rId3">
            <a:extLst>
              <a:ext uri="{28A0092B-C50C-407E-A947-70E740481C1C}">
                <a14:useLocalDpi xmlns:a14="http://schemas.microsoft.com/office/drawing/2010/main" val="0"/>
              </a:ext>
            </a:extLst>
          </a:blip>
          <a:srcRect l="25116" t="12493" r="25175" b="22856"/>
          <a:stretch/>
        </p:blipFill>
        <p:spPr>
          <a:xfrm>
            <a:off x="3930733" y="333341"/>
            <a:ext cx="7770192" cy="5684508"/>
          </a:xfrm>
          <a:prstGeom prst="rect">
            <a:avLst/>
          </a:prstGeom>
        </p:spPr>
      </p:pic>
      <p:sp>
        <p:nvSpPr>
          <p:cNvPr id="17" name="TextBox 16">
            <a:extLst>
              <a:ext uri="{FF2B5EF4-FFF2-40B4-BE49-F238E27FC236}">
                <a16:creationId xmlns:a16="http://schemas.microsoft.com/office/drawing/2014/main" id="{6E5F4B3D-1A57-7B2C-610A-A1DB2FFCFFB6}"/>
              </a:ext>
            </a:extLst>
          </p:cNvPr>
          <p:cNvSpPr txBox="1"/>
          <p:nvPr/>
        </p:nvSpPr>
        <p:spPr>
          <a:xfrm>
            <a:off x="4286992" y="3401640"/>
            <a:ext cx="7220198" cy="2554545"/>
          </a:xfrm>
          <a:prstGeom prst="rect">
            <a:avLst/>
          </a:prstGeom>
          <a:noFill/>
        </p:spPr>
        <p:txBody>
          <a:bodyPr wrap="square" rtlCol="0">
            <a:spAutoFit/>
          </a:bodyPr>
          <a:lstStyle/>
          <a:p>
            <a:pPr lvl="0" algn="ctr">
              <a:defRPr/>
            </a:pPr>
            <a:r>
              <a:rPr lang="vi-VN" sz="4000" b="1" dirty="0">
                <a:solidFill>
                  <a:srgbClr val="FF0000"/>
                </a:solidFill>
                <a:latin typeface="Calibri" panose="020F0502020204030204"/>
              </a:rPr>
              <a:t>Chia sẻ với bạn những điều em ấn tượng về vị anh hùng dân tộc đã viết trong bài giới thiệu và nói lên cảm nghĩ của em.</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05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1EC0EC-8DCF-B3E4-68AF-EA39D6539A7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D4AAA717-EAA6-42CE-0F8A-90FD9B92DD5A}"/>
              </a:ext>
            </a:extLst>
          </p:cNvPr>
          <p:cNvPicPr>
            <a:picLocks noChangeAspect="1"/>
          </p:cNvPicPr>
          <p:nvPr/>
        </p:nvPicPr>
        <p:blipFill>
          <a:blip r:embed="rId3"/>
          <a:stretch>
            <a:fillRect/>
          </a:stretch>
        </p:blipFill>
        <p:spPr>
          <a:xfrm>
            <a:off x="2416724" y="405192"/>
            <a:ext cx="7834039" cy="4419983"/>
          </a:xfrm>
          <a:prstGeom prst="rect">
            <a:avLst/>
          </a:prstGeom>
        </p:spPr>
      </p:pic>
    </p:spTree>
    <p:extLst>
      <p:ext uri="{BB962C8B-B14F-4D97-AF65-F5344CB8AC3E}">
        <p14:creationId xmlns:p14="http://schemas.microsoft.com/office/powerpoint/2010/main" val="246003314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Đ-VUI ĐẾN TRƯỜNG">
            <a:hlinkClick r:id="" action="ppaction://media"/>
            <a:extLst>
              <a:ext uri="{FF2B5EF4-FFF2-40B4-BE49-F238E27FC236}">
                <a16:creationId xmlns:a16="http://schemas.microsoft.com/office/drawing/2014/main" id="{C34B63A4-1746-4A95-ADE3-B492C36971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51588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E18B4-2586-CC84-A730-ADD78706053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F651B535-5E56-BE6E-A3E4-96AF5522340B}"/>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3474B138-B119-18DA-BF0D-CDC4343B240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5">
            <a:extLst>
              <a:ext uri="{FF2B5EF4-FFF2-40B4-BE49-F238E27FC236}">
                <a16:creationId xmlns:a16="http://schemas.microsoft.com/office/drawing/2014/main" id="{E30B5653-EF74-7ABD-3C06-FEBB9814D8A2}"/>
              </a:ext>
            </a:extLst>
          </p:cNvPr>
          <p:cNvSpPr/>
          <p:nvPr/>
        </p:nvSpPr>
        <p:spPr>
          <a:xfrm>
            <a:off x="13258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5">
            <a:extLst>
              <a:ext uri="{FF2B5EF4-FFF2-40B4-BE49-F238E27FC236}">
                <a16:creationId xmlns:a16="http://schemas.microsoft.com/office/drawing/2014/main" id="{EA969C42-3DBD-AF4F-BCD6-9461A100A20D}"/>
              </a:ext>
            </a:extLst>
          </p:cNvPr>
          <p:cNvSpPr/>
          <p:nvPr/>
        </p:nvSpPr>
        <p:spPr>
          <a:xfrm>
            <a:off x="43503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5">
            <a:extLst>
              <a:ext uri="{FF2B5EF4-FFF2-40B4-BE49-F238E27FC236}">
                <a16:creationId xmlns:a16="http://schemas.microsoft.com/office/drawing/2014/main" id="{B81A8E3D-6C79-D453-8A7E-A74295A955F2}"/>
              </a:ext>
            </a:extLst>
          </p:cNvPr>
          <p:cNvSpPr/>
          <p:nvPr/>
        </p:nvSpPr>
        <p:spPr>
          <a:xfrm>
            <a:off x="7374880" y="5578480"/>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5">
            <a:extLst>
              <a:ext uri="{FF2B5EF4-FFF2-40B4-BE49-F238E27FC236}">
                <a16:creationId xmlns:a16="http://schemas.microsoft.com/office/drawing/2014/main" id="{7D2E7465-BC62-BE67-DF95-D70D51F09F78}"/>
              </a:ext>
            </a:extLst>
          </p:cNvPr>
          <p:cNvSpPr/>
          <p:nvPr/>
        </p:nvSpPr>
        <p:spPr>
          <a:xfrm>
            <a:off x="10353634" y="5578479"/>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32A065FB-06F9-5FA3-664F-150CD2AF91C7}"/>
              </a:ext>
            </a:extLst>
          </p:cNvPr>
          <p:cNvSpPr/>
          <p:nvPr/>
        </p:nvSpPr>
        <p:spPr>
          <a:xfrm>
            <a:off x="-1781569"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EFDC25B-3AE4-B330-4C96-C469C72B1218}"/>
              </a:ext>
            </a:extLst>
          </p:cNvPr>
          <p:cNvPicPr>
            <a:picLocks noChangeAspect="1"/>
          </p:cNvPicPr>
          <p:nvPr/>
        </p:nvPicPr>
        <p:blipFill>
          <a:blip r:embed="rId5"/>
          <a:stretch>
            <a:fillRect/>
          </a:stretch>
        </p:blipFill>
        <p:spPr>
          <a:xfrm>
            <a:off x="1653963" y="2257652"/>
            <a:ext cx="3468925" cy="1036410"/>
          </a:xfrm>
          <a:prstGeom prst="rect">
            <a:avLst/>
          </a:prstGeom>
        </p:spPr>
      </p:pic>
      <p:pic>
        <p:nvPicPr>
          <p:cNvPr id="12" name="Picture 11">
            <a:extLst>
              <a:ext uri="{FF2B5EF4-FFF2-40B4-BE49-F238E27FC236}">
                <a16:creationId xmlns:a16="http://schemas.microsoft.com/office/drawing/2014/main" id="{F081718A-6CF8-76BE-B18C-EE6F71778899}"/>
              </a:ext>
            </a:extLst>
          </p:cNvPr>
          <p:cNvPicPr>
            <a:picLocks noChangeAspect="1"/>
          </p:cNvPicPr>
          <p:nvPr/>
        </p:nvPicPr>
        <p:blipFill>
          <a:blip r:embed="rId6"/>
          <a:stretch>
            <a:fillRect/>
          </a:stretch>
        </p:blipFill>
        <p:spPr>
          <a:xfrm>
            <a:off x="1046615" y="2865687"/>
            <a:ext cx="9980017" cy="3359187"/>
          </a:xfrm>
          <a:prstGeom prst="rect">
            <a:avLst/>
          </a:prstGeom>
        </p:spPr>
      </p:pic>
    </p:spTree>
    <p:extLst>
      <p:ext uri="{BB962C8B-B14F-4D97-AF65-F5344CB8AC3E}">
        <p14:creationId xmlns:p14="http://schemas.microsoft.com/office/powerpoint/2010/main" val="3511155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blue and orange text&#10;&#10;Description automatically generated">
            <a:extLst>
              <a:ext uri="{FF2B5EF4-FFF2-40B4-BE49-F238E27FC236}">
                <a16:creationId xmlns:a16="http://schemas.microsoft.com/office/drawing/2014/main" id="{1F0DF8C4-1689-49C2-771C-F6C10572C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9169">
            <a:off x="368135" y="1930493"/>
            <a:ext cx="8062000" cy="2317490"/>
          </a:xfrm>
          <a:prstGeom prst="rect">
            <a:avLst/>
          </a:prstGeom>
        </p:spPr>
      </p:pic>
    </p:spTree>
    <p:extLst>
      <p:ext uri="{BB962C8B-B14F-4D97-AF65-F5344CB8AC3E}">
        <p14:creationId xmlns:p14="http://schemas.microsoft.com/office/powerpoint/2010/main" val="4221551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2" name="Group 31">
            <a:extLst>
              <a:ext uri="{FF2B5EF4-FFF2-40B4-BE49-F238E27FC236}">
                <a16:creationId xmlns:a16="http://schemas.microsoft.com/office/drawing/2014/main" id="{03F68CCB-F76E-7BBC-60CD-D8DEF5197C33}"/>
              </a:ext>
            </a:extLst>
          </p:cNvPr>
          <p:cNvGrpSpPr/>
          <p:nvPr/>
        </p:nvGrpSpPr>
        <p:grpSpPr>
          <a:xfrm>
            <a:off x="1208618" y="308760"/>
            <a:ext cx="10215444" cy="1568794"/>
            <a:chOff x="2241771" y="1"/>
            <a:chExt cx="8841096" cy="1284520"/>
          </a:xfrm>
        </p:grpSpPr>
        <p:pic>
          <p:nvPicPr>
            <p:cNvPr id="33" name="Picture 32">
              <a:extLst>
                <a:ext uri="{FF2B5EF4-FFF2-40B4-BE49-F238E27FC236}">
                  <a16:creationId xmlns:a16="http://schemas.microsoft.com/office/drawing/2014/main" id="{D565C62E-2575-68A2-7AE8-C0C9F69225BD}"/>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34" name="TextBox 33">
              <a:extLst>
                <a:ext uri="{FF2B5EF4-FFF2-40B4-BE49-F238E27FC236}">
                  <a16:creationId xmlns:a16="http://schemas.microsoft.com/office/drawing/2014/main" id="{E124E291-B3CF-644B-EFEB-357AC5935EE5}"/>
                </a:ext>
              </a:extLst>
            </p:cNvPr>
            <p:cNvSpPr txBox="1"/>
            <p:nvPr/>
          </p:nvSpPr>
          <p:spPr>
            <a:xfrm>
              <a:off x="3200029" y="301699"/>
              <a:ext cx="7667008" cy="982822"/>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Tìm đại từ nghi vấn trong các câu đố dưới đây và giải đố.</a:t>
              </a:r>
              <a:endParaRPr lang="en-US" sz="3600" b="1" dirty="0">
                <a:solidFill>
                  <a:srgbClr val="FFFF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FB0E35A9-43CD-A9AC-29CD-3B0CE634E80D}"/>
                </a:ext>
              </a:extLst>
            </p:cNvPr>
            <p:cNvGrpSpPr/>
            <p:nvPr/>
          </p:nvGrpSpPr>
          <p:grpSpPr>
            <a:xfrm>
              <a:off x="2241771" y="356276"/>
              <a:ext cx="937703" cy="831848"/>
              <a:chOff x="2847464" y="353485"/>
              <a:chExt cx="937703" cy="831848"/>
            </a:xfrm>
          </p:grpSpPr>
          <p:sp>
            <p:nvSpPr>
              <p:cNvPr id="36" name="Oval 35">
                <a:extLst>
                  <a:ext uri="{FF2B5EF4-FFF2-40B4-BE49-F238E27FC236}">
                    <a16:creationId xmlns:a16="http://schemas.microsoft.com/office/drawing/2014/main" id="{3FA183BD-F1D2-4413-AC0E-DFD590E95A79}"/>
                  </a:ext>
                </a:extLst>
              </p:cNvPr>
              <p:cNvSpPr/>
              <p:nvPr/>
            </p:nvSpPr>
            <p:spPr>
              <a:xfrm>
                <a:off x="2847464" y="353485"/>
                <a:ext cx="937703" cy="831848"/>
              </a:xfrm>
              <a:prstGeom prst="ellipse">
                <a:avLst/>
              </a:prstGeom>
              <a:solidFill>
                <a:schemeClr val="accent1">
                  <a:lumMod val="40000"/>
                  <a:lumOff val="6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086E1B52-E05F-20BC-2139-9C25280E19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3636"/>
              <a:stretch/>
            </p:blipFill>
            <p:spPr>
              <a:xfrm>
                <a:off x="3065218" y="409655"/>
                <a:ext cx="449016" cy="694572"/>
              </a:xfrm>
              <a:prstGeom prst="rect">
                <a:avLst/>
              </a:prstGeom>
            </p:spPr>
          </p:pic>
        </p:grpSp>
      </p:grpSp>
      <p:sp>
        <p:nvSpPr>
          <p:cNvPr id="38" name="Rectangle: Rounded Corners 37">
            <a:extLst>
              <a:ext uri="{FF2B5EF4-FFF2-40B4-BE49-F238E27FC236}">
                <a16:creationId xmlns:a16="http://schemas.microsoft.com/office/drawing/2014/main" id="{879482C1-3B29-CAE6-E1B8-02937D7F202A}"/>
              </a:ext>
            </a:extLst>
          </p:cNvPr>
          <p:cNvSpPr/>
          <p:nvPr/>
        </p:nvSpPr>
        <p:spPr>
          <a:xfrm>
            <a:off x="522514" y="1983178"/>
            <a:ext cx="6638307"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28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28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28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88CE7832-F81D-2407-C52A-F5B45910AF3F}"/>
              </a:ext>
            </a:extLst>
          </p:cNvPr>
          <p:cNvSpPr/>
          <p:nvPr/>
        </p:nvSpPr>
        <p:spPr>
          <a:xfrm>
            <a:off x="4251367" y="4607625"/>
            <a:ext cx="7160820" cy="209005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28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28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28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790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75B778-3E40-1654-EF40-8DB03ABDA5F1}"/>
              </a:ext>
            </a:extLst>
          </p:cNvPr>
          <p:cNvSpPr/>
          <p:nvPr/>
        </p:nvSpPr>
        <p:spPr>
          <a:xfrm>
            <a:off x="2006930" y="748144"/>
            <a:ext cx="7849589"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32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32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32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F7AD513B-A33D-7D3B-DBE2-96D39F4C6F61}"/>
              </a:ext>
            </a:extLst>
          </p:cNvPr>
          <p:cNvCxnSpPr>
            <a:cxnSpLocks/>
          </p:cNvCxnSpPr>
          <p:nvPr/>
        </p:nvCxnSpPr>
        <p:spPr>
          <a:xfrm>
            <a:off x="4298867" y="1258784"/>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pic>
        <p:nvPicPr>
          <p:cNvPr id="1026" name="Picture 2" descr="Tranh truyện lịch sử Việt Nam - Ngô Quyền">
            <a:extLst>
              <a:ext uri="{FF2B5EF4-FFF2-40B4-BE49-F238E27FC236}">
                <a16:creationId xmlns:a16="http://schemas.microsoft.com/office/drawing/2014/main" id="{84FF32E3-54D1-7CDA-8A25-D6DD0D9EB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075" y="3497555"/>
            <a:ext cx="3431969" cy="32654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800D65F-3F4F-43BE-1F98-353360667985}"/>
              </a:ext>
            </a:extLst>
          </p:cNvPr>
          <p:cNvSpPr txBox="1"/>
          <p:nvPr/>
        </p:nvSpPr>
        <p:spPr>
          <a:xfrm>
            <a:off x="6614556" y="4762005"/>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Ngô </a:t>
            </a:r>
            <a:r>
              <a:rPr lang="en-US" sz="4400" b="1" dirty="0" err="1">
                <a:solidFill>
                  <a:srgbClr val="FF0000"/>
                </a:solidFill>
                <a:latin typeface="Cambria" panose="02040503050406030204" pitchFamily="18" charset="0"/>
                <a:ea typeface="Cambria" panose="02040503050406030204" pitchFamily="18" charset="0"/>
              </a:rPr>
              <a:t>Quyền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5360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BBE4B6D-17BE-1EF1-60A0-643D563B6171}"/>
              </a:ext>
            </a:extLst>
          </p:cNvPr>
          <p:cNvSpPr txBox="1"/>
          <p:nvPr/>
        </p:nvSpPr>
        <p:spPr>
          <a:xfrm>
            <a:off x="1068779" y="629393"/>
            <a:ext cx="9904021" cy="2554545"/>
          </a:xfrm>
          <a:prstGeom prst="rect">
            <a:avLst/>
          </a:prstGeom>
          <a:noFill/>
        </p:spPr>
        <p:txBody>
          <a:bodyPr wrap="square" rtlCol="0">
            <a:spAutoFit/>
          </a:bodyPr>
          <a:lstStyle/>
          <a:p>
            <a:pPr algn="just"/>
            <a:r>
              <a:rPr lang="en-US" sz="3200" b="0" i="0" dirty="0">
                <a:solidFill>
                  <a:srgbClr val="111111"/>
                </a:solidFill>
                <a:effectLst/>
                <a:latin typeface="Cambria" panose="02040503050406030204" pitchFamily="18" charset="0"/>
                <a:ea typeface="Cambria" panose="02040503050406030204" pitchFamily="18" charset="0"/>
              </a:rPr>
              <a:t>   </a:t>
            </a:r>
            <a:r>
              <a:rPr lang="vi-VN" sz="3200" b="0" i="0" dirty="0">
                <a:solidFill>
                  <a:srgbClr val="111111"/>
                </a:solidFill>
                <a:effectLst/>
                <a:latin typeface="Cambria" panose="02040503050406030204" pitchFamily="18" charset="0"/>
                <a:ea typeface="Cambria" panose="02040503050406030204" pitchFamily="18" charset="0"/>
              </a:rPr>
              <a:t>Ngô Quyền là vị vua họ Ngô đầu tiên của nước ta. Ông là người lãnh đạo quân ta đánh thắng quân Nam Hán trên sông Bạch Đằng năm 938, chấm dứt thời kỳ hơn 1.000 năm Bắc thuộc và mở ra một thời kỳ độc lập, tự chủ mới cho nước nhà.</a:t>
            </a:r>
            <a:endParaRPr lang="en-US" sz="3200" dirty="0">
              <a:latin typeface="Cambria" panose="02040503050406030204" pitchFamily="18" charset="0"/>
              <a:ea typeface="Cambria" panose="02040503050406030204" pitchFamily="18" charset="0"/>
            </a:endParaRPr>
          </a:p>
        </p:txBody>
      </p:sp>
      <p:pic>
        <p:nvPicPr>
          <p:cNvPr id="3074" name="Picture 2">
            <a:extLst>
              <a:ext uri="{FF2B5EF4-FFF2-40B4-BE49-F238E27FC236}">
                <a16:creationId xmlns:a16="http://schemas.microsoft.com/office/drawing/2014/main" id="{24974B90-4811-FFDF-7C1C-5B58D83F1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715" y="2945946"/>
            <a:ext cx="4515708" cy="338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244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78A39F-698D-FC4B-15DD-DA5B606996DF}"/>
              </a:ext>
            </a:extLst>
          </p:cNvPr>
          <p:cNvSpPr/>
          <p:nvPr/>
        </p:nvSpPr>
        <p:spPr>
          <a:xfrm>
            <a:off x="2137559" y="866899"/>
            <a:ext cx="7813964" cy="243444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32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32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32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F839FBAE-95F2-A5DC-2389-53C4B5677CD6}"/>
              </a:ext>
            </a:extLst>
          </p:cNvPr>
          <p:cNvCxnSpPr>
            <a:cxnSpLocks/>
          </p:cNvCxnSpPr>
          <p:nvPr/>
        </p:nvCxnSpPr>
        <p:spPr>
          <a:xfrm>
            <a:off x="4857007" y="1377537"/>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E6703DC-6A5E-3F76-8861-FD319A2EADB0}"/>
              </a:ext>
            </a:extLst>
          </p:cNvPr>
          <p:cNvSpPr txBox="1"/>
          <p:nvPr/>
        </p:nvSpPr>
        <p:spPr>
          <a:xfrm>
            <a:off x="7006442" y="4714504"/>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Bánh </a:t>
            </a:r>
            <a:r>
              <a:rPr lang="en-US" sz="4400" b="1" dirty="0" err="1">
                <a:solidFill>
                  <a:srgbClr val="FF0000"/>
                </a:solidFill>
                <a:latin typeface="Cambria" panose="02040503050406030204" pitchFamily="18" charset="0"/>
                <a:ea typeface="Cambria" panose="02040503050406030204" pitchFamily="18" charset="0"/>
              </a:rPr>
              <a:t>Chưng</a:t>
            </a:r>
            <a:endParaRPr lang="en-US" sz="4400" b="1" dirty="0">
              <a:solidFill>
                <a:srgbClr val="FF0000"/>
              </a:solidFill>
              <a:latin typeface="Cambria" panose="02040503050406030204" pitchFamily="18" charset="0"/>
              <a:ea typeface="Cambria" panose="02040503050406030204" pitchFamily="18" charset="0"/>
            </a:endParaRPr>
          </a:p>
        </p:txBody>
      </p:sp>
      <p:pic>
        <p:nvPicPr>
          <p:cNvPr id="2050" name="Picture 2" descr="Cách nấu bánh chưng ngon, dẻo, xanh">
            <a:extLst>
              <a:ext uri="{FF2B5EF4-FFF2-40B4-BE49-F238E27FC236}">
                <a16:creationId xmlns:a16="http://schemas.microsoft.com/office/drawing/2014/main" id="{137A18E0-39CF-7F96-03FA-DEC952182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316" y="3538847"/>
            <a:ext cx="4203865" cy="315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6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182</TotalTime>
  <Words>580</Words>
  <Application>Microsoft Office PowerPoint</Application>
  <PresentationFormat>Widescreen</PresentationFormat>
  <Paragraphs>44</Paragraphs>
  <Slides>21</Slides>
  <Notes>0</Notes>
  <HiddenSlides>0</HiddenSlides>
  <MMClips>1</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21</vt:i4>
      </vt:variant>
    </vt:vector>
  </HeadingPairs>
  <TitlesOfParts>
    <vt:vector size="30" baseType="lpstr">
      <vt:lpstr>Aptos</vt:lpstr>
      <vt:lpstr>Arial</vt:lpstr>
      <vt:lpstr>Calibri</vt:lpstr>
      <vt:lpstr>Cambria</vt:lpstr>
      <vt:lpstr>Office Theme</vt:lpstr>
      <vt:lpstr>1_Office Theme</vt:lpstr>
      <vt:lpstr>1_Chủ đề Office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53857-NHTAN</cp:lastModifiedBy>
  <cp:revision>47</cp:revision>
  <dcterms:created xsi:type="dcterms:W3CDTF">2024-08-28T11:01:25Z</dcterms:created>
  <dcterms:modified xsi:type="dcterms:W3CDTF">2025-03-18T02:23:35Z</dcterms:modified>
  <cp:category>9Slide.vn</cp:category>
</cp:coreProperties>
</file>