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56" r:id="rId3"/>
    <p:sldId id="257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1" r:id="rId19"/>
  </p:sldIdLst>
  <p:sldSz cx="18288000" cy="10287000"/>
  <p:notesSz cx="6858000" cy="9144000"/>
  <p:embeddedFontLst>
    <p:embeddedFont>
      <p:font typeface="Nunito Bold Bold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Bold" panose="02040803050406030204" pitchFamily="18" charset="0"/>
      <p:bold r:id="rId29"/>
    </p:embeddedFont>
    <p:embeddedFont>
      <p:font typeface="Gaegu Bold" panose="020B0604020202020204" charset="0"/>
      <p:regular r:id="rId30"/>
    </p:embeddedFont>
    <p:embeddedFont>
      <p:font typeface="Open Sans Bold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3444" y="16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4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29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8.sv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12" Type="http://schemas.openxmlformats.org/officeDocument/2006/relationships/image" Target="../media/image49.png"/><Relationship Id="rId17" Type="http://schemas.openxmlformats.org/officeDocument/2006/relationships/image" Target="../media/image45.svg"/><Relationship Id="rId2" Type="http://schemas.openxmlformats.org/officeDocument/2006/relationships/image" Target="../media/image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6.svg"/><Relationship Id="rId15" Type="http://schemas.openxmlformats.org/officeDocument/2006/relationships/image" Target="../media/image41.sv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NULL"/><Relationship Id="rId25" Type="http://schemas.openxmlformats.org/officeDocument/2006/relationships/image" Target="../media/image58.png"/><Relationship Id="rId2" Type="http://schemas.openxmlformats.org/officeDocument/2006/relationships/image" Target="../media/image56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4" Type="http://schemas.openxmlformats.org/officeDocument/2006/relationships/image" Target="NULL"/><Relationship Id="rId32" Type="http://schemas.openxmlformats.org/officeDocument/2006/relationships/image" Target="../media/image63.png"/><Relationship Id="rId28" Type="http://schemas.openxmlformats.org/officeDocument/2006/relationships/image" Target="NULL"/><Relationship Id="rId31" Type="http://schemas.openxmlformats.org/officeDocument/2006/relationships/image" Target="../media/image62.png"/><Relationship Id="rId4" Type="http://schemas.openxmlformats.org/officeDocument/2006/relationships/image" Target="../media/image57.png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5.svg"/><Relationship Id="rId7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10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0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sv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3.png"/><Relationship Id="rId5" Type="http://schemas.openxmlformats.org/officeDocument/2006/relationships/image" Target="../media/image13.sv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10386510" y="-5587963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1750747" y="6040068"/>
            <a:ext cx="9812845" cy="10106863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-2767429" y="-3798592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1320">
            <a:off x="5450245" y="520137"/>
            <a:ext cx="2135013" cy="2119486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759" flipH="1">
            <a:off x="1074832" y="1884240"/>
            <a:ext cx="2850527" cy="228042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65655" y="2057400"/>
            <a:ext cx="7324344" cy="822960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839" y="942106"/>
            <a:ext cx="16954445" cy="8626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4" y="0"/>
            <a:ext cx="2233181" cy="2233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870003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22" y="2946389"/>
            <a:ext cx="9211184" cy="4201386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5" y="0"/>
                </a:lnTo>
                <a:lnTo>
                  <a:pt x="9211185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64596" y="2151160"/>
            <a:ext cx="7161181" cy="5845422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64658" y="1135795"/>
            <a:ext cx="13196087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Quan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sát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tranh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và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trả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lời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câu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hỏi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3196" y="8418908"/>
            <a:ext cx="17727570" cy="14619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720"/>
              </a:lnSpc>
              <a:buFont typeface="Wingdings" panose="05000000000000000000" pitchFamily="2" charset="2"/>
              <a:buChar char="§"/>
            </a:pP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>
              <a:lnSpc>
                <a:spcPts val="5720"/>
              </a:lnSpc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28932" y="1257300"/>
            <a:ext cx="11315867" cy="5638800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4" y="0"/>
                </a:lnTo>
                <a:lnTo>
                  <a:pt x="9211184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8600" y="4349262"/>
            <a:ext cx="5200294" cy="6057900"/>
          </a:xfrm>
          <a:custGeom>
            <a:avLst/>
            <a:gdLst/>
            <a:ahLst/>
            <a:cxnLst/>
            <a:rect l="l" t="t" r="r" b="b"/>
            <a:pathLst>
              <a:path w="4019026" h="4696038">
                <a:moveTo>
                  <a:pt x="0" y="0"/>
                </a:moveTo>
                <a:lnTo>
                  <a:pt x="4019027" y="0"/>
                </a:lnTo>
                <a:lnTo>
                  <a:pt x="4019027" y="4696038"/>
                </a:lnTo>
                <a:lnTo>
                  <a:pt x="0" y="4696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00800" y="7136184"/>
            <a:ext cx="17701414" cy="143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0"/>
              </a:lnSpc>
            </a:pP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5720"/>
              </a:lnSpc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000" y="1556392"/>
            <a:ext cx="8778709" cy="7577217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70893" y="6251487"/>
            <a:ext cx="4238510" cy="4426642"/>
          </a:xfrm>
          <a:custGeom>
            <a:avLst/>
            <a:gdLst/>
            <a:ahLst/>
            <a:cxnLst/>
            <a:rect l="l" t="t" r="r" b="b"/>
            <a:pathLst>
              <a:path w="4238510" h="4426642">
                <a:moveTo>
                  <a:pt x="0" y="0"/>
                </a:moveTo>
                <a:lnTo>
                  <a:pt x="4238510" y="0"/>
                </a:lnTo>
                <a:lnTo>
                  <a:pt x="4238510" y="4426642"/>
                </a:lnTo>
                <a:lnTo>
                  <a:pt x="0" y="4426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89875" y="1943100"/>
            <a:ext cx="6313108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20"/>
              </a:lnSpc>
            </a:pP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ts val="5720"/>
              </a:lnSpc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So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rẻ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462213" y="6123313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344057" y="707456"/>
            <a:ext cx="13560673" cy="9083030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464792" y="2369921"/>
            <a:ext cx="2190780" cy="2039417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643" y="6901717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93695" y="1641519"/>
            <a:ext cx="9687333" cy="125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9"/>
              </a:lnSpc>
            </a:pPr>
            <a:r>
              <a:rPr lang="en-US" sz="8800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62547" y="2923472"/>
            <a:ext cx="110202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13490" y="4967884"/>
            <a:ext cx="10877048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lang="en-US" sz="5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873690">
            <a:off x="14428030" y="853375"/>
            <a:ext cx="1645125" cy="2175045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2110">
            <a:off x="15250592" y="2638115"/>
            <a:ext cx="1919125" cy="2720409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06678" y="8312938"/>
            <a:ext cx="2363405" cy="1890724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808" y="1232335"/>
            <a:ext cx="6161913" cy="8229600"/>
          </a:xfrm>
          <a:custGeom>
            <a:avLst/>
            <a:gdLst/>
            <a:ahLst/>
            <a:cxnLst/>
            <a:rect l="l" t="t" r="r" b="b"/>
            <a:pathLst>
              <a:path w="6161913" h="8229600">
                <a:moveTo>
                  <a:pt x="0" y="0"/>
                </a:moveTo>
                <a:lnTo>
                  <a:pt x="6161913" y="0"/>
                </a:lnTo>
                <a:lnTo>
                  <a:pt x="61619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19600" y="2473061"/>
            <a:ext cx="12075277" cy="649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1100" dirty="0">
                <a:solidFill>
                  <a:srgbClr val="51413A"/>
                </a:solidFill>
                <a:latin typeface="Nunito Bold Bold"/>
              </a:rPr>
              <a:t>VẬN </a:t>
            </a:r>
          </a:p>
          <a:p>
            <a:pPr algn="ctr"/>
            <a:r>
              <a:rPr lang="en-US" sz="21100" dirty="0">
                <a:solidFill>
                  <a:srgbClr val="51413A"/>
                </a:solidFill>
                <a:latin typeface="Nunito Bold Bold"/>
              </a:rPr>
              <a:t>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645443" y="849944"/>
            <a:ext cx="13560673" cy="6983747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392" y="2057400"/>
            <a:ext cx="6237351" cy="8229600"/>
          </a:xfrm>
          <a:custGeom>
            <a:avLst/>
            <a:gdLst/>
            <a:ahLst/>
            <a:cxnLst/>
            <a:rect l="l" t="t" r="r" b="b"/>
            <a:pathLst>
              <a:path w="6237351" h="8229600">
                <a:moveTo>
                  <a:pt x="0" y="0"/>
                </a:moveTo>
                <a:lnTo>
                  <a:pt x="6237351" y="0"/>
                </a:lnTo>
                <a:lnTo>
                  <a:pt x="62373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96798" y="3047155"/>
            <a:ext cx="885796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9967094" y="177322"/>
            <a:ext cx="9555720" cy="9897638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5283474" y="5858136"/>
            <a:ext cx="10566947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0768" y="3343884"/>
            <a:ext cx="5824313" cy="6172200"/>
          </a:xfrm>
          <a:custGeom>
            <a:avLst/>
            <a:gdLst/>
            <a:ahLst/>
            <a:cxnLst/>
            <a:rect l="l" t="t" r="r" b="b"/>
            <a:pathLst>
              <a:path w="5824312" h="6172200">
                <a:moveTo>
                  <a:pt x="0" y="0"/>
                </a:moveTo>
                <a:lnTo>
                  <a:pt x="5824312" y="0"/>
                </a:lnTo>
                <a:lnTo>
                  <a:pt x="582431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06810-2D25-CB75-C935-A1E4C495A3AE}"/>
              </a:ext>
            </a:extLst>
          </p:cNvPr>
          <p:cNvGrpSpPr/>
          <p:nvPr/>
        </p:nvGrpSpPr>
        <p:grpSpPr>
          <a:xfrm>
            <a:off x="9672311" y="1402976"/>
            <a:ext cx="1347197" cy="1395402"/>
            <a:chOff x="6448207" y="935317"/>
            <a:chExt cx="898131" cy="930268"/>
          </a:xfrm>
        </p:grpSpPr>
        <p:sp>
          <p:nvSpPr>
            <p:cNvPr id="4" name="Freeform 4"/>
            <p:cNvSpPr/>
            <p:nvPr/>
          </p:nvSpPr>
          <p:spPr>
            <a:xfrm>
              <a:off x="6448207" y="935317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566444" y="1214606"/>
              <a:ext cx="661657" cy="40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700"/>
                </a:lnSpc>
              </a:pPr>
              <a:r>
                <a:rPr lang="en-US" sz="54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D85BDD-1ACF-01EA-ED1F-5CA29369E8F7}"/>
              </a:ext>
            </a:extLst>
          </p:cNvPr>
          <p:cNvGrpSpPr/>
          <p:nvPr/>
        </p:nvGrpSpPr>
        <p:grpSpPr>
          <a:xfrm>
            <a:off x="9672311" y="5143500"/>
            <a:ext cx="1347197" cy="1395402"/>
            <a:chOff x="6448207" y="3429000"/>
            <a:chExt cx="898131" cy="930268"/>
          </a:xfrm>
        </p:grpSpPr>
        <p:sp>
          <p:nvSpPr>
            <p:cNvPr id="5" name="Freeform 5"/>
            <p:cNvSpPr/>
            <p:nvPr/>
          </p:nvSpPr>
          <p:spPr>
            <a:xfrm>
              <a:off x="6448207" y="3429000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6566444" y="3708288"/>
              <a:ext cx="661657" cy="401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700"/>
                </a:lnSpc>
              </a:pPr>
              <a:r>
                <a:rPr lang="en-US" sz="54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513771" y="1210528"/>
            <a:ext cx="7293482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146"/>
              </a:lnSpc>
            </a:pPr>
            <a:r>
              <a:rPr lang="en-US" sz="6939" dirty="0">
                <a:solidFill>
                  <a:srgbClr val="51413A"/>
                </a:solidFill>
                <a:latin typeface="Cambria Bold"/>
              </a:rPr>
              <a:t>Chia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sẻ</a:t>
            </a:r>
            <a:r>
              <a:rPr lang="en-US" sz="6939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6939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học</a:t>
            </a:r>
            <a:r>
              <a:rPr lang="en-US" sz="6939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với</a:t>
            </a:r>
            <a:r>
              <a:rPr lang="en-US" sz="6939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người</a:t>
            </a:r>
            <a:r>
              <a:rPr lang="en-US" sz="6939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6939" dirty="0" err="1">
                <a:solidFill>
                  <a:srgbClr val="51413A"/>
                </a:solidFill>
                <a:latin typeface="Cambria Bold"/>
              </a:rPr>
              <a:t>thân</a:t>
            </a:r>
            <a:endParaRPr lang="en-US" sz="6939" dirty="0">
              <a:solidFill>
                <a:srgbClr val="51413A"/>
              </a:solidFill>
              <a:latin typeface="Cambri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73039" y="4856903"/>
            <a:ext cx="4934778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7988"/>
              </a:lnSpc>
            </a:pPr>
            <a:r>
              <a:rPr lang="en-US" sz="7395" dirty="0" err="1">
                <a:solidFill>
                  <a:srgbClr val="51413A"/>
                </a:solidFill>
                <a:latin typeface="Cambria Bold"/>
              </a:rPr>
              <a:t>Chuẩn</a:t>
            </a:r>
            <a:r>
              <a:rPr lang="en-US" sz="7395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7395" dirty="0" err="1">
                <a:solidFill>
                  <a:srgbClr val="51413A"/>
                </a:solidFill>
                <a:latin typeface="Cambria Bold"/>
              </a:rPr>
              <a:t>bị</a:t>
            </a:r>
            <a:r>
              <a:rPr lang="en-US" sz="7395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7395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7395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7395" dirty="0" err="1">
                <a:solidFill>
                  <a:srgbClr val="51413A"/>
                </a:solidFill>
                <a:latin typeface="Cambria Bold"/>
              </a:rPr>
              <a:t>mới</a:t>
            </a:r>
            <a:endParaRPr lang="en-US" sz="7395" dirty="0">
              <a:solidFill>
                <a:srgbClr val="51413A"/>
              </a:solidFill>
              <a:latin typeface="Cambria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0BD177-D4E1-4FF2-401C-715EE9BB6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046" y="250386"/>
            <a:ext cx="9419136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9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9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9" y="0"/>
            <a:ext cx="10196990" cy="10287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260444">
            <a:off x="13341676" y="279637"/>
            <a:ext cx="5062100" cy="25141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3041074">
            <a:off x="58865" y="1159415"/>
            <a:ext cx="3657600" cy="139446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2900478">
            <a:off x="15620160" y="7896749"/>
            <a:ext cx="3721782" cy="2723105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268" y="3593616"/>
            <a:ext cx="5020038" cy="6693384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0" y="6183354"/>
            <a:ext cx="4450596" cy="3378609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" y="4399700"/>
            <a:ext cx="5284890" cy="52008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0" y="1536723"/>
            <a:ext cx="13186791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28243" y="1074128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32725" y="2015978"/>
            <a:ext cx="9486104" cy="2395241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2"/>
                </a:lnTo>
                <a:lnTo>
                  <a:pt x="0" y="239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97165">
            <a:off x="1248847" y="4141075"/>
            <a:ext cx="3558792" cy="3312912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3"/>
                </a:lnTo>
                <a:lnTo>
                  <a:pt x="0" y="3312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14561" y="2605586"/>
            <a:ext cx="7684331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51413A"/>
                </a:solidFill>
                <a:latin typeface="Nunito Bold Bold"/>
              </a:rPr>
              <a:t>Hoạt</a:t>
            </a:r>
            <a:r>
              <a:rPr lang="en-US" sz="6999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51413A"/>
                </a:solidFill>
                <a:latin typeface="Nunito Bold Bold"/>
              </a:rPr>
              <a:t>động</a:t>
            </a:r>
            <a:r>
              <a:rPr lang="en-US" sz="6999" dirty="0">
                <a:solidFill>
                  <a:srgbClr val="51413A"/>
                </a:solidFill>
                <a:latin typeface="Nunito Bold Bold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9079" y="4059156"/>
            <a:ext cx="1019339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4" y="-3979308"/>
            <a:ext cx="10193174" cy="7413218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5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3" y="1267738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27516" y="5796521"/>
            <a:ext cx="1599455" cy="3665417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97165">
            <a:off x="-125783" y="7431767"/>
            <a:ext cx="3558792" cy="3312912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2"/>
                </a:lnTo>
                <a:lnTo>
                  <a:pt x="0" y="3312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F381A-AAFC-B2EE-FB2A-E1FF752F3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342" y="1763694"/>
            <a:ext cx="9236241" cy="1865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98BFA7-8844-B2DC-D393-F470F5A55E2B}"/>
              </a:ext>
            </a:extLst>
          </p:cNvPr>
          <p:cNvSpPr txBox="1"/>
          <p:nvPr/>
        </p:nvSpPr>
        <p:spPr>
          <a:xfrm>
            <a:off x="2738973" y="3810164"/>
            <a:ext cx="132885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Nêu được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- Biết được vì sao phải quý trọng đồng tiền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54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-1802063" y="-3532232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88295">
            <a:off x="13191413" y="314592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86706" y="204817"/>
            <a:ext cx="15001293" cy="1718110"/>
          </a:xfrm>
          <a:custGeom>
            <a:avLst/>
            <a:gdLst/>
            <a:ahLst/>
            <a:cxnLst/>
            <a:rect l="l" t="t" r="r" b="b"/>
            <a:pathLst>
              <a:path w="9068700" h="2289847">
                <a:moveTo>
                  <a:pt x="0" y="0"/>
                </a:moveTo>
                <a:lnTo>
                  <a:pt x="9068700" y="0"/>
                </a:lnTo>
                <a:lnTo>
                  <a:pt x="9068700" y="2289847"/>
                </a:lnTo>
                <a:lnTo>
                  <a:pt x="0" y="228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3711" y="2324349"/>
            <a:ext cx="9828644" cy="7345618"/>
          </a:xfrm>
          <a:custGeom>
            <a:avLst/>
            <a:gdLst/>
            <a:ahLst/>
            <a:cxnLst/>
            <a:rect l="l" t="t" r="r" b="b"/>
            <a:pathLst>
              <a:path w="9828644" h="7345618">
                <a:moveTo>
                  <a:pt x="0" y="0"/>
                </a:moveTo>
                <a:lnTo>
                  <a:pt x="9828644" y="0"/>
                </a:lnTo>
                <a:lnTo>
                  <a:pt x="9828644" y="7345618"/>
                </a:lnTo>
                <a:lnTo>
                  <a:pt x="0" y="7345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75774" y="615031"/>
            <a:ext cx="145931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Quan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sát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tranh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và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trả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lời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câu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hỏi</a:t>
            </a:r>
            <a:endParaRPr lang="en-US" sz="6999" dirty="0">
              <a:solidFill>
                <a:srgbClr val="FFF9FF"/>
              </a:solidFill>
              <a:latin typeface="Nunito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83093" y="2047236"/>
            <a:ext cx="6925562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8" lvl="1" indent="-582934" algn="just">
              <a:buFont typeface="Arial"/>
              <a:buChar char="•"/>
            </a:pP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65868" lvl="1" indent="-582934" algn="just">
              <a:buFont typeface="Arial"/>
              <a:buChar char="•"/>
            </a:pP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254" y="6852535"/>
            <a:ext cx="4442745" cy="3335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23230"/>
            <a:ext cx="4505334" cy="4450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435467">
            <a:off x="9417792" y="-6825417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64219">
            <a:off x="851888" y="873062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4" y="0"/>
                </a:lnTo>
                <a:lnTo>
                  <a:pt x="16584224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7561">
            <a:off x="9954935" y="6761400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91509" y="1677791"/>
            <a:ext cx="7815600" cy="6803339"/>
          </a:xfrm>
          <a:custGeom>
            <a:avLst/>
            <a:gdLst/>
            <a:ahLst/>
            <a:cxnLst/>
            <a:rect l="l" t="t" r="r" b="b"/>
            <a:pathLst>
              <a:path w="7815600" h="6803339">
                <a:moveTo>
                  <a:pt x="0" y="0"/>
                </a:moveTo>
                <a:lnTo>
                  <a:pt x="7815600" y="0"/>
                </a:lnTo>
                <a:lnTo>
                  <a:pt x="7815600" y="6803338"/>
                </a:lnTo>
                <a:lnTo>
                  <a:pt x="0" y="6803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61037" y="3956778"/>
            <a:ext cx="640990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0972800" y="6590016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6"/>
          <p:cNvSpPr txBox="1"/>
          <p:nvPr/>
        </p:nvSpPr>
        <p:spPr>
          <a:xfrm>
            <a:off x="4896465" y="8545169"/>
            <a:ext cx="6409905" cy="5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1"/>
              </a:lnSpc>
              <a:spcBef>
                <a:spcPct val="0"/>
              </a:spcBef>
            </a:pPr>
            <a:r>
              <a:rPr lang="en-US" sz="3258" dirty="0" err="1" smtClean="0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3258" dirty="0" smtClean="0">
                <a:solidFill>
                  <a:srgbClr val="000000"/>
                </a:solidFill>
                <a:latin typeface="Open Sans Bold"/>
              </a:rPr>
              <a:t> 1</a:t>
            </a:r>
            <a:endParaRPr lang="en-US" sz="3258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7976" flipH="1">
            <a:off x="-2083558" y="-4172028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10818229" y="0"/>
                </a:moveTo>
                <a:lnTo>
                  <a:pt x="0" y="0"/>
                </a:lnTo>
                <a:lnTo>
                  <a:pt x="0" y="7867802"/>
                </a:lnTo>
                <a:lnTo>
                  <a:pt x="10818229" y="7867802"/>
                </a:lnTo>
                <a:lnTo>
                  <a:pt x="108182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60947" y="1186227"/>
            <a:ext cx="8369852" cy="8311653"/>
          </a:xfrm>
          <a:custGeom>
            <a:avLst/>
            <a:gdLst/>
            <a:ahLst/>
            <a:cxnLst/>
            <a:rect l="l" t="t" r="r" b="b"/>
            <a:pathLst>
              <a:path w="7256149" h="7515785">
                <a:moveTo>
                  <a:pt x="7256149" y="0"/>
                </a:moveTo>
                <a:lnTo>
                  <a:pt x="0" y="0"/>
                </a:lnTo>
                <a:lnTo>
                  <a:pt x="0" y="7515785"/>
                </a:lnTo>
                <a:lnTo>
                  <a:pt x="7256149" y="7515785"/>
                </a:lnTo>
                <a:lnTo>
                  <a:pt x="72561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54461" flipH="1">
            <a:off x="10796019" y="7193649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10566946" y="0"/>
                </a:moveTo>
                <a:lnTo>
                  <a:pt x="0" y="0"/>
                </a:lnTo>
                <a:lnTo>
                  <a:pt x="0" y="7685052"/>
                </a:lnTo>
                <a:lnTo>
                  <a:pt x="10566946" y="7685052"/>
                </a:lnTo>
                <a:lnTo>
                  <a:pt x="105669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7731" y="1989792"/>
            <a:ext cx="7778886" cy="6709289"/>
          </a:xfrm>
          <a:custGeom>
            <a:avLst/>
            <a:gdLst/>
            <a:ahLst/>
            <a:cxnLst/>
            <a:rect l="l" t="t" r="r" b="b"/>
            <a:pathLst>
              <a:path w="7778886" h="6709289">
                <a:moveTo>
                  <a:pt x="0" y="0"/>
                </a:moveTo>
                <a:lnTo>
                  <a:pt x="7778886" y="0"/>
                </a:lnTo>
                <a:lnTo>
                  <a:pt x="7778886" y="6709289"/>
                </a:lnTo>
                <a:lnTo>
                  <a:pt x="0" y="6709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63200" y="4683363"/>
            <a:ext cx="7086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36428" y="2337705"/>
            <a:ext cx="637997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US" sz="6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114800" y="8947601"/>
            <a:ext cx="6409905" cy="5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1"/>
              </a:lnSpc>
              <a:spcBef>
                <a:spcPct val="0"/>
              </a:spcBef>
            </a:pPr>
            <a:r>
              <a:rPr lang="en-US" sz="3258" dirty="0" err="1" smtClean="0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3258" dirty="0" smtClean="0">
                <a:solidFill>
                  <a:srgbClr val="000000"/>
                </a:solidFill>
                <a:latin typeface="Open Sans Bold"/>
              </a:rPr>
              <a:t> 2</a:t>
            </a:r>
            <a:endParaRPr lang="en-US" sz="3258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5166240" y="-3217760"/>
            <a:ext cx="9555720" cy="16687800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5283473" y="5858136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7028" y="1485900"/>
            <a:ext cx="10912572" cy="5469608"/>
          </a:xfrm>
          <a:custGeom>
            <a:avLst/>
            <a:gdLst/>
            <a:ahLst/>
            <a:cxnLst/>
            <a:rect l="l" t="t" r="r" b="b"/>
            <a:pathLst>
              <a:path w="10014141" h="4762281">
                <a:moveTo>
                  <a:pt x="0" y="0"/>
                </a:moveTo>
                <a:lnTo>
                  <a:pt x="10014141" y="0"/>
                </a:lnTo>
                <a:lnTo>
                  <a:pt x="10014141" y="4762281"/>
                </a:lnTo>
                <a:lnTo>
                  <a:pt x="0" y="476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821438"/>
            <a:ext cx="4566510" cy="4114800"/>
          </a:xfrm>
          <a:custGeom>
            <a:avLst/>
            <a:gdLst/>
            <a:ahLst/>
            <a:cxnLst/>
            <a:rect l="l" t="t" r="r" b="b"/>
            <a:pathLst>
              <a:path w="4566510" h="4114800">
                <a:moveTo>
                  <a:pt x="4566511" y="0"/>
                </a:moveTo>
                <a:lnTo>
                  <a:pt x="0" y="0"/>
                </a:lnTo>
                <a:lnTo>
                  <a:pt x="0" y="4114800"/>
                </a:lnTo>
                <a:lnTo>
                  <a:pt x="4566511" y="4114800"/>
                </a:lnTo>
                <a:lnTo>
                  <a:pt x="456651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59599" y="7150131"/>
            <a:ext cx="90674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endParaRPr lang="en-US" sz="60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3824">
            <a:off x="13962177" y="6625101"/>
            <a:ext cx="2076976" cy="2944167"/>
          </a:xfrm>
          <a:custGeom>
            <a:avLst/>
            <a:gdLst/>
            <a:ahLst/>
            <a:cxnLst/>
            <a:rect l="l" t="t" r="r" b="b"/>
            <a:pathLst>
              <a:path w="2076976" h="2944167">
                <a:moveTo>
                  <a:pt x="0" y="0"/>
                </a:moveTo>
                <a:lnTo>
                  <a:pt x="2076976" y="0"/>
                </a:lnTo>
                <a:lnTo>
                  <a:pt x="2076976" y="2944167"/>
                </a:lnTo>
                <a:lnTo>
                  <a:pt x="0" y="2944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63070">
            <a:off x="15223577" y="8439608"/>
            <a:ext cx="1092261" cy="1444094"/>
          </a:xfrm>
          <a:custGeom>
            <a:avLst/>
            <a:gdLst/>
            <a:ahLst/>
            <a:cxnLst/>
            <a:rect l="l" t="t" r="r" b="b"/>
            <a:pathLst>
              <a:path w="1092261" h="1444094">
                <a:moveTo>
                  <a:pt x="0" y="0"/>
                </a:moveTo>
                <a:lnTo>
                  <a:pt x="1092260" y="0"/>
                </a:lnTo>
                <a:lnTo>
                  <a:pt x="1092260" y="1444095"/>
                </a:lnTo>
                <a:lnTo>
                  <a:pt x="0" y="144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88502">
            <a:off x="10913624" y="7415051"/>
            <a:ext cx="1647129" cy="2177694"/>
          </a:xfrm>
          <a:custGeom>
            <a:avLst/>
            <a:gdLst/>
            <a:ahLst/>
            <a:cxnLst/>
            <a:rect l="l" t="t" r="r" b="b"/>
            <a:pathLst>
              <a:path w="1647129" h="2177694">
                <a:moveTo>
                  <a:pt x="0" y="0"/>
                </a:moveTo>
                <a:lnTo>
                  <a:pt x="1647128" y="0"/>
                </a:lnTo>
                <a:lnTo>
                  <a:pt x="1647128" y="2177694"/>
                </a:lnTo>
                <a:lnTo>
                  <a:pt x="0" y="2177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83051" y="7504584"/>
            <a:ext cx="3478020" cy="2782416"/>
          </a:xfrm>
          <a:custGeom>
            <a:avLst/>
            <a:gdLst/>
            <a:ahLst/>
            <a:cxnLst/>
            <a:rect l="l" t="t" r="r" b="b"/>
            <a:pathLst>
              <a:path w="3478020" h="2782416">
                <a:moveTo>
                  <a:pt x="0" y="0"/>
                </a:moveTo>
                <a:lnTo>
                  <a:pt x="3478020" y="0"/>
                </a:lnTo>
                <a:lnTo>
                  <a:pt x="3478020" y="2782416"/>
                </a:lnTo>
                <a:lnTo>
                  <a:pt x="0" y="278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3921">
            <a:off x="983183" y="-751515"/>
            <a:ext cx="8032239" cy="13468693"/>
          </a:xfrm>
          <a:custGeom>
            <a:avLst/>
            <a:gdLst/>
            <a:ahLst/>
            <a:cxnLst/>
            <a:rect l="l" t="t" r="r" b="b"/>
            <a:pathLst>
              <a:path w="8032239" h="13468693">
                <a:moveTo>
                  <a:pt x="0" y="0"/>
                </a:moveTo>
                <a:lnTo>
                  <a:pt x="8032239" y="0"/>
                </a:lnTo>
                <a:lnTo>
                  <a:pt x="8032239" y="13468692"/>
                </a:lnTo>
                <a:lnTo>
                  <a:pt x="0" y="13468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431249" y="1258792"/>
            <a:ext cx="7209629" cy="118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8000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 rot="-143921">
            <a:off x="3151087" y="2103254"/>
            <a:ext cx="506683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vuốt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phiu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-143921">
            <a:off x="3200356" y="3279917"/>
            <a:ext cx="501754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-143921">
            <a:off x="3249580" y="4454464"/>
            <a:ext cx="506941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nhàu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-143921">
            <a:off x="3298848" y="5631129"/>
            <a:ext cx="502012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3921">
            <a:off x="3245837" y="6904272"/>
            <a:ext cx="5069415" cy="4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3550" dirty="0" smtClean="0">
                <a:solidFill>
                  <a:srgbClr val="51413A"/>
                </a:solidFill>
                <a:latin typeface="Gaegu Bold"/>
              </a:rPr>
              <a:t>…</a:t>
            </a:r>
            <a:endParaRPr lang="en-US" sz="3550" dirty="0">
              <a:solidFill>
                <a:srgbClr val="51413A"/>
              </a:solidFill>
              <a:latin typeface="Gaegu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000" y="3013877"/>
            <a:ext cx="7391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6823" y="783674"/>
            <a:ext cx="9486104" cy="2395241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1"/>
                </a:lnTo>
                <a:lnTo>
                  <a:pt x="0" y="239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2927" y="5299237"/>
            <a:ext cx="7500396" cy="4987763"/>
          </a:xfrm>
          <a:custGeom>
            <a:avLst/>
            <a:gdLst/>
            <a:ahLst/>
            <a:cxnLst/>
            <a:rect l="l" t="t" r="r" b="b"/>
            <a:pathLst>
              <a:path w="7500396" h="4987763">
                <a:moveTo>
                  <a:pt x="0" y="0"/>
                </a:moveTo>
                <a:lnTo>
                  <a:pt x="7500396" y="0"/>
                </a:lnTo>
                <a:lnTo>
                  <a:pt x="7500396" y="4987763"/>
                </a:lnTo>
                <a:lnTo>
                  <a:pt x="0" y="498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28659" y="1373282"/>
            <a:ext cx="7684331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Nunito Bold Bold"/>
              </a:rPr>
              <a:t>Hoạt động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5438" y="3500781"/>
            <a:ext cx="9370364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293</Words>
  <Application>Microsoft Office PowerPoint</Application>
  <PresentationFormat>Custom</PresentationFormat>
  <Paragraphs>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Nunito Bold Bold</vt:lpstr>
      <vt:lpstr>思源黑体 CN Light</vt:lpstr>
      <vt:lpstr>Cambria</vt:lpstr>
      <vt:lpstr>Calibri</vt:lpstr>
      <vt:lpstr>Wingdings</vt:lpstr>
      <vt:lpstr>思源黑体 CN Bold</vt:lpstr>
      <vt:lpstr>Cambria Bold</vt:lpstr>
      <vt:lpstr>Arial</vt:lpstr>
      <vt:lpstr>Gaegu Bold</vt:lpstr>
      <vt:lpstr>Open Sans Bold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T28_DaoDuc_QuyTrongDongTien(T2)_MNT</dc:title>
  <cp:lastModifiedBy>Admin</cp:lastModifiedBy>
  <cp:revision>6</cp:revision>
  <dcterms:created xsi:type="dcterms:W3CDTF">2006-08-16T00:00:00Z</dcterms:created>
  <dcterms:modified xsi:type="dcterms:W3CDTF">2024-03-18T03:15:46Z</dcterms:modified>
  <dc:identifier>DAF-1s5VACs</dc:identifier>
</cp:coreProperties>
</file>