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75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59" r:id="rId17"/>
    <p:sldId id="281" r:id="rId18"/>
    <p:sldId id="282" r:id="rId19"/>
    <p:sldId id="283" r:id="rId20"/>
    <p:sldId id="284" r:id="rId21"/>
    <p:sldId id="285" r:id="rId22"/>
  </p:sldIdLst>
  <p:sldSz cx="18288000" cy="10287000"/>
  <p:notesSz cx="6858000" cy="9144000"/>
  <p:embeddedFontLst>
    <p:embeddedFont>
      <p:font typeface="#9Slide05 Dancing Script" panose="020B0604020202020204" charset="0"/>
      <p:bold r:id="rId23"/>
    </p:embeddedFont>
    <p:embeddedFont>
      <p:font typeface="#9Slide07 HoneyCream" panose="020B0604020202020204" charset="0"/>
      <p:regular r:id="rId24"/>
    </p:embeddedFont>
    <p:embeddedFont>
      <p:font typeface="#9Slide07 SVNDessert Menu Scrip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Glacial Indifference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7"/>
    <a:srgbClr val="ED3947"/>
    <a:srgbClr val="74BD1F"/>
    <a:srgbClr val="E51E6A"/>
    <a:srgbClr val="1B7AB1"/>
    <a:srgbClr val="C0D8CC"/>
    <a:srgbClr val="EFE8E0"/>
    <a:srgbClr val="FF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3/15/2024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E3FFFE2F-7499-4267-8E22-0F416A0A964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9E0FC07-7478-4320-B487-38066BA5103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9906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4.png"/><Relationship Id="rId3" Type="http://schemas.openxmlformats.org/officeDocument/2006/relationships/image" Target="../media/image6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7.png"/><Relationship Id="rId5" Type="http://schemas.openxmlformats.org/officeDocument/2006/relationships/image" Target="../media/image8.svg"/><Relationship Id="rId10" Type="http://schemas.openxmlformats.org/officeDocument/2006/relationships/image" Target="../media/image56.png"/><Relationship Id="rId4" Type="http://schemas.openxmlformats.org/officeDocument/2006/relationships/image" Target="../media/image7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.sv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microsoft.com/office/2007/relationships/hdphoto" Target="../media/hdphoto3.wdp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8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8.sv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2.gif"/><Relationship Id="rId5" Type="http://schemas.openxmlformats.org/officeDocument/2006/relationships/image" Target="../media/image660.png"/><Relationship Id="rId10" Type="http://schemas.openxmlformats.org/officeDocument/2006/relationships/image" Target="../media/image710.png"/><Relationship Id="rId9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.svg"/><Relationship Id="rId7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.svg"/><Relationship Id="rId7" Type="http://schemas.openxmlformats.org/officeDocument/2006/relationships/image" Target="../media/image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20.png"/><Relationship Id="rId5" Type="http://schemas.openxmlformats.org/officeDocument/2006/relationships/image" Target="../media/image8.svg"/><Relationship Id="rId15" Type="http://schemas.openxmlformats.org/officeDocument/2006/relationships/image" Target="../media/image36.png"/><Relationship Id="rId10" Type="http://schemas.openxmlformats.org/officeDocument/2006/relationships/image" Target="../media/image310.png"/><Relationship Id="rId4" Type="http://schemas.openxmlformats.org/officeDocument/2006/relationships/image" Target="../media/image7.png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7777">
            <a:off x="16817432" y="8280328"/>
            <a:ext cx="789434" cy="1663449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7536">
            <a:off x="628530" y="8133593"/>
            <a:ext cx="976328" cy="1583899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363">
            <a:off x="497979" y="1114381"/>
            <a:ext cx="835036" cy="1759541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92493">
            <a:off x="8533171" y="8497055"/>
            <a:ext cx="799023" cy="1695886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0058" y="4051919"/>
            <a:ext cx="1553271" cy="1553271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0414" y="8711168"/>
            <a:ext cx="1575832" cy="1575832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62982" y="8638395"/>
            <a:ext cx="1648605" cy="1648605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27077" y="4375355"/>
            <a:ext cx="1758697" cy="1758697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52427" y="120080"/>
            <a:ext cx="1874071" cy="187407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17600" y="1028700"/>
            <a:ext cx="989097" cy="2114448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24438">
            <a:off x="8695996" y="83385"/>
            <a:ext cx="884400" cy="189063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8" y="205561"/>
            <a:ext cx="2742103" cy="27421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59" y="4093216"/>
            <a:ext cx="5031598" cy="4863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1303" y="1463252"/>
            <a:ext cx="20393217" cy="723896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858000" y="4457700"/>
            <a:ext cx="0" cy="102201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DBCA6D0-B348-4E2C-A5C2-1CFF0635EF65}"/>
              </a:ext>
            </a:extLst>
          </p:cNvPr>
          <p:cNvSpPr/>
          <p:nvPr/>
        </p:nvSpPr>
        <p:spPr>
          <a:xfrm>
            <a:off x="15622434" y="7854776"/>
            <a:ext cx="1209285" cy="931786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5667" t="-72650" b="-5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000" t="-75214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000" t="-73729" b="-5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5833" t="-73504" b="-5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5833" t="-73504" b="-5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8664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6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866456"/>
              </a:xfrm>
              <a:prstGeom prst="rect">
                <a:avLst/>
              </a:prstGeom>
              <a:blipFill>
                <a:blip r:embed="rId12"/>
                <a:stretch>
                  <a:fillRect l="-167" t="-56338" b="-28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86200" y="3563641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06628" y="6038033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39481" y="3617135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59909" y="6091527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886817" y="3500824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893340" y="5995113"/>
            <a:ext cx="679938" cy="7380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7010" y="1017369"/>
            <a:ext cx="9232380" cy="16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" y="600421"/>
            <a:ext cx="5868983" cy="908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2400300"/>
            <a:ext cx="6496376" cy="5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374791" y="1017241"/>
                <a:ext cx="12233774" cy="1695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91" y="1017241"/>
                <a:ext cx="12233774" cy="1695913"/>
              </a:xfrm>
              <a:prstGeom prst="rect">
                <a:avLst/>
              </a:prstGeom>
              <a:blipFill>
                <a:blip r:embed="rId5"/>
                <a:stretch>
                  <a:fillRect l="-1545" r="-299" b="-12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21291"/>
              </p:ext>
            </p:extLst>
          </p:nvPr>
        </p:nvGraphicFramePr>
        <p:xfrm>
          <a:off x="3707264" y="3305542"/>
          <a:ext cx="52081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17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79945" y="3423741"/>
            <a:ext cx="180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114" y="4575383"/>
            <a:ext cx="180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06604"/>
              </p:ext>
            </p:extLst>
          </p:nvPr>
        </p:nvGraphicFramePr>
        <p:xfrm>
          <a:off x="3707266" y="4457184"/>
          <a:ext cx="520813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03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5030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2938084"/>
            <a:ext cx="6358668" cy="28537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9945" y="6625520"/>
            <a:ext cx="122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8"/>
              <p:cNvSpPr txBox="1"/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000" t="-73729" b="-5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5833" t="-72881" b="-5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4724400" y="8220497"/>
            <a:ext cx="704010" cy="728905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38547" y="8220496"/>
            <a:ext cx="704010" cy="728905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6778" y="1302991"/>
            <a:ext cx="2549173" cy="2336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6894" y="5672207"/>
            <a:ext cx="9400306" cy="120032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24400" y="8181020"/>
            <a:ext cx="704010" cy="71304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38547" y="8215626"/>
            <a:ext cx="704010" cy="71304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536" y="3399799"/>
            <a:ext cx="10813015" cy="395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5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0210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0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3677372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67994" y="8920987"/>
            <a:ext cx="9505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943" y="4501428"/>
            <a:ext cx="7185035" cy="34886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3485802" y="4975149"/>
            <a:ext cx="1219200" cy="2231014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7581900"/>
            <a:ext cx="3865199" cy="17679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670" y="4705601"/>
            <a:ext cx="4730544" cy="512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676400" y="5022073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76400" y="6764028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1667897" y="849371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937" y="4604640"/>
            <a:ext cx="3642139" cy="36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0" y="477839"/>
            <a:ext cx="2798399" cy="1280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626767"/>
            <a:ext cx="4169999" cy="4521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5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676798" y="2900790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2676798" y="464274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2668295" y="6372432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34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467292"/>
            <a:ext cx="9809314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33700"/>
            <a:ext cx="791474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137" y="2552551"/>
            <a:ext cx="14267691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52" y="707286"/>
            <a:ext cx="6267231" cy="1926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972348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2783" y="6665160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062653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2999" y="4965023"/>
            <a:ext cx="122337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28700"/>
            <a:ext cx="12296698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085314"/>
            <a:ext cx="5926387" cy="72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492" y="2120737"/>
            <a:ext cx="8919016" cy="604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7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06628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9481" y="3445349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59909" y="5919741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987919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008347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4338" y="227251"/>
            <a:ext cx="17186114" cy="30787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753835" y="-31862"/>
            <a:ext cx="18619061" cy="9954934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0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72034" b="-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75503" y="2253026"/>
            <a:ext cx="791521" cy="84825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160797" y="5143500"/>
            <a:ext cx="1877323" cy="23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903475" y="4818614"/>
            <a:ext cx="1874671" cy="23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0036" y="4830600"/>
            <a:ext cx="2199484" cy="2258452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5" y="163064"/>
            <a:ext cx="5463302" cy="39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5825004"/>
            <a:ext cx="5128968" cy="5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73729" b="-5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15400" y="2168305"/>
            <a:ext cx="893199" cy="957222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854375" y="5280718"/>
            <a:ext cx="2056546" cy="26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724506" y="4973400"/>
            <a:ext cx="2053640" cy="26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9969" y="4947452"/>
            <a:ext cx="2409463" cy="2474060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76" y="5884876"/>
            <a:ext cx="4992831" cy="50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73729" b="-5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9086682" y="2200498"/>
            <a:ext cx="840535" cy="90078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679924" y="5335567"/>
            <a:ext cx="1884146" cy="24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720676" y="5036510"/>
            <a:ext cx="1881484" cy="24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8065" y="5177189"/>
            <a:ext cx="2207478" cy="2266660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449" y="6591300"/>
            <a:ext cx="4336194" cy="44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72881" b="-5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687409" y="2122644"/>
            <a:ext cx="913182" cy="978638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647809" y="4932869"/>
            <a:ext cx="1996805" cy="25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848600" y="4536809"/>
            <a:ext cx="1993983" cy="25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2189" y="4591803"/>
            <a:ext cx="2339470" cy="240219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711" y="5566548"/>
            <a:ext cx="5565969" cy="56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-518767" y="8556268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8767" y="8556268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73504" b="-5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72881" b="-5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9064639" y="2153252"/>
            <a:ext cx="884621" cy="948030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276803" y="4925391"/>
            <a:ext cx="2056546" cy="26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559542" y="4572306"/>
            <a:ext cx="2053640" cy="26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0486" y="4520595"/>
            <a:ext cx="2409463" cy="2474060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88" y="5407462"/>
            <a:ext cx="5725286" cy="5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422774" y="8514244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4" y="8514244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73504" b="-5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8"/>
              <p:cNvSpPr txBox="1"/>
              <p:nvPr/>
            </p:nvSpPr>
            <p:spPr>
              <a:xfrm>
                <a:off x="6776945" y="2153745"/>
                <a:ext cx="4722502" cy="899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</mc:Choice>
        <mc:Fallback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945" y="2153745"/>
                <a:ext cx="4722502" cy="899221"/>
              </a:xfrm>
              <a:prstGeom prst="rect">
                <a:avLst/>
              </a:prstGeom>
              <a:blipFill>
                <a:blip r:embed="rId7"/>
                <a:stretch>
                  <a:fillRect t="-3716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21311" y="2067294"/>
            <a:ext cx="827964" cy="887311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4030022" y="4705153"/>
            <a:ext cx="2116286" cy="26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527081" y="4272566"/>
            <a:ext cx="2113296" cy="26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1971" y="4218828"/>
            <a:ext cx="2479455" cy="2545929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88" y="5431816"/>
            <a:ext cx="5493644" cy="55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658331" y="819990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31" y="8199907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73729" b="-5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340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Cambria</vt:lpstr>
      <vt:lpstr>#9Slide05 Dancing Script</vt:lpstr>
      <vt:lpstr>Arial</vt:lpstr>
      <vt:lpstr>#9Slide07 SVNDessert Menu Scrip</vt:lpstr>
      <vt:lpstr>Calibri</vt:lpstr>
      <vt:lpstr>Times New Roman</vt:lpstr>
      <vt:lpstr>SVN-Newton</vt:lpstr>
      <vt:lpstr>Glacial Indifference</vt:lpstr>
      <vt:lpstr>Cambria Math</vt:lpstr>
      <vt:lpstr>#9Slide07 HoneyCream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T28_LuyenTap(tr67)_MNT</dc:title>
  <dc:subject>9Slide.vn</dc:subject>
  <dc:creator>HP</dc:creator>
  <dc:description>9Slide.vn</dc:description>
  <cp:lastModifiedBy>Hà Lê</cp:lastModifiedBy>
  <cp:revision>29</cp:revision>
  <dcterms:created xsi:type="dcterms:W3CDTF">2006-08-16T00:00:00Z</dcterms:created>
  <dcterms:modified xsi:type="dcterms:W3CDTF">2024-03-15T12:09:39Z</dcterms:modified>
  <cp:category>9Slide.vn</cp:category>
  <dc:identifier>DAF-p1nHLY4</dc:identifier>
</cp:coreProperties>
</file>