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15.fntdata" ContentType="application/x-fontdata"/>
  <Override PartName="/ppt/fonts/font16.fntdata" ContentType="application/x-fontdata"/>
  <Override PartName="/ppt/fonts/font17.fntdata" ContentType="application/x-fontdata"/>
  <Override PartName="/ppt/fonts/font18.fntdata" ContentType="application/x-fontdata"/>
  <Override PartName="/ppt/fonts/font19.fntdata" ContentType="application/x-fontdata"/>
  <Override PartName="/ppt/fonts/font2.fntdata" ContentType="application/x-fontdata"/>
  <Override PartName="/ppt/fonts/font20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media/image20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0"/>
  </p:notesMasterIdLst>
  <p:sldIdLst>
    <p:sldId id="261" r:id="rId3"/>
    <p:sldId id="289" r:id="rId4"/>
    <p:sldId id="257" r:id="rId5"/>
    <p:sldId id="256" r:id="rId6"/>
    <p:sldId id="264" r:id="rId7"/>
    <p:sldId id="265" r:id="rId8"/>
    <p:sldId id="267" r:id="rId9"/>
    <p:sldId id="279" r:id="rId11"/>
    <p:sldId id="266" r:id="rId12"/>
    <p:sldId id="269" r:id="rId13"/>
    <p:sldId id="270" r:id="rId14"/>
    <p:sldId id="278" r:id="rId15"/>
    <p:sldId id="280" r:id="rId16"/>
    <p:sldId id="281" r:id="rId17"/>
    <p:sldId id="282" r:id="rId18"/>
    <p:sldId id="283" r:id="rId19"/>
    <p:sldId id="284" r:id="rId20"/>
    <p:sldId id="285" r:id="rId21"/>
    <p:sldId id="286" r:id="rId22"/>
    <p:sldId id="287" r:id="rId23"/>
    <p:sldId id="288" r:id="rId24"/>
  </p:sldIdLst>
  <p:sldSz cx="18288000" cy="10287000"/>
  <p:notesSz cx="6858000" cy="9144000"/>
  <p:embeddedFontLst>
    <p:embeddedFont>
      <p:font typeface="Times New Roman Bold" panose="02020803070505020304"/>
      <p:bold r:id="rId28"/>
    </p:embeddedFont>
    <p:embeddedFont>
      <p:font typeface="Tahoma" panose="020B0604030504040204" pitchFamily="34" charset="0"/>
      <p:regular r:id="rId29"/>
      <p:bold r:id="rId30"/>
    </p:embeddedFont>
    <p:embeddedFont>
      <p:font typeface="UTM Avo" panose="02040603050506020204" pitchFamily="18" charset="0"/>
      <p:regular r:id="rId31"/>
      <p:bold r:id="rId32"/>
      <p:italic r:id="rId33"/>
      <p:boldItalic r:id="rId34"/>
    </p:embeddedFont>
    <p:embeddedFont>
      <p:font typeface="Cambria" panose="02040503050406030204" pitchFamily="18" charset="0"/>
      <p:regular r:id="rId35"/>
      <p:bold r:id="rId36"/>
      <p:italic r:id="rId37"/>
      <p:boldItalic r:id="rId38"/>
    </p:embeddedFont>
    <p:embeddedFont>
      <p:font typeface="Calibri" panose="020F0502020204030204" charset="0"/>
      <p:regular r:id="rId39"/>
      <p:bold r:id="rId40"/>
      <p:italic r:id="rId41"/>
      <p:boldItalic r:id="rId42"/>
    </p:embeddedFont>
    <p:embeddedFont>
      <p:font typeface="Open Sans" panose="020B0606030504020204" pitchFamily="34" charset="0"/>
      <p:regular r:id="rId43"/>
      <p:bold r:id="rId44"/>
      <p:italic r:id="rId45"/>
      <p:boldItalic r:id="rId46"/>
    </p:embeddedFont>
    <p:embeddedFont>
      <p:font typeface="#9Slide03 BoosterNextFYBlack" panose="02000A03000000020004" pitchFamily="2" charset="0"/>
      <p:regular r:id="rId4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437" autoAdjust="0"/>
  </p:normalViewPr>
  <p:slideViewPr>
    <p:cSldViewPr showGuides="1">
      <p:cViewPr>
        <p:scale>
          <a:sx n="50" d="100"/>
          <a:sy n="50" d="100"/>
        </p:scale>
        <p:origin x="1862" y="115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7" Type="http://schemas.openxmlformats.org/officeDocument/2006/relationships/font" Target="fonts/font20.fntdata"/><Relationship Id="rId46" Type="http://schemas.openxmlformats.org/officeDocument/2006/relationships/font" Target="fonts/font19.fntdata"/><Relationship Id="rId45" Type="http://schemas.openxmlformats.org/officeDocument/2006/relationships/font" Target="fonts/font18.fntdata"/><Relationship Id="rId44" Type="http://schemas.openxmlformats.org/officeDocument/2006/relationships/font" Target="fonts/font17.fntdata"/><Relationship Id="rId43" Type="http://schemas.openxmlformats.org/officeDocument/2006/relationships/font" Target="fonts/font16.fntdata"/><Relationship Id="rId42" Type="http://schemas.openxmlformats.org/officeDocument/2006/relationships/font" Target="fonts/font15.fntdata"/><Relationship Id="rId41" Type="http://schemas.openxmlformats.org/officeDocument/2006/relationships/font" Target="fonts/font14.fntdata"/><Relationship Id="rId40" Type="http://schemas.openxmlformats.org/officeDocument/2006/relationships/font" Target="fonts/font13.fntdata"/><Relationship Id="rId4" Type="http://schemas.openxmlformats.org/officeDocument/2006/relationships/slide" Target="slides/slide2.xml"/><Relationship Id="rId39" Type="http://schemas.openxmlformats.org/officeDocument/2006/relationships/font" Target="fonts/font12.fntdata"/><Relationship Id="rId38" Type="http://schemas.openxmlformats.org/officeDocument/2006/relationships/font" Target="fonts/font11.fntdata"/><Relationship Id="rId37" Type="http://schemas.openxmlformats.org/officeDocument/2006/relationships/font" Target="fonts/font10.fntdata"/><Relationship Id="rId36" Type="http://schemas.openxmlformats.org/officeDocument/2006/relationships/font" Target="fonts/font9.fntdata"/><Relationship Id="rId35" Type="http://schemas.openxmlformats.org/officeDocument/2006/relationships/font" Target="fonts/font8.fntdata"/><Relationship Id="rId34" Type="http://schemas.openxmlformats.org/officeDocument/2006/relationships/font" Target="fonts/font7.fntdata"/><Relationship Id="rId33" Type="http://schemas.openxmlformats.org/officeDocument/2006/relationships/font" Target="fonts/font6.fntdata"/><Relationship Id="rId32" Type="http://schemas.openxmlformats.org/officeDocument/2006/relationships/font" Target="fonts/font5.fntdata"/><Relationship Id="rId31" Type="http://schemas.openxmlformats.org/officeDocument/2006/relationships/font" Target="fonts/font4.fntdata"/><Relationship Id="rId30" Type="http://schemas.openxmlformats.org/officeDocument/2006/relationships/font" Target="fonts/font3.fntdata"/><Relationship Id="rId3" Type="http://schemas.openxmlformats.org/officeDocument/2006/relationships/slide" Target="slides/slide1.xml"/><Relationship Id="rId29" Type="http://schemas.openxmlformats.org/officeDocument/2006/relationships/font" Target="fonts/font2.fntdata"/><Relationship Id="rId28" Type="http://schemas.openxmlformats.org/officeDocument/2006/relationships/font" Target="fonts/font1.fntdata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175901-BAB7-4864-89BB-E118D8ACE22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BCF401-EA3B-4FB4-9A72-820BF359B038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BCF401-EA3B-4FB4-9A72-820BF359B03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image" Target="../media/image1.png"/><Relationship Id="rId12" Type="http://schemas.openxmlformats.org/officeDocument/2006/relationships/hyperlink" Target="https://www.facebook.com/groups/629898828017053" TargetMode="Externa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</a:fld>
            <a:endParaRPr lang="en-US"/>
          </a:p>
        </p:txBody>
      </p:sp>
      <p:sp>
        <p:nvSpPr>
          <p:cNvPr id="7" name="TextBox 2"/>
          <p:cNvSpPr txBox="1"/>
          <p:nvPr userDrawn="1"/>
        </p:nvSpPr>
        <p:spPr>
          <a:xfrm>
            <a:off x="4863905" y="13202313"/>
            <a:ext cx="10035540" cy="1384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 b="1">
                <a:solidFill>
                  <a:srgbClr val="2C9430"/>
                </a:solidFill>
                <a:latin typeface="Arimo Bold"/>
                <a:ea typeface="Arimo Bold"/>
                <a:cs typeface="Arimo Bold"/>
                <a:sym typeface="Arimo Bold"/>
              </a:rPr>
              <a:t>MĂNG NON – TÀI LIỆU TIỂU HỌC</a:t>
            </a:r>
            <a:endParaRPr lang="en-US" sz="3000" b="1">
              <a:solidFill>
                <a:srgbClr val="2C9430"/>
              </a:solidFill>
              <a:latin typeface="Arimo Bold"/>
              <a:ea typeface="Arimo Bold"/>
              <a:cs typeface="Arimo Bold"/>
              <a:sym typeface="Arimo Bold"/>
            </a:endParaRPr>
          </a:p>
          <a:p>
            <a:pPr algn="ctr">
              <a:lnSpc>
                <a:spcPts val="3600"/>
              </a:lnSpc>
            </a:pPr>
            <a:r>
              <a:rPr lang="en-US" sz="3000" b="1">
                <a:solidFill>
                  <a:srgbClr val="000000"/>
                </a:solidFill>
                <a:latin typeface="Times New Roman Bold" panose="02020803070505020304"/>
                <a:ea typeface="Times New Roman Bold" panose="02020803070505020304"/>
                <a:cs typeface="Times New Roman Bold" panose="02020803070505020304"/>
                <a:sym typeface="Times New Roman Bold" panose="02020803070505020304"/>
              </a:rPr>
              <a:t>Mời truy cập: </a:t>
            </a:r>
            <a:r>
              <a:rPr lang="en-US" sz="3000" u="sng">
                <a:solidFill>
                  <a:srgbClr val="FF0066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  <a:hlinkClick r:id="rId12" tooltip="https://www.facebook.com/groups/629898828017053"/>
              </a:rPr>
              <a:t>MĂNG NON- TÀI LIỆU TIỂU HỌC | Facebook</a:t>
            </a:r>
            <a:endParaRPr lang="en-US" sz="3000" u="sng">
              <a:solidFill>
                <a:srgbClr val="FF0066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  <a:p>
            <a:pPr algn="ctr">
              <a:lnSpc>
                <a:spcPts val="3600"/>
              </a:lnSpc>
            </a:pPr>
            <a:r>
              <a:rPr lang="en-US" sz="3000" b="1">
                <a:solidFill>
                  <a:srgbClr val="0D4370"/>
                </a:solidFill>
                <a:latin typeface="Arimo Bold"/>
                <a:ea typeface="Arimo Bold"/>
                <a:cs typeface="Arimo Bold"/>
                <a:sym typeface="Arimo Bold"/>
              </a:rPr>
              <a:t>SĐT ZALO : </a:t>
            </a:r>
            <a:r>
              <a:rPr lang="en-US" sz="3000" b="1" u="sng">
                <a:solidFill>
                  <a:srgbClr val="0D4370"/>
                </a:solidFill>
                <a:latin typeface="Arimo Bold"/>
                <a:ea typeface="Arimo Bold"/>
                <a:cs typeface="Arimo Bold"/>
                <a:sym typeface="Arimo Bold"/>
              </a:rPr>
              <a:t>0382348780 (Cảm) </a:t>
            </a:r>
            <a:r>
              <a:rPr lang="en-US" sz="3000" b="1">
                <a:solidFill>
                  <a:srgbClr val="0D4370"/>
                </a:solidFill>
                <a:latin typeface="Arimo Bold"/>
                <a:ea typeface="Arimo Bold"/>
                <a:cs typeface="Arimo Bold"/>
                <a:sym typeface="Arimo Bold"/>
              </a:rPr>
              <a:t> – </a:t>
            </a:r>
            <a:r>
              <a:rPr lang="en-US" sz="3000" b="1" u="sng">
                <a:solidFill>
                  <a:srgbClr val="0D4370"/>
                </a:solidFill>
                <a:latin typeface="Arimo Bold"/>
                <a:ea typeface="Arimo Bold"/>
                <a:cs typeface="Arimo Bold"/>
                <a:sym typeface="Arimo Bold"/>
              </a:rPr>
              <a:t>0905919065  (Linh)</a:t>
            </a:r>
            <a:endParaRPr lang="en-US" sz="3000" b="1" u="sng">
              <a:solidFill>
                <a:srgbClr val="0D4370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  <p:sp>
        <p:nvSpPr>
          <p:cNvPr id="8" name="Freeform 4"/>
          <p:cNvSpPr/>
          <p:nvPr userDrawn="1"/>
        </p:nvSpPr>
        <p:spPr>
          <a:xfrm>
            <a:off x="-3640014" y="-266700"/>
            <a:ext cx="2487663" cy="2552700"/>
          </a:xfrm>
          <a:custGeom>
            <a:avLst/>
            <a:gdLst/>
            <a:ahLst/>
            <a:cxnLst/>
            <a:rect l="l" t="t" r="r" b="b"/>
            <a:pathLst>
              <a:path w="2487663" h="2552700">
                <a:moveTo>
                  <a:pt x="0" y="0"/>
                </a:moveTo>
                <a:lnTo>
                  <a:pt x="2487663" y="0"/>
                </a:lnTo>
                <a:lnTo>
                  <a:pt x="2487663" y="2552700"/>
                </a:lnTo>
                <a:lnTo>
                  <a:pt x="0" y="25527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9" name="Freeform 5"/>
          <p:cNvSpPr/>
          <p:nvPr userDrawn="1"/>
        </p:nvSpPr>
        <p:spPr>
          <a:xfrm>
            <a:off x="2284803" y="12306300"/>
            <a:ext cx="2487663" cy="2552700"/>
          </a:xfrm>
          <a:custGeom>
            <a:avLst/>
            <a:gdLst/>
            <a:ahLst/>
            <a:cxnLst/>
            <a:rect l="l" t="t" r="r" b="b"/>
            <a:pathLst>
              <a:path w="2487663" h="2552700">
                <a:moveTo>
                  <a:pt x="0" y="0"/>
                </a:moveTo>
                <a:lnTo>
                  <a:pt x="2487663" y="0"/>
                </a:lnTo>
                <a:lnTo>
                  <a:pt x="2487663" y="2552700"/>
                </a:lnTo>
                <a:lnTo>
                  <a:pt x="0" y="25527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0" name="TextBox 6"/>
          <p:cNvSpPr txBox="1"/>
          <p:nvPr userDrawn="1"/>
        </p:nvSpPr>
        <p:spPr>
          <a:xfrm>
            <a:off x="-7413954" y="2312671"/>
            <a:ext cx="10035540" cy="461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 b="1">
                <a:solidFill>
                  <a:srgbClr val="595959"/>
                </a:solidFill>
                <a:latin typeface="Arimo Bold"/>
                <a:ea typeface="Arimo Bold"/>
                <a:cs typeface="Arimo Bold"/>
                <a:sym typeface="Arimo Bold"/>
              </a:rPr>
              <a:t>By: Hồng Linh</a:t>
            </a:r>
            <a:endParaRPr lang="en-US" sz="3000" b="1">
              <a:solidFill>
                <a:srgbClr val="595959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2.png"/><Relationship Id="rId1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4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9.png"/><Relationship Id="rId1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9.png"/><Relationship Id="rId1" Type="http://schemas.openxmlformats.org/officeDocument/2006/relationships/image" Target="../media/image2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1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0.png"/><Relationship Id="rId1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1.png"/><Relationship Id="rId2" Type="http://schemas.openxmlformats.org/officeDocument/2006/relationships/image" Target="../media/image20.svg"/><Relationship Id="rId1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CDB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78102" y="3306183"/>
            <a:ext cx="11904234" cy="11904234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CB666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-371039" y="4213266"/>
            <a:ext cx="10090109" cy="10090069"/>
            <a:chOff x="0" y="0"/>
            <a:chExt cx="6350000" cy="634997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"/>
              <a:stretch>
                <a:fillRect l="-25471" r="-25471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8795792" y="1298988"/>
            <a:ext cx="11904234" cy="11904234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CBF49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9702855" y="2206071"/>
            <a:ext cx="10090109" cy="10090069"/>
            <a:chOff x="0" y="0"/>
            <a:chExt cx="6350000" cy="634997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25046" r="-25046"/>
              </a:stretch>
            </a:blipFill>
          </p:spPr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794988"/>
            <a:ext cx="11796782" cy="20179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AEC6">
            <a:alpha val="4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: Rounded Corners 51"/>
          <p:cNvSpPr/>
          <p:nvPr/>
        </p:nvSpPr>
        <p:spPr>
          <a:xfrm>
            <a:off x="679938" y="952500"/>
            <a:ext cx="16852209" cy="8906059"/>
          </a:xfrm>
          <a:prstGeom prst="roundRect">
            <a:avLst>
              <a:gd name="adj" fmla="val 5610"/>
            </a:avLst>
          </a:prstGeom>
          <a:solidFill>
            <a:schemeClr val="bg1"/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397822" y="2280559"/>
            <a:ext cx="1591248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Các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châu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lục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có </a:t>
            </a:r>
            <a:r>
              <a:rPr lang="en-US" sz="54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sư</a:t>
            </a:r>
            <a:r>
              <a:rPr lang="en-US" sz="5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̣ </a:t>
            </a:r>
            <a:r>
              <a:rPr lang="en-US" sz="54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khác</a:t>
            </a:r>
            <a:r>
              <a:rPr lang="en-US" sz="5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biệt</a:t>
            </a:r>
            <a:r>
              <a:rPr lang="en-US" sz="5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5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u="sng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diện</a:t>
            </a:r>
            <a:r>
              <a:rPr lang="en-US" sz="5400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u="sng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tích</a:t>
            </a:r>
            <a:r>
              <a:rPr lang="en-US" sz="5400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vị trí </a:t>
            </a:r>
            <a:r>
              <a:rPr lang="en-US" sz="5400" u="sng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địa</a:t>
            </a:r>
            <a:r>
              <a:rPr lang="en-US" sz="5400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lí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̀ </a:t>
            </a:r>
            <a:r>
              <a:rPr lang="en-US" sz="5400" u="sng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đặc</a:t>
            </a:r>
            <a:r>
              <a:rPr lang="en-US" sz="5400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u="sng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điểm</a:t>
            </a:r>
            <a:r>
              <a:rPr lang="en-US" sz="5400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u="sng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tư</a:t>
            </a:r>
            <a:r>
              <a:rPr lang="en-US" sz="5400" u="sng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̣ </a:t>
            </a:r>
            <a:r>
              <a:rPr lang="en-US" sz="5400" u="sng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nhiên</a:t>
            </a:r>
            <a:endParaRPr lang="en-US" sz="5400" u="sng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1290303" y="4282838"/>
          <a:ext cx="16020000" cy="3535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08000"/>
                <a:gridCol w="2052000"/>
                <a:gridCol w="2052000"/>
                <a:gridCol w="2052000"/>
                <a:gridCol w="1875897"/>
                <a:gridCol w="2228103"/>
                <a:gridCol w="2052000"/>
              </a:tblGrid>
              <a:tr h="1296000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latin typeface="UTM Avo" panose="02040603050506020204" pitchFamily="18" charset="0"/>
                          <a:ea typeface="Cambria" panose="02040503050406030204" pitchFamily="18" charset="0"/>
                        </a:rPr>
                        <a:t>Châu </a:t>
                      </a:r>
                      <a:r>
                        <a:rPr lang="en-US" sz="4400" dirty="0" err="1">
                          <a:latin typeface="UTM Avo" panose="02040603050506020204" pitchFamily="18" charset="0"/>
                          <a:ea typeface="Cambria" panose="02040503050406030204" pitchFamily="18" charset="0"/>
                        </a:rPr>
                        <a:t>lục</a:t>
                      </a:r>
                      <a:endParaRPr lang="en-US" sz="4400" dirty="0">
                        <a:latin typeface="UTM Avo" panose="0204060305050602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latin typeface="UTM Avo" panose="02040603050506020204" pitchFamily="18" charset="0"/>
                          <a:ea typeface="Cambria" panose="02040503050406030204" pitchFamily="18" charset="0"/>
                        </a:rPr>
                        <a:t>Châu Á</a:t>
                      </a:r>
                      <a:endParaRPr lang="en-US" sz="4400" dirty="0">
                        <a:latin typeface="UTM Avo" panose="0204060305050602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latin typeface="UTM Avo" panose="02040603050506020204" pitchFamily="18" charset="0"/>
                          <a:ea typeface="Cambria" panose="02040503050406030204" pitchFamily="18" charset="0"/>
                        </a:rPr>
                        <a:t>Châu </a:t>
                      </a:r>
                      <a:r>
                        <a:rPr lang="en-US" sz="4400" dirty="0" err="1">
                          <a:latin typeface="UTM Avo" panose="02040603050506020204" pitchFamily="18" charset="0"/>
                          <a:ea typeface="Cambria" panose="02040503050406030204" pitchFamily="18" charset="0"/>
                        </a:rPr>
                        <a:t>Âu</a:t>
                      </a:r>
                      <a:endParaRPr lang="en-US" sz="4400" dirty="0">
                        <a:latin typeface="UTM Avo" panose="0204060305050602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latin typeface="UTM Avo" panose="02040603050506020204" pitchFamily="18" charset="0"/>
                          <a:ea typeface="Cambria" panose="02040503050406030204" pitchFamily="18" charset="0"/>
                        </a:rPr>
                        <a:t>Châu Phi</a:t>
                      </a:r>
                      <a:endParaRPr lang="en-US" sz="4400" dirty="0">
                        <a:latin typeface="UTM Avo" panose="0204060305050602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latin typeface="UTM Avo" panose="02040603050506020204" pitchFamily="18" charset="0"/>
                          <a:ea typeface="Cambria" panose="02040503050406030204" pitchFamily="18" charset="0"/>
                        </a:rPr>
                        <a:t>Châu Mỹ</a:t>
                      </a:r>
                      <a:endParaRPr lang="en-US" sz="4400" dirty="0">
                        <a:latin typeface="UTM Avo" panose="0204060305050602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latin typeface="UTM Avo" panose="02040603050506020204" pitchFamily="18" charset="0"/>
                          <a:ea typeface="Cambria" panose="02040503050406030204" pitchFamily="18" charset="0"/>
                        </a:rPr>
                        <a:t>Châu</a:t>
                      </a:r>
                      <a:endParaRPr lang="en-US" sz="4400" dirty="0">
                        <a:latin typeface="UTM Avo" panose="02040603050506020204" pitchFamily="18" charset="0"/>
                        <a:ea typeface="Cambria" panose="02040503050406030204" pitchFamily="18" charset="0"/>
                      </a:endParaRPr>
                    </a:p>
                    <a:p>
                      <a:pPr algn="ctr"/>
                      <a:r>
                        <a:rPr lang="en-US" sz="4400" dirty="0" err="1">
                          <a:latin typeface="UTM Avo" panose="02040603050506020204" pitchFamily="18" charset="0"/>
                          <a:ea typeface="Cambria" panose="02040503050406030204" pitchFamily="18" charset="0"/>
                        </a:rPr>
                        <a:t>Đại</a:t>
                      </a:r>
                      <a:r>
                        <a:rPr lang="en-US" sz="4400" dirty="0">
                          <a:latin typeface="UTM Avo" panose="0204060305050602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400" dirty="0" err="1">
                          <a:latin typeface="UTM Avo" panose="02040603050506020204" pitchFamily="18" charset="0"/>
                          <a:ea typeface="Cambria" panose="02040503050406030204" pitchFamily="18" charset="0"/>
                        </a:rPr>
                        <a:t>Dương</a:t>
                      </a:r>
                      <a:endParaRPr lang="en-US" sz="4400" dirty="0">
                        <a:latin typeface="UTM Avo" panose="0204060305050602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latin typeface="UTM Avo" panose="02040603050506020204" pitchFamily="18" charset="0"/>
                          <a:ea typeface="Cambria" panose="02040503050406030204" pitchFamily="18" charset="0"/>
                        </a:rPr>
                        <a:t>Châu</a:t>
                      </a:r>
                      <a:endParaRPr lang="en-US" sz="4400" dirty="0">
                        <a:latin typeface="UTM Avo" panose="02040603050506020204" pitchFamily="18" charset="0"/>
                        <a:ea typeface="Cambria" panose="02040503050406030204" pitchFamily="18" charset="0"/>
                      </a:endParaRPr>
                    </a:p>
                    <a:p>
                      <a:pPr algn="ctr"/>
                      <a:r>
                        <a:rPr lang="en-US" sz="4400" dirty="0">
                          <a:latin typeface="UTM Avo" panose="02040603050506020204" pitchFamily="18" charset="0"/>
                          <a:ea typeface="Cambria" panose="02040503050406030204" pitchFamily="18" charset="0"/>
                        </a:rPr>
                        <a:t>Nam </a:t>
                      </a:r>
                      <a:r>
                        <a:rPr lang="en-US" sz="4400" dirty="0" err="1">
                          <a:latin typeface="UTM Avo" panose="02040603050506020204" pitchFamily="18" charset="0"/>
                          <a:ea typeface="Cambria" panose="02040503050406030204" pitchFamily="18" charset="0"/>
                        </a:rPr>
                        <a:t>Cực</a:t>
                      </a:r>
                      <a:endParaRPr lang="en-US" sz="4400" dirty="0">
                        <a:latin typeface="UTM Avo" panose="0204060305050602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1296000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err="1">
                          <a:latin typeface="UTM Avo" panose="02040603050506020204" pitchFamily="18" charset="0"/>
                          <a:ea typeface="Cambria" panose="02040503050406030204" pitchFamily="18" charset="0"/>
                        </a:rPr>
                        <a:t>Diện</a:t>
                      </a:r>
                      <a:r>
                        <a:rPr lang="en-US" sz="4400" dirty="0">
                          <a:latin typeface="UTM Avo" panose="0204060305050602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400" dirty="0" err="1">
                          <a:latin typeface="UTM Avo" panose="02040603050506020204" pitchFamily="18" charset="0"/>
                          <a:ea typeface="Cambria" panose="02040503050406030204" pitchFamily="18" charset="0"/>
                        </a:rPr>
                        <a:t>tích</a:t>
                      </a:r>
                      <a:r>
                        <a:rPr lang="en-US" sz="4400" dirty="0">
                          <a:latin typeface="UTM Avo" panose="02040603050506020204" pitchFamily="18" charset="0"/>
                          <a:ea typeface="Cambria" panose="02040503050406030204" pitchFamily="18" charset="0"/>
                        </a:rPr>
                        <a:t> </a:t>
                      </a:r>
                      <a:endParaRPr lang="en-US" sz="4400" dirty="0">
                        <a:latin typeface="UTM Avo" panose="02040603050506020204" pitchFamily="18" charset="0"/>
                        <a:ea typeface="Cambria" panose="02040503050406030204" pitchFamily="18" charset="0"/>
                      </a:endParaRPr>
                    </a:p>
                    <a:p>
                      <a:pPr algn="ctr"/>
                      <a:r>
                        <a:rPr lang="en-US" sz="4400" dirty="0">
                          <a:latin typeface="UTM Avo" panose="02040603050506020204" pitchFamily="18" charset="0"/>
                          <a:ea typeface="Cambria" panose="02040503050406030204" pitchFamily="18" charset="0"/>
                        </a:rPr>
                        <a:t>(</a:t>
                      </a:r>
                      <a:r>
                        <a:rPr lang="en-US" sz="4400" dirty="0" err="1">
                          <a:latin typeface="UTM Avo" panose="02040603050506020204" pitchFamily="18" charset="0"/>
                          <a:ea typeface="Cambria" panose="02040503050406030204" pitchFamily="18" charset="0"/>
                        </a:rPr>
                        <a:t>triệu</a:t>
                      </a:r>
                      <a:r>
                        <a:rPr lang="en-US" sz="4400" dirty="0">
                          <a:latin typeface="UTM Avo" panose="02040603050506020204" pitchFamily="18" charset="0"/>
                          <a:ea typeface="Cambria" panose="02040503050406030204" pitchFamily="18" charset="0"/>
                        </a:rPr>
                        <a:t> km</a:t>
                      </a:r>
                      <a:r>
                        <a:rPr lang="en-US" sz="4400" baseline="30000" dirty="0">
                          <a:latin typeface="UTM Avo" panose="02040603050506020204" pitchFamily="18" charset="0"/>
                          <a:ea typeface="Cambria" panose="02040503050406030204" pitchFamily="18" charset="0"/>
                        </a:rPr>
                        <a:t>2</a:t>
                      </a:r>
                      <a:r>
                        <a:rPr lang="en-US" sz="4400" baseline="0" dirty="0">
                          <a:latin typeface="UTM Avo" panose="02040603050506020204" pitchFamily="18" charset="0"/>
                          <a:ea typeface="Cambria" panose="02040503050406030204" pitchFamily="18" charset="0"/>
                        </a:rPr>
                        <a:t>)</a:t>
                      </a:r>
                      <a:endParaRPr lang="en-US" sz="4400" dirty="0">
                        <a:latin typeface="UTM Avo" panose="0204060305050602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latin typeface="UTM Avo" panose="02040603050506020204" pitchFamily="18" charset="0"/>
                          <a:ea typeface="Cambria" panose="02040503050406030204" pitchFamily="18" charset="0"/>
                        </a:rPr>
                        <a:t>44,4</a:t>
                      </a:r>
                      <a:endParaRPr lang="en-US" sz="4400" dirty="0">
                        <a:latin typeface="UTM Avo" panose="0204060305050602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latin typeface="UTM Avo" panose="02040603050506020204" pitchFamily="18" charset="0"/>
                          <a:ea typeface="Cambria" panose="02040503050406030204" pitchFamily="18" charset="0"/>
                        </a:rPr>
                        <a:t>10,3</a:t>
                      </a:r>
                      <a:endParaRPr lang="en-US" sz="4400" dirty="0">
                        <a:latin typeface="UTM Avo" panose="0204060305050602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latin typeface="UTM Avo" panose="02040603050506020204" pitchFamily="18" charset="0"/>
                          <a:ea typeface="Cambria" panose="02040503050406030204" pitchFamily="18" charset="0"/>
                        </a:rPr>
                        <a:t>30,3</a:t>
                      </a:r>
                      <a:endParaRPr lang="en-US" sz="4400" dirty="0">
                        <a:latin typeface="UTM Avo" panose="0204060305050602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latin typeface="UTM Avo" panose="02040603050506020204" pitchFamily="18" charset="0"/>
                          <a:ea typeface="Cambria" panose="02040503050406030204" pitchFamily="18" charset="0"/>
                        </a:rPr>
                        <a:t>42</a:t>
                      </a:r>
                      <a:endParaRPr lang="en-US" sz="4400" dirty="0">
                        <a:latin typeface="UTM Avo" panose="0204060305050602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latin typeface="UTM Avo" panose="02040603050506020204" pitchFamily="18" charset="0"/>
                          <a:ea typeface="Cambria" panose="02040503050406030204" pitchFamily="18" charset="0"/>
                        </a:rPr>
                        <a:t>8,5</a:t>
                      </a:r>
                      <a:endParaRPr lang="en-US" sz="4400" dirty="0">
                        <a:latin typeface="UTM Avo" panose="0204060305050602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latin typeface="UTM Avo" panose="02040603050506020204" pitchFamily="18" charset="0"/>
                          <a:ea typeface="Cambria" panose="02040503050406030204" pitchFamily="18" charset="0"/>
                        </a:rPr>
                        <a:t>14</a:t>
                      </a:r>
                      <a:endParaRPr lang="en-US" sz="4400" dirty="0">
                        <a:latin typeface="UTM Avo" panose="0204060305050602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828800" y="8545560"/>
            <a:ext cx="159124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BẢNG 1. DIỆN TÍCH CỦA CÁC CHÂU LỤC TRÊN THẾ GIỚI</a:t>
            </a:r>
            <a:endParaRPr lang="en-US" sz="4000" b="1" u="sng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91816" y="131978"/>
            <a:ext cx="12028451" cy="24508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AEC6">
            <a:alpha val="4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: Rounded Corners 51"/>
          <p:cNvSpPr/>
          <p:nvPr/>
        </p:nvSpPr>
        <p:spPr>
          <a:xfrm>
            <a:off x="679938" y="952500"/>
            <a:ext cx="16852209" cy="8906059"/>
          </a:xfrm>
          <a:prstGeom prst="roundRect">
            <a:avLst>
              <a:gd name="adj" fmla="val 5610"/>
            </a:avLst>
          </a:prstGeom>
          <a:solidFill>
            <a:schemeClr val="bg1"/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1397822" y="2280559"/>
            <a:ext cx="1591248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Dựa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vào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5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liệu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bảng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1, </a:t>
            </a:r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hãy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xếp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thư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́ </a:t>
            </a:r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tư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tư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̀ </a:t>
            </a:r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lớn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đến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bẹ́ </a:t>
            </a:r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diện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tích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các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châu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lục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.</a:t>
            </a:r>
            <a:endParaRPr lang="en-US" sz="5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480538" y="4235760"/>
            <a:ext cx="11784779" cy="175432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Châu Á ; Châu Mỹ ; Châu Phi ; </a:t>
            </a:r>
            <a:endParaRPr lang="en-US" sz="5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n-US" sz="5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Châu Nam </a:t>
            </a:r>
            <a:r>
              <a:rPr lang="en-US" sz="54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Cực</a:t>
            </a:r>
            <a:r>
              <a:rPr lang="en-US" sz="5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; Châu </a:t>
            </a:r>
            <a:r>
              <a:rPr lang="en-US" sz="54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Âu</a:t>
            </a:r>
            <a:endParaRPr lang="en-US" sz="5400" b="1" u="sng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42327" y="6253796"/>
            <a:ext cx="10287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Wingdings" panose="05000000000000000000" pitchFamily="2" charset="2"/>
              <a:buChar char="§"/>
            </a:pPr>
            <a:r>
              <a:rPr lang="en-US" sz="54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Châu Á có </a:t>
            </a:r>
            <a:r>
              <a:rPr lang="en-US" sz="5400" i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diện</a:t>
            </a:r>
            <a:r>
              <a:rPr lang="en-US" sz="54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5400" i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tích</a:t>
            </a:r>
            <a:r>
              <a:rPr lang="en-US" sz="54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5400" i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lớn</a:t>
            </a:r>
            <a:r>
              <a:rPr lang="en-US" sz="54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5400" i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nhất</a:t>
            </a:r>
            <a:endParaRPr lang="en-US" sz="5400" i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685800" indent="-685800">
              <a:buFont typeface="Wingdings" panose="05000000000000000000" pitchFamily="2" charset="2"/>
              <a:buChar char="§"/>
            </a:pPr>
            <a:r>
              <a:rPr lang="en-US" sz="54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Châu </a:t>
            </a:r>
            <a:r>
              <a:rPr lang="en-US" sz="5400" i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Âu</a:t>
            </a:r>
            <a:r>
              <a:rPr lang="en-US" sz="54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có </a:t>
            </a:r>
            <a:r>
              <a:rPr lang="en-US" sz="5400" i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diện</a:t>
            </a:r>
            <a:r>
              <a:rPr lang="en-US" sz="54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5400" i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tích</a:t>
            </a:r>
            <a:r>
              <a:rPr lang="en-US" sz="54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bé </a:t>
            </a:r>
            <a:r>
              <a:rPr lang="en-US" sz="5400" i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nhất</a:t>
            </a:r>
            <a:endParaRPr lang="en-US" sz="5400" i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676991" y="4282838"/>
            <a:ext cx="4809409" cy="5759150"/>
          </a:xfrm>
          <a:custGeom>
            <a:avLst/>
            <a:gdLst/>
            <a:ahLst/>
            <a:cxnLst/>
            <a:rect l="l" t="t" r="r" b="b"/>
            <a:pathLst>
              <a:path w="7242048" h="8229600">
                <a:moveTo>
                  <a:pt x="0" y="0"/>
                </a:moveTo>
                <a:lnTo>
                  <a:pt x="7242048" y="0"/>
                </a:lnTo>
                <a:lnTo>
                  <a:pt x="724204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9836" y="119787"/>
            <a:ext cx="12028451" cy="24508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ác châu lục trên thế giớ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-7547"/>
            <a:ext cx="18287999" cy="103020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97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CB6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78102" y="3306183"/>
            <a:ext cx="11904234" cy="11904234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CDBE6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-371039" y="4229481"/>
            <a:ext cx="10073894" cy="10073854"/>
            <a:chOff x="0" y="0"/>
            <a:chExt cx="6350000" cy="6349975"/>
          </a:xfrm>
          <a:blipFill>
            <a:blip r:embed="rId1"/>
            <a:stretch>
              <a:fillRect/>
            </a:stretch>
          </a:blipFill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7" name="Group 7"/>
          <p:cNvGrpSpPr/>
          <p:nvPr/>
        </p:nvGrpSpPr>
        <p:grpSpPr>
          <a:xfrm>
            <a:off x="8795792" y="1298988"/>
            <a:ext cx="11904234" cy="11904234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CBF49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9702855" y="2206071"/>
            <a:ext cx="10090109" cy="10090069"/>
            <a:chOff x="0" y="0"/>
            <a:chExt cx="6350000" cy="6349975"/>
          </a:xfrm>
          <a:blipFill>
            <a:blip r:embed="rId2"/>
            <a:stretch>
              <a:fillRect/>
            </a:stretch>
          </a:blipFill>
        </p:grpSpPr>
        <p:sp>
          <p:nvSpPr>
            <p:cNvPr id="14" name="Freeform 14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2244"/>
            <a:ext cx="11796782" cy="20179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2895600" y="3375660"/>
            <a:ext cx="2438400" cy="22098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dirty="0">
                <a:ln>
                  <a:solidFill>
                    <a:schemeClr val="tx1"/>
                  </a:solidFill>
                </a:ln>
                <a:latin typeface="#9Slide03 BoosterNextFYBlack" panose="02000A03000000020004" pitchFamily="2" charset="0"/>
              </a:rPr>
              <a:t>1</a:t>
            </a:r>
            <a:endParaRPr lang="en-US" sz="16600" dirty="0">
              <a:ln>
                <a:solidFill>
                  <a:schemeClr val="tx1"/>
                </a:solidFill>
              </a:ln>
              <a:latin typeface="#9Slide03 BoosterNextFYBlack" panose="02000A03000000020004" pitchFamily="2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7886700" y="3848100"/>
            <a:ext cx="2438400" cy="22098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dirty="0">
                <a:ln>
                  <a:solidFill>
                    <a:schemeClr val="tx1"/>
                  </a:solidFill>
                </a:ln>
                <a:latin typeface="#9Slide03 BoosterNextFYBlack" panose="02000A03000000020004" pitchFamily="2" charset="0"/>
              </a:rPr>
              <a:t>2</a:t>
            </a:r>
            <a:endParaRPr lang="en-US" sz="16600" dirty="0">
              <a:ln>
                <a:solidFill>
                  <a:schemeClr val="tx1"/>
                </a:solidFill>
              </a:ln>
              <a:latin typeface="#9Slide03 BoosterNextFYBlack" panose="02000A03000000020004" pitchFamily="2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8229600" y="1630680"/>
            <a:ext cx="2438400" cy="22098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dirty="0">
                <a:ln>
                  <a:solidFill>
                    <a:schemeClr val="tx1"/>
                  </a:solidFill>
                </a:ln>
                <a:latin typeface="#9Slide03 BoosterNextFYBlack" panose="02000A03000000020004" pitchFamily="2" charset="0"/>
              </a:rPr>
              <a:t>3</a:t>
            </a:r>
            <a:endParaRPr lang="en-US" sz="16600" dirty="0">
              <a:ln>
                <a:solidFill>
                  <a:schemeClr val="tx1"/>
                </a:solidFill>
              </a:ln>
              <a:latin typeface="#9Slide03 BoosterNextFYBlack" panose="02000A03000000020004" pitchFamily="2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11277600" y="2057400"/>
            <a:ext cx="2438400" cy="22098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dirty="0">
                <a:ln>
                  <a:solidFill>
                    <a:schemeClr val="tx1"/>
                  </a:solidFill>
                </a:ln>
                <a:latin typeface="#9Slide03 BoosterNextFYBlack" panose="02000A03000000020004" pitchFamily="2" charset="0"/>
              </a:rPr>
              <a:t>4</a:t>
            </a:r>
            <a:endParaRPr lang="en-US" sz="16600" dirty="0">
              <a:ln>
                <a:solidFill>
                  <a:schemeClr val="tx1"/>
                </a:solidFill>
              </a:ln>
              <a:latin typeface="#9Slide03 BoosterNextFYBlack" panose="02000A03000000020004" pitchFamily="2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14097000" y="5676900"/>
            <a:ext cx="2438400" cy="22098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dirty="0">
                <a:ln>
                  <a:solidFill>
                    <a:schemeClr val="tx1"/>
                  </a:solidFill>
                </a:ln>
                <a:latin typeface="#9Slide03 BoosterNextFYBlack" panose="02000A03000000020004" pitchFamily="2" charset="0"/>
              </a:rPr>
              <a:t>5</a:t>
            </a:r>
            <a:endParaRPr lang="en-US" sz="16600" dirty="0">
              <a:ln>
                <a:solidFill>
                  <a:schemeClr val="tx1"/>
                </a:solidFill>
              </a:ln>
              <a:latin typeface="#9Slide03 BoosterNextFYBlack" panose="02000A03000000020004" pitchFamily="2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7658100" y="7482840"/>
            <a:ext cx="2438400" cy="22098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dirty="0">
                <a:ln>
                  <a:solidFill>
                    <a:schemeClr val="tx1"/>
                  </a:solidFill>
                </a:ln>
                <a:latin typeface="#9Slide03 BoosterNextFYBlack" panose="02000A03000000020004" pitchFamily="2" charset="0"/>
              </a:rPr>
              <a:t>6</a:t>
            </a:r>
            <a:endParaRPr lang="en-US" sz="16600" dirty="0">
              <a:ln>
                <a:solidFill>
                  <a:schemeClr val="tx1"/>
                </a:solidFill>
              </a:ln>
              <a:latin typeface="#9Slide03 BoosterNextFYBlack" panose="02000A03000000020004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2895600" y="3375660"/>
            <a:ext cx="2438400" cy="22098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dirty="0">
                <a:ln>
                  <a:solidFill>
                    <a:schemeClr val="tx1"/>
                  </a:solidFill>
                </a:ln>
                <a:latin typeface="#9Slide03 BoosterNextFYBlack" panose="02000A03000000020004" pitchFamily="2" charset="0"/>
              </a:rPr>
              <a:t>1</a:t>
            </a:r>
            <a:endParaRPr lang="en-US" sz="16600" dirty="0">
              <a:ln>
                <a:solidFill>
                  <a:schemeClr val="tx1"/>
                </a:solidFill>
              </a:ln>
              <a:latin typeface="#9Slide03 BoosterNextFYBlack" panose="02000A03000000020004" pitchFamily="2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7886700" y="3848100"/>
            <a:ext cx="2438400" cy="22098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dirty="0">
                <a:ln>
                  <a:solidFill>
                    <a:schemeClr val="tx1"/>
                  </a:solidFill>
                </a:ln>
                <a:latin typeface="#9Slide03 BoosterNextFYBlack" panose="02000A03000000020004" pitchFamily="2" charset="0"/>
              </a:rPr>
              <a:t>2</a:t>
            </a:r>
            <a:endParaRPr lang="en-US" sz="16600" dirty="0">
              <a:ln>
                <a:solidFill>
                  <a:schemeClr val="tx1"/>
                </a:solidFill>
              </a:ln>
              <a:latin typeface="#9Slide03 BoosterNextFYBlack" panose="02000A03000000020004" pitchFamily="2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8229600" y="1630680"/>
            <a:ext cx="2438400" cy="22098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dirty="0">
                <a:ln>
                  <a:solidFill>
                    <a:schemeClr val="tx1"/>
                  </a:solidFill>
                </a:ln>
                <a:latin typeface="#9Slide03 BoosterNextFYBlack" panose="02000A03000000020004" pitchFamily="2" charset="0"/>
              </a:rPr>
              <a:t>3</a:t>
            </a:r>
            <a:endParaRPr lang="en-US" sz="16600" dirty="0">
              <a:ln>
                <a:solidFill>
                  <a:schemeClr val="tx1"/>
                </a:solidFill>
              </a:ln>
              <a:latin typeface="#9Slide03 BoosterNextFYBlack" panose="02000A03000000020004" pitchFamily="2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11277600" y="2057400"/>
            <a:ext cx="2438400" cy="22098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dirty="0">
                <a:ln>
                  <a:solidFill>
                    <a:schemeClr val="tx1"/>
                  </a:solidFill>
                </a:ln>
                <a:latin typeface="#9Slide03 BoosterNextFYBlack" panose="02000A03000000020004" pitchFamily="2" charset="0"/>
              </a:rPr>
              <a:t>4</a:t>
            </a:r>
            <a:endParaRPr lang="en-US" sz="16600" dirty="0">
              <a:ln>
                <a:solidFill>
                  <a:schemeClr val="tx1"/>
                </a:solidFill>
              </a:ln>
              <a:latin typeface="#9Slide03 BoosterNextFYBlack" panose="02000A03000000020004" pitchFamily="2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14097000" y="5676900"/>
            <a:ext cx="2438400" cy="22098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dirty="0">
                <a:ln>
                  <a:solidFill>
                    <a:schemeClr val="tx1"/>
                  </a:solidFill>
                </a:ln>
                <a:latin typeface="#9Slide03 BoosterNextFYBlack" panose="02000A03000000020004" pitchFamily="2" charset="0"/>
              </a:rPr>
              <a:t>5</a:t>
            </a:r>
            <a:endParaRPr lang="en-US" sz="16600" dirty="0">
              <a:ln>
                <a:solidFill>
                  <a:schemeClr val="tx1"/>
                </a:solidFill>
              </a:ln>
              <a:latin typeface="#9Slide03 BoosterNextFYBlack" panose="02000A03000000020004" pitchFamily="2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7658100" y="7482840"/>
            <a:ext cx="2438400" cy="22098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dirty="0">
                <a:ln>
                  <a:solidFill>
                    <a:schemeClr val="tx1"/>
                  </a:solidFill>
                </a:ln>
                <a:latin typeface="#9Slide03 BoosterNextFYBlack" panose="02000A03000000020004" pitchFamily="2" charset="0"/>
              </a:rPr>
              <a:t>6</a:t>
            </a:r>
            <a:endParaRPr lang="en-US" sz="16600" dirty="0">
              <a:ln>
                <a:solidFill>
                  <a:schemeClr val="tx1"/>
                </a:solidFill>
              </a:ln>
              <a:latin typeface="#9Slide03 BoosterNextFYBlack" panose="02000A03000000020004" pitchFamily="2" charset="0"/>
            </a:endParaRPr>
          </a:p>
        </p:txBody>
      </p:sp>
      <p:sp>
        <p:nvSpPr>
          <p:cNvPr id="9" name="Rectangle: Rounded Corners 8"/>
          <p:cNvSpPr/>
          <p:nvPr/>
        </p:nvSpPr>
        <p:spPr>
          <a:xfrm>
            <a:off x="4114800" y="876300"/>
            <a:ext cx="12420600" cy="7780020"/>
          </a:xfrm>
          <a:prstGeom prst="roundRect">
            <a:avLst/>
          </a:prstGeom>
          <a:solidFill>
            <a:schemeClr val="bg1"/>
          </a:solidFill>
          <a:ln w="190500">
            <a:solidFill>
              <a:schemeClr val="accent1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6"/>
          <p:cNvSpPr/>
          <p:nvPr/>
        </p:nvSpPr>
        <p:spPr>
          <a:xfrm>
            <a:off x="-747135" y="1759440"/>
            <a:ext cx="7509510" cy="8229600"/>
          </a:xfrm>
          <a:custGeom>
            <a:avLst/>
            <a:gdLst/>
            <a:ahLst/>
            <a:cxnLst/>
            <a:rect l="l" t="t" r="r" b="b"/>
            <a:pathLst>
              <a:path w="7509510" h="8229600">
                <a:moveTo>
                  <a:pt x="0" y="0"/>
                </a:moveTo>
                <a:lnTo>
                  <a:pt x="7509510" y="0"/>
                </a:lnTo>
                <a:lnTo>
                  <a:pt x="750951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0" name="Rectangle 9"/>
          <p:cNvSpPr/>
          <p:nvPr/>
        </p:nvSpPr>
        <p:spPr>
          <a:xfrm>
            <a:off x="5114738" y="2057400"/>
            <a:ext cx="11115862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cap="none" spc="0" dirty="0" err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/>
              </a:rPr>
              <a:t>Hãy</a:t>
            </a:r>
            <a:r>
              <a:rPr lang="en-US" sz="80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/>
              </a:rPr>
              <a:t> </a:t>
            </a:r>
            <a:r>
              <a:rPr lang="en-US" sz="8000" b="1" cap="none" spc="0" dirty="0" err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/>
              </a:rPr>
              <a:t>hoàn</a:t>
            </a:r>
            <a:r>
              <a:rPr lang="en-US" sz="80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/>
              </a:rPr>
              <a:t> </a:t>
            </a:r>
            <a:r>
              <a:rPr lang="en-US" sz="8000" b="1" cap="none" spc="0" dirty="0" err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/>
              </a:rPr>
              <a:t>thành</a:t>
            </a:r>
            <a:r>
              <a:rPr lang="en-US" sz="80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/>
              </a:rPr>
              <a:t> 6 </a:t>
            </a:r>
            <a:r>
              <a:rPr lang="en-US" sz="8000" b="1" cap="none" spc="0" dirty="0" err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/>
              </a:rPr>
              <a:t>câu</a:t>
            </a:r>
            <a:r>
              <a:rPr lang="en-US" sz="80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/>
              </a:rPr>
              <a:t> </a:t>
            </a:r>
            <a:r>
              <a:rPr lang="en-US" sz="8000" b="1" cap="none" spc="0" dirty="0" err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/>
              </a:rPr>
              <a:t>hỏi</a:t>
            </a:r>
            <a:r>
              <a:rPr lang="en-US" sz="80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/>
              </a:rPr>
              <a:t> </a:t>
            </a:r>
            <a:r>
              <a:rPr lang="en-US" sz="8000" b="1" dirty="0" err="1" smtClean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</a:rPr>
              <a:t>để</a:t>
            </a:r>
            <a:r>
              <a:rPr lang="en-US" sz="8000" b="1" dirty="0" smtClean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</a:rPr>
              <a:t> </a:t>
            </a:r>
            <a:r>
              <a:rPr lang="en-US" sz="8000" b="1" cap="none" spc="0" dirty="0" err="1" smtClean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/>
              </a:rPr>
              <a:t>hoàn</a:t>
            </a:r>
            <a:r>
              <a:rPr lang="en-US" sz="8000" b="1" cap="none" spc="0" dirty="0" smtClean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/>
              </a:rPr>
              <a:t> </a:t>
            </a:r>
            <a:r>
              <a:rPr lang="en-US" sz="8000" b="1" cap="none" spc="0" dirty="0" err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/>
              </a:rPr>
              <a:t>thiện</a:t>
            </a:r>
            <a:r>
              <a:rPr lang="en-US" sz="80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/>
              </a:rPr>
              <a:t> </a:t>
            </a:r>
            <a:r>
              <a:rPr lang="en-US" sz="8000" b="1" cap="none" spc="0" dirty="0" err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/>
              </a:rPr>
              <a:t>bản</a:t>
            </a:r>
            <a:r>
              <a:rPr lang="en-US" sz="80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/>
              </a:rPr>
              <a:t> </a:t>
            </a:r>
            <a:r>
              <a:rPr lang="en-US" sz="8000" b="1" cap="none" spc="0" dirty="0" err="1" smtClean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/>
              </a:rPr>
              <a:t>đồ</a:t>
            </a:r>
            <a:r>
              <a:rPr lang="en-US" sz="8000" b="1" cap="none" spc="0" dirty="0" smtClean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/>
              </a:rPr>
              <a:t>̀ </a:t>
            </a:r>
            <a:endParaRPr lang="en-US" sz="8000" b="1" cap="none" spc="0" dirty="0">
              <a:ln w="22225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/>
            </a:endParaRPr>
          </a:p>
          <a:p>
            <a:pPr algn="ctr"/>
            <a:r>
              <a:rPr lang="en-US" sz="8000" b="1" cap="none" spc="0" dirty="0" err="1" smtClean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/>
              </a:rPr>
              <a:t>thế</a:t>
            </a:r>
            <a:r>
              <a:rPr lang="en-US" sz="8000" b="1" cap="none" spc="0" dirty="0" smtClean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/>
              </a:rPr>
              <a:t> </a:t>
            </a:r>
            <a:r>
              <a:rPr lang="en-US" sz="8000" b="1" cap="none" spc="0" dirty="0" err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/>
              </a:rPr>
              <a:t>giới</a:t>
            </a:r>
            <a:r>
              <a:rPr lang="en-US" sz="80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/>
              </a:rPr>
              <a:t> </a:t>
            </a:r>
            <a:r>
              <a:rPr lang="en-US" sz="8000" b="1" cap="none" spc="0" dirty="0" err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/>
              </a:rPr>
              <a:t>cùng</a:t>
            </a:r>
            <a:r>
              <a:rPr lang="en-US" sz="80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/>
              </a:rPr>
              <a:t> </a:t>
            </a:r>
            <a:r>
              <a:rPr lang="en-US" sz="8000" b="1" cap="none" spc="0" dirty="0" err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/>
              </a:rPr>
              <a:t>mình</a:t>
            </a:r>
            <a:r>
              <a:rPr lang="en-US" sz="80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/>
              </a:rPr>
              <a:t> </a:t>
            </a:r>
            <a:r>
              <a:rPr lang="en-US" sz="8000" b="1" cap="none" spc="0" dirty="0" err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/>
              </a:rPr>
              <a:t>nhe</a:t>
            </a:r>
            <a:r>
              <a:rPr lang="en-US" sz="80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/>
              </a:rPr>
              <a:t>́!</a:t>
            </a:r>
            <a:endParaRPr lang="en-US" sz="8000" b="1" cap="none" spc="0" dirty="0">
              <a:ln w="22225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7886700" y="3848100"/>
            <a:ext cx="2438400" cy="22098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dirty="0">
                <a:ln>
                  <a:solidFill>
                    <a:schemeClr val="tx1"/>
                  </a:solidFill>
                </a:ln>
                <a:latin typeface="#9Slide03 BoosterNextFYBlack" panose="02000A03000000020004" pitchFamily="2" charset="0"/>
              </a:rPr>
              <a:t>2</a:t>
            </a:r>
            <a:endParaRPr lang="en-US" sz="16600" dirty="0">
              <a:ln>
                <a:solidFill>
                  <a:schemeClr val="tx1"/>
                </a:solidFill>
              </a:ln>
              <a:latin typeface="#9Slide03 BoosterNextFYBlack" panose="02000A03000000020004" pitchFamily="2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8229600" y="1630680"/>
            <a:ext cx="2438400" cy="22098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dirty="0">
                <a:ln>
                  <a:solidFill>
                    <a:schemeClr val="tx1"/>
                  </a:solidFill>
                </a:ln>
                <a:latin typeface="#9Slide03 BoosterNextFYBlack" panose="02000A03000000020004" pitchFamily="2" charset="0"/>
              </a:rPr>
              <a:t>3</a:t>
            </a:r>
            <a:endParaRPr lang="en-US" sz="16600" dirty="0">
              <a:ln>
                <a:solidFill>
                  <a:schemeClr val="tx1"/>
                </a:solidFill>
              </a:ln>
              <a:latin typeface="#9Slide03 BoosterNextFYBlack" panose="02000A03000000020004" pitchFamily="2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11277600" y="2057400"/>
            <a:ext cx="2438400" cy="22098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dirty="0">
                <a:ln>
                  <a:solidFill>
                    <a:schemeClr val="tx1"/>
                  </a:solidFill>
                </a:ln>
                <a:latin typeface="#9Slide03 BoosterNextFYBlack" panose="02000A03000000020004" pitchFamily="2" charset="0"/>
              </a:rPr>
              <a:t>4</a:t>
            </a:r>
            <a:endParaRPr lang="en-US" sz="16600" dirty="0">
              <a:ln>
                <a:solidFill>
                  <a:schemeClr val="tx1"/>
                </a:solidFill>
              </a:ln>
              <a:latin typeface="#9Slide03 BoosterNextFYBlack" panose="02000A03000000020004" pitchFamily="2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14097000" y="5676900"/>
            <a:ext cx="2438400" cy="22098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dirty="0">
                <a:ln>
                  <a:solidFill>
                    <a:schemeClr val="tx1"/>
                  </a:solidFill>
                </a:ln>
                <a:latin typeface="#9Slide03 BoosterNextFYBlack" panose="02000A03000000020004" pitchFamily="2" charset="0"/>
              </a:rPr>
              <a:t>5</a:t>
            </a:r>
            <a:endParaRPr lang="en-US" sz="16600" dirty="0">
              <a:ln>
                <a:solidFill>
                  <a:schemeClr val="tx1"/>
                </a:solidFill>
              </a:ln>
              <a:latin typeface="#9Slide03 BoosterNextFYBlack" panose="02000A03000000020004" pitchFamily="2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7658100" y="7482840"/>
            <a:ext cx="2438400" cy="22098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dirty="0">
                <a:ln>
                  <a:solidFill>
                    <a:schemeClr val="tx1"/>
                  </a:solidFill>
                </a:ln>
                <a:latin typeface="#9Slide03 BoosterNextFYBlack" panose="02000A03000000020004" pitchFamily="2" charset="0"/>
              </a:rPr>
              <a:t>6</a:t>
            </a:r>
            <a:endParaRPr lang="en-US" sz="16600" dirty="0">
              <a:ln>
                <a:solidFill>
                  <a:schemeClr val="tx1"/>
                </a:solidFill>
              </a:ln>
              <a:latin typeface="#9Slide03 BoosterNextFYBlack" panose="02000A03000000020004" pitchFamily="2" charset="0"/>
            </a:endParaRPr>
          </a:p>
        </p:txBody>
      </p:sp>
      <p:sp>
        <p:nvSpPr>
          <p:cNvPr id="8" name="Rectangle: Rounded Corners 7"/>
          <p:cNvSpPr/>
          <p:nvPr/>
        </p:nvSpPr>
        <p:spPr>
          <a:xfrm>
            <a:off x="5029200" y="1062990"/>
            <a:ext cx="12496800" cy="7780020"/>
          </a:xfrm>
          <a:prstGeom prst="roundRect">
            <a:avLst/>
          </a:prstGeom>
          <a:solidFill>
            <a:schemeClr val="bg1"/>
          </a:solidFill>
          <a:ln w="190500">
            <a:solidFill>
              <a:schemeClr val="accent1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562600" y="1693307"/>
            <a:ext cx="11963399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C00000"/>
                </a:solidFill>
              </a:rPr>
              <a:t>Dòng</a:t>
            </a:r>
            <a:r>
              <a:rPr lang="en-US" sz="6600" b="1" dirty="0">
                <a:solidFill>
                  <a:srgbClr val="C00000"/>
                </a:solidFill>
              </a:rPr>
              <a:t> </a:t>
            </a:r>
            <a:r>
              <a:rPr lang="en-US" sz="6600" b="1" dirty="0" err="1">
                <a:solidFill>
                  <a:srgbClr val="C00000"/>
                </a:solidFill>
              </a:rPr>
              <a:t>nào</a:t>
            </a:r>
            <a:r>
              <a:rPr lang="en-US" sz="6600" b="1" dirty="0">
                <a:solidFill>
                  <a:srgbClr val="C00000"/>
                </a:solidFill>
              </a:rPr>
              <a:t> </a:t>
            </a:r>
            <a:r>
              <a:rPr lang="en-US" sz="6600" b="1" dirty="0" err="1">
                <a:solidFill>
                  <a:srgbClr val="C00000"/>
                </a:solidFill>
              </a:rPr>
              <a:t>sau</a:t>
            </a:r>
            <a:r>
              <a:rPr lang="en-US" sz="6600" b="1" dirty="0">
                <a:solidFill>
                  <a:srgbClr val="C00000"/>
                </a:solidFill>
              </a:rPr>
              <a:t> </a:t>
            </a:r>
            <a:r>
              <a:rPr lang="en-US" sz="6600" b="1" dirty="0" err="1">
                <a:solidFill>
                  <a:srgbClr val="C00000"/>
                </a:solidFill>
              </a:rPr>
              <a:t>đây</a:t>
            </a:r>
            <a:r>
              <a:rPr lang="en-US" sz="6600" b="1" dirty="0">
                <a:solidFill>
                  <a:srgbClr val="C00000"/>
                </a:solidFill>
              </a:rPr>
              <a:t> </a:t>
            </a:r>
            <a:r>
              <a:rPr lang="en-US" sz="6600" b="1" dirty="0" err="1">
                <a:solidFill>
                  <a:srgbClr val="C00000"/>
                </a:solidFill>
              </a:rPr>
              <a:t>đúng</a:t>
            </a:r>
            <a:r>
              <a:rPr lang="en-US" sz="6600" b="1" dirty="0">
                <a:solidFill>
                  <a:srgbClr val="C00000"/>
                </a:solidFill>
              </a:rPr>
              <a:t> </a:t>
            </a:r>
            <a:r>
              <a:rPr lang="en-US" sz="6600" b="1" dirty="0" err="1">
                <a:solidFill>
                  <a:srgbClr val="C00000"/>
                </a:solidFill>
              </a:rPr>
              <a:t>khi</a:t>
            </a:r>
            <a:r>
              <a:rPr lang="en-US" sz="6600" b="1" dirty="0">
                <a:solidFill>
                  <a:srgbClr val="C00000"/>
                </a:solidFill>
              </a:rPr>
              <a:t> </a:t>
            </a:r>
            <a:r>
              <a:rPr lang="en-US" sz="6600" b="1" dirty="0" err="1">
                <a:solidFill>
                  <a:srgbClr val="C00000"/>
                </a:solidFill>
              </a:rPr>
              <a:t>nói</a:t>
            </a:r>
            <a:r>
              <a:rPr lang="en-US" sz="6600" b="1" dirty="0">
                <a:solidFill>
                  <a:srgbClr val="C00000"/>
                </a:solidFill>
              </a:rPr>
              <a:t> </a:t>
            </a:r>
            <a:r>
              <a:rPr lang="en-US" sz="6600" b="1" dirty="0" err="1">
                <a:solidFill>
                  <a:srgbClr val="C00000"/>
                </a:solidFill>
              </a:rPr>
              <a:t>vê</a:t>
            </a:r>
            <a:r>
              <a:rPr lang="en-US" sz="6600" b="1" dirty="0">
                <a:solidFill>
                  <a:srgbClr val="C00000"/>
                </a:solidFill>
              </a:rPr>
              <a:t>̀ Châu Mỹ?</a:t>
            </a:r>
            <a:endParaRPr lang="en-US" sz="6600" b="1" dirty="0">
              <a:solidFill>
                <a:srgbClr val="C00000"/>
              </a:solidFill>
            </a:endParaRPr>
          </a:p>
          <a:p>
            <a:pPr marL="342900" indent="-342900" algn="just" defTabSz="884555">
              <a:buAutoNum type="alphaUcPeriod"/>
            </a:pPr>
            <a:r>
              <a:rPr lang="en-US" sz="5400" dirty="0"/>
              <a:t>Là </a:t>
            </a:r>
            <a:r>
              <a:rPr lang="en-US" sz="5400" dirty="0" err="1"/>
              <a:t>châu</a:t>
            </a:r>
            <a:r>
              <a:rPr lang="en-US" sz="5400" dirty="0"/>
              <a:t> </a:t>
            </a:r>
            <a:r>
              <a:rPr lang="en-US" sz="5400" dirty="0" err="1"/>
              <a:t>lục</a:t>
            </a:r>
            <a:r>
              <a:rPr lang="en-US" sz="5400" dirty="0"/>
              <a:t> </a:t>
            </a:r>
            <a:r>
              <a:rPr lang="en-US" sz="5400" dirty="0" err="1"/>
              <a:t>lớn</a:t>
            </a:r>
            <a:r>
              <a:rPr lang="en-US" sz="5400" dirty="0"/>
              <a:t> </a:t>
            </a:r>
            <a:r>
              <a:rPr lang="en-US" sz="5400" dirty="0" err="1"/>
              <a:t>nhất</a:t>
            </a:r>
            <a:r>
              <a:rPr lang="en-US" sz="5400" dirty="0"/>
              <a:t> </a:t>
            </a:r>
            <a:r>
              <a:rPr lang="en-US" sz="5400" dirty="0" err="1"/>
              <a:t>trên</a:t>
            </a:r>
            <a:r>
              <a:rPr lang="en-US" sz="5400" dirty="0"/>
              <a:t> </a:t>
            </a:r>
            <a:r>
              <a:rPr lang="en-US" sz="5400" dirty="0" err="1" smtClean="0"/>
              <a:t>thê</a:t>
            </a:r>
            <a:r>
              <a:rPr lang="en-US" sz="5400" dirty="0" smtClean="0"/>
              <a:t>́ </a:t>
            </a:r>
            <a:r>
              <a:rPr lang="en-US" sz="5400" dirty="0" err="1"/>
              <a:t>giới</a:t>
            </a:r>
            <a:endParaRPr lang="en-US" sz="5400" dirty="0"/>
          </a:p>
          <a:p>
            <a:pPr marL="342900" indent="-342900" algn="just" defTabSz="884555">
              <a:buAutoNum type="alphaUcPeriod"/>
            </a:pPr>
            <a:r>
              <a:rPr lang="en-US" sz="5400" dirty="0" err="1"/>
              <a:t>Đỉnh</a:t>
            </a:r>
            <a:r>
              <a:rPr lang="en-US" sz="5400" dirty="0"/>
              <a:t> </a:t>
            </a:r>
            <a:r>
              <a:rPr lang="en-US" sz="5400" dirty="0" err="1"/>
              <a:t>núi</a:t>
            </a:r>
            <a:r>
              <a:rPr lang="en-US" sz="5400" dirty="0"/>
              <a:t> </a:t>
            </a:r>
            <a:r>
              <a:rPr lang="en-US" sz="5400" dirty="0" err="1"/>
              <a:t>E-vơ-rét</a:t>
            </a:r>
            <a:r>
              <a:rPr lang="en-US" sz="5400" dirty="0"/>
              <a:t> </a:t>
            </a:r>
            <a:r>
              <a:rPr lang="en-US" sz="5400" dirty="0" err="1"/>
              <a:t>thuộc</a:t>
            </a:r>
            <a:r>
              <a:rPr lang="en-US" sz="5400" dirty="0"/>
              <a:t> </a:t>
            </a:r>
            <a:r>
              <a:rPr lang="en-US" sz="5400" dirty="0" err="1"/>
              <a:t>châu</a:t>
            </a:r>
            <a:r>
              <a:rPr lang="en-US" sz="5400" dirty="0"/>
              <a:t> </a:t>
            </a:r>
            <a:r>
              <a:rPr lang="en-US" sz="5400" dirty="0" err="1"/>
              <a:t>lục</a:t>
            </a:r>
            <a:r>
              <a:rPr lang="en-US" sz="5400" dirty="0"/>
              <a:t> </a:t>
            </a:r>
            <a:r>
              <a:rPr lang="en-US" sz="5400" dirty="0" err="1"/>
              <a:t>này</a:t>
            </a:r>
            <a:endParaRPr lang="en-US" sz="5400" dirty="0"/>
          </a:p>
          <a:p>
            <a:pPr marL="342900" indent="-342900" algn="just" defTabSz="884555">
              <a:buAutoNum type="alphaUcPeriod"/>
            </a:pPr>
            <a:r>
              <a:rPr lang="en-US" sz="5400" dirty="0"/>
              <a:t>Là </a:t>
            </a:r>
            <a:r>
              <a:rPr lang="en-US" sz="5400" dirty="0" err="1"/>
              <a:t>châu</a:t>
            </a:r>
            <a:r>
              <a:rPr lang="en-US" sz="5400" dirty="0"/>
              <a:t> </a:t>
            </a:r>
            <a:r>
              <a:rPr lang="en-US" sz="5400" dirty="0" err="1"/>
              <a:t>lục</a:t>
            </a:r>
            <a:r>
              <a:rPr lang="en-US" sz="5400" dirty="0"/>
              <a:t> </a:t>
            </a:r>
            <a:r>
              <a:rPr lang="en-US" sz="5400" dirty="0" err="1"/>
              <a:t>duy</a:t>
            </a:r>
            <a:r>
              <a:rPr lang="en-US" sz="5400" dirty="0"/>
              <a:t> </a:t>
            </a:r>
            <a:r>
              <a:rPr lang="en-US" sz="5400" dirty="0" err="1"/>
              <a:t>nhất</a:t>
            </a:r>
            <a:r>
              <a:rPr lang="en-US" sz="5400" dirty="0"/>
              <a:t> </a:t>
            </a:r>
            <a:r>
              <a:rPr lang="en-US" sz="5400" dirty="0" err="1"/>
              <a:t>nằm</a:t>
            </a:r>
            <a:r>
              <a:rPr lang="en-US" sz="5400" dirty="0"/>
              <a:t> </a:t>
            </a:r>
            <a:r>
              <a:rPr lang="en-US" sz="5400" dirty="0" err="1"/>
              <a:t>trên</a:t>
            </a:r>
            <a:r>
              <a:rPr lang="en-US" sz="5400" dirty="0"/>
              <a:t> 2 </a:t>
            </a:r>
            <a:r>
              <a:rPr lang="en-US" sz="5400" dirty="0" err="1"/>
              <a:t>lục</a:t>
            </a:r>
            <a:r>
              <a:rPr lang="en-US" sz="5400" dirty="0"/>
              <a:t> </a:t>
            </a:r>
            <a:r>
              <a:rPr lang="en-US" sz="5400" dirty="0" err="1"/>
              <a:t>địa</a:t>
            </a:r>
            <a:endParaRPr lang="en-US" sz="5400" dirty="0"/>
          </a:p>
          <a:p>
            <a:pPr marL="342900" indent="-342900" algn="just" defTabSz="884555">
              <a:buAutoNum type="alphaUcPeriod"/>
            </a:pPr>
            <a:r>
              <a:rPr lang="en-US" sz="5400" dirty="0"/>
              <a:t>Khí </a:t>
            </a:r>
            <a:r>
              <a:rPr lang="en-US" sz="5400" dirty="0" err="1"/>
              <a:t>hậu</a:t>
            </a:r>
            <a:r>
              <a:rPr lang="en-US" sz="5400" dirty="0"/>
              <a:t> </a:t>
            </a:r>
            <a:r>
              <a:rPr lang="en-US" sz="5400" dirty="0" err="1"/>
              <a:t>khu</a:t>
            </a:r>
            <a:r>
              <a:rPr lang="en-US" sz="5400" dirty="0"/>
              <a:t> </a:t>
            </a:r>
            <a:r>
              <a:rPr lang="en-US" sz="5400" dirty="0" err="1"/>
              <a:t>vực</a:t>
            </a:r>
            <a:r>
              <a:rPr lang="en-US" sz="5400" dirty="0"/>
              <a:t> </a:t>
            </a:r>
            <a:r>
              <a:rPr lang="en-US" sz="5400" dirty="0" err="1"/>
              <a:t>này</a:t>
            </a:r>
            <a:r>
              <a:rPr lang="en-US" sz="5400" dirty="0"/>
              <a:t> </a:t>
            </a:r>
            <a:r>
              <a:rPr lang="en-US" sz="5400" dirty="0" err="1"/>
              <a:t>lạnh</a:t>
            </a:r>
            <a:r>
              <a:rPr lang="en-US" sz="5400" dirty="0"/>
              <a:t> </a:t>
            </a:r>
            <a:r>
              <a:rPr lang="en-US" sz="5400" dirty="0" err="1"/>
              <a:t>va</a:t>
            </a:r>
            <a:r>
              <a:rPr lang="en-US" sz="5400" dirty="0"/>
              <a:t>̀ </a:t>
            </a:r>
            <a:r>
              <a:rPr lang="en-US" sz="5400" dirty="0" err="1"/>
              <a:t>đóng</a:t>
            </a:r>
            <a:r>
              <a:rPr lang="en-US" sz="5400" dirty="0"/>
              <a:t> </a:t>
            </a:r>
            <a:r>
              <a:rPr lang="en-US" sz="5400" dirty="0" err="1"/>
              <a:t>băng</a:t>
            </a:r>
            <a:r>
              <a:rPr lang="en-US" sz="5400" dirty="0"/>
              <a:t> </a:t>
            </a:r>
            <a:r>
              <a:rPr lang="en-US" sz="5400" dirty="0" err="1"/>
              <a:t>quanh</a:t>
            </a:r>
            <a:r>
              <a:rPr lang="en-US" sz="5400" dirty="0"/>
              <a:t> </a:t>
            </a:r>
            <a:r>
              <a:rPr lang="en-US" sz="5400" dirty="0" err="1"/>
              <a:t>năm</a:t>
            </a:r>
            <a:endParaRPr lang="en-US" sz="5400" dirty="0"/>
          </a:p>
        </p:txBody>
      </p:sp>
      <p:sp>
        <p:nvSpPr>
          <p:cNvPr id="2" name="Oval 1"/>
          <p:cNvSpPr/>
          <p:nvPr/>
        </p:nvSpPr>
        <p:spPr>
          <a:xfrm>
            <a:off x="2895600" y="3375660"/>
            <a:ext cx="2438400" cy="22098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dirty="0">
                <a:ln>
                  <a:solidFill>
                    <a:schemeClr val="tx1"/>
                  </a:solidFill>
                </a:ln>
                <a:latin typeface="#9Slide03 BoosterNextFYBlack" panose="02000A03000000020004" pitchFamily="2" charset="0"/>
              </a:rPr>
              <a:t>1</a:t>
            </a:r>
            <a:endParaRPr lang="en-US" sz="16600" dirty="0">
              <a:ln>
                <a:solidFill>
                  <a:schemeClr val="tx1"/>
                </a:solidFill>
              </a:ln>
              <a:latin typeface="#9Slide03 BoosterNextFYBlack" panose="02000A03000000020004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4" presetClass="entr" presetSubtype="1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4" presetClass="entr" presetSubtype="1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4" presetClass="entr" presetSubtype="1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4" presetClass="entr" presetSubtype="1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4" presetClass="entr" presetSubtype="1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43" dur="indefinite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/>
      <p:bldP spid="9" grpId="1" build="allAtOnce"/>
      <p:bldP spid="9" grpId="2" build="allAtOnce"/>
      <p:bldP spid="2" grpId="0" animBg="1"/>
      <p:bldP spid="2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7886700" y="3848100"/>
            <a:ext cx="2438400" cy="22098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dirty="0">
                <a:ln>
                  <a:solidFill>
                    <a:schemeClr val="tx1"/>
                  </a:solidFill>
                </a:ln>
                <a:latin typeface="#9Slide03 BoosterNextFYBlack" panose="02000A03000000020004" pitchFamily="2" charset="0"/>
              </a:rPr>
              <a:t>2</a:t>
            </a:r>
            <a:endParaRPr lang="en-US" sz="16600" dirty="0">
              <a:ln>
                <a:solidFill>
                  <a:schemeClr val="tx1"/>
                </a:solidFill>
              </a:ln>
              <a:latin typeface="#9Slide03 BoosterNextFYBlack" panose="02000A03000000020004" pitchFamily="2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8229600" y="1630680"/>
            <a:ext cx="2438400" cy="22098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dirty="0">
                <a:ln>
                  <a:solidFill>
                    <a:schemeClr val="tx1"/>
                  </a:solidFill>
                </a:ln>
                <a:latin typeface="#9Slide03 BoosterNextFYBlack" panose="02000A03000000020004" pitchFamily="2" charset="0"/>
              </a:rPr>
              <a:t>3</a:t>
            </a:r>
            <a:endParaRPr lang="en-US" sz="16600" dirty="0">
              <a:ln>
                <a:solidFill>
                  <a:schemeClr val="tx1"/>
                </a:solidFill>
              </a:ln>
              <a:latin typeface="#9Slide03 BoosterNextFYBlack" panose="02000A03000000020004" pitchFamily="2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11277600" y="2057400"/>
            <a:ext cx="2438400" cy="22098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dirty="0">
                <a:ln>
                  <a:solidFill>
                    <a:schemeClr val="tx1"/>
                  </a:solidFill>
                </a:ln>
                <a:latin typeface="#9Slide03 BoosterNextFYBlack" panose="02000A03000000020004" pitchFamily="2" charset="0"/>
              </a:rPr>
              <a:t>4</a:t>
            </a:r>
            <a:endParaRPr lang="en-US" sz="16600" dirty="0">
              <a:ln>
                <a:solidFill>
                  <a:schemeClr val="tx1"/>
                </a:solidFill>
              </a:ln>
              <a:latin typeface="#9Slide03 BoosterNextFYBlack" panose="02000A03000000020004" pitchFamily="2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14097000" y="5676900"/>
            <a:ext cx="2438400" cy="22098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dirty="0">
                <a:ln>
                  <a:solidFill>
                    <a:schemeClr val="tx1"/>
                  </a:solidFill>
                </a:ln>
                <a:latin typeface="#9Slide03 BoosterNextFYBlack" panose="02000A03000000020004" pitchFamily="2" charset="0"/>
              </a:rPr>
              <a:t>5</a:t>
            </a:r>
            <a:endParaRPr lang="en-US" sz="16600" dirty="0">
              <a:ln>
                <a:solidFill>
                  <a:schemeClr val="tx1"/>
                </a:solidFill>
              </a:ln>
              <a:latin typeface="#9Slide03 BoosterNextFYBlack" panose="02000A03000000020004" pitchFamily="2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7658100" y="7482840"/>
            <a:ext cx="2438400" cy="22098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dirty="0">
                <a:ln>
                  <a:solidFill>
                    <a:schemeClr val="tx1"/>
                  </a:solidFill>
                </a:ln>
                <a:latin typeface="#9Slide03 BoosterNextFYBlack" panose="02000A03000000020004" pitchFamily="2" charset="0"/>
              </a:rPr>
              <a:t>6</a:t>
            </a:r>
            <a:endParaRPr lang="en-US" sz="16600" dirty="0">
              <a:ln>
                <a:solidFill>
                  <a:schemeClr val="tx1"/>
                </a:solidFill>
              </a:ln>
              <a:latin typeface="#9Slide03 BoosterNextFYBlack" panose="02000A03000000020004" pitchFamily="2" charset="0"/>
            </a:endParaRPr>
          </a:p>
        </p:txBody>
      </p:sp>
      <p:sp>
        <p:nvSpPr>
          <p:cNvPr id="8" name="Rectangle: Rounded Corners 7"/>
          <p:cNvSpPr/>
          <p:nvPr/>
        </p:nvSpPr>
        <p:spPr>
          <a:xfrm>
            <a:off x="2438400" y="1253490"/>
            <a:ext cx="12496800" cy="7780020"/>
          </a:xfrm>
          <a:prstGeom prst="roundRect">
            <a:avLst/>
          </a:prstGeom>
          <a:solidFill>
            <a:schemeClr val="bg1"/>
          </a:solidFill>
          <a:ln w="190500">
            <a:solidFill>
              <a:schemeClr val="accent1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352800" y="1958012"/>
            <a:ext cx="11963399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C00000"/>
                </a:solidFill>
              </a:rPr>
              <a:t>Châu Phi </a:t>
            </a:r>
            <a:r>
              <a:rPr lang="en-US" sz="7200" b="1" dirty="0" err="1">
                <a:solidFill>
                  <a:srgbClr val="C00000"/>
                </a:solidFill>
              </a:rPr>
              <a:t>nằm</a:t>
            </a:r>
            <a:r>
              <a:rPr lang="en-US" sz="7200" b="1" dirty="0">
                <a:solidFill>
                  <a:srgbClr val="C00000"/>
                </a:solidFill>
              </a:rPr>
              <a:t> ở vị trí </a:t>
            </a:r>
            <a:r>
              <a:rPr lang="en-US" sz="7200" b="1" dirty="0" err="1">
                <a:solidFill>
                  <a:srgbClr val="C00000"/>
                </a:solidFill>
              </a:rPr>
              <a:t>tiếp</a:t>
            </a:r>
            <a:r>
              <a:rPr lang="en-US" sz="7200" b="1" dirty="0">
                <a:solidFill>
                  <a:srgbClr val="C00000"/>
                </a:solidFill>
              </a:rPr>
              <a:t> </a:t>
            </a:r>
            <a:r>
              <a:rPr lang="en-US" sz="7200" b="1" dirty="0" err="1">
                <a:solidFill>
                  <a:srgbClr val="C00000"/>
                </a:solidFill>
              </a:rPr>
              <a:t>giáp</a:t>
            </a:r>
            <a:r>
              <a:rPr lang="en-US" sz="7200" b="1" dirty="0">
                <a:solidFill>
                  <a:srgbClr val="C00000"/>
                </a:solidFill>
              </a:rPr>
              <a:t> </a:t>
            </a:r>
            <a:endParaRPr lang="en-US" sz="7200" b="1" dirty="0">
              <a:solidFill>
                <a:srgbClr val="C00000"/>
              </a:solidFill>
            </a:endParaRPr>
          </a:p>
          <a:p>
            <a:pPr algn="ctr"/>
            <a:r>
              <a:rPr lang="en-US" sz="7200" b="1" dirty="0" err="1">
                <a:solidFill>
                  <a:srgbClr val="C00000"/>
                </a:solidFill>
              </a:rPr>
              <a:t>đất</a:t>
            </a:r>
            <a:r>
              <a:rPr lang="en-US" sz="7200" b="1" dirty="0">
                <a:solidFill>
                  <a:srgbClr val="C00000"/>
                </a:solidFill>
              </a:rPr>
              <a:t> </a:t>
            </a:r>
            <a:r>
              <a:rPr lang="en-US" sz="7200" b="1" dirty="0" err="1">
                <a:solidFill>
                  <a:srgbClr val="C00000"/>
                </a:solidFill>
              </a:rPr>
              <a:t>liền</a:t>
            </a:r>
            <a:r>
              <a:rPr lang="en-US" sz="7200" b="1" dirty="0">
                <a:solidFill>
                  <a:srgbClr val="C00000"/>
                </a:solidFill>
              </a:rPr>
              <a:t> </a:t>
            </a:r>
            <a:r>
              <a:rPr lang="en-US" sz="7200" b="1" dirty="0" err="1">
                <a:solidFill>
                  <a:srgbClr val="C00000"/>
                </a:solidFill>
              </a:rPr>
              <a:t>với</a:t>
            </a:r>
            <a:r>
              <a:rPr lang="en-US" sz="7200" b="1" dirty="0">
                <a:solidFill>
                  <a:srgbClr val="C00000"/>
                </a:solidFill>
              </a:rPr>
              <a:t>:</a:t>
            </a:r>
            <a:endParaRPr lang="en-US" sz="7200" b="1" dirty="0">
              <a:solidFill>
                <a:srgbClr val="C00000"/>
              </a:solidFill>
            </a:endParaRPr>
          </a:p>
          <a:p>
            <a:pPr algn="just" defTabSz="884555"/>
            <a:r>
              <a:rPr lang="en-US" sz="6600" dirty="0"/>
              <a:t>A.  Châu </a:t>
            </a:r>
            <a:r>
              <a:rPr lang="en-US" sz="6600" dirty="0" err="1"/>
              <a:t>Âu</a:t>
            </a:r>
            <a:endParaRPr lang="en-US" sz="6600" dirty="0"/>
          </a:p>
          <a:p>
            <a:pPr algn="just" defTabSz="884555"/>
            <a:r>
              <a:rPr lang="en-US" sz="6600" dirty="0"/>
              <a:t>B.  Châu Mỹ</a:t>
            </a:r>
            <a:endParaRPr lang="en-US" sz="6600" dirty="0"/>
          </a:p>
          <a:p>
            <a:pPr algn="just" defTabSz="884555"/>
            <a:r>
              <a:rPr lang="en-US" sz="6600" dirty="0"/>
              <a:t>C.  Nam </a:t>
            </a:r>
            <a:r>
              <a:rPr lang="en-US" sz="6600" dirty="0" err="1"/>
              <a:t>Cực</a:t>
            </a:r>
            <a:endParaRPr lang="en-US" sz="6600" dirty="0"/>
          </a:p>
          <a:p>
            <a:pPr algn="just" defTabSz="884555"/>
            <a:r>
              <a:rPr lang="en-US" sz="6600" dirty="0"/>
              <a:t>D.  Châu Á</a:t>
            </a:r>
            <a:endParaRPr lang="en-US" sz="6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41" dur="2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8" grpId="0" animBg="1"/>
      <p:bldP spid="8" grpId="1" animBg="1"/>
      <p:bldP spid="9" grpId="0"/>
      <p:bldP spid="9" grpId="1" uiExpand="1" build="allAtOnce"/>
      <p:bldP spid="9" grpId="2" build="allAtOnce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8229600" y="1630680"/>
            <a:ext cx="2438400" cy="22098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dirty="0">
                <a:ln>
                  <a:solidFill>
                    <a:schemeClr val="tx1"/>
                  </a:solidFill>
                </a:ln>
                <a:latin typeface="#9Slide03 BoosterNextFYBlack" panose="02000A03000000020004" pitchFamily="2" charset="0"/>
              </a:rPr>
              <a:t>3</a:t>
            </a:r>
            <a:endParaRPr lang="en-US" sz="16600" dirty="0">
              <a:ln>
                <a:solidFill>
                  <a:schemeClr val="tx1"/>
                </a:solidFill>
              </a:ln>
              <a:latin typeface="#9Slide03 BoosterNextFYBlack" panose="02000A03000000020004" pitchFamily="2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11277600" y="2057400"/>
            <a:ext cx="2438400" cy="22098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dirty="0">
                <a:ln>
                  <a:solidFill>
                    <a:schemeClr val="tx1"/>
                  </a:solidFill>
                </a:ln>
                <a:latin typeface="#9Slide03 BoosterNextFYBlack" panose="02000A03000000020004" pitchFamily="2" charset="0"/>
              </a:rPr>
              <a:t>4</a:t>
            </a:r>
            <a:endParaRPr lang="en-US" sz="16600" dirty="0">
              <a:ln>
                <a:solidFill>
                  <a:schemeClr val="tx1"/>
                </a:solidFill>
              </a:ln>
              <a:latin typeface="#9Slide03 BoosterNextFYBlack" panose="02000A03000000020004" pitchFamily="2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14097000" y="5676900"/>
            <a:ext cx="2438400" cy="22098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dirty="0">
                <a:ln>
                  <a:solidFill>
                    <a:schemeClr val="tx1"/>
                  </a:solidFill>
                </a:ln>
                <a:latin typeface="#9Slide03 BoosterNextFYBlack" panose="02000A03000000020004" pitchFamily="2" charset="0"/>
              </a:rPr>
              <a:t>5</a:t>
            </a:r>
            <a:endParaRPr lang="en-US" sz="16600" dirty="0">
              <a:ln>
                <a:solidFill>
                  <a:schemeClr val="tx1"/>
                </a:solidFill>
              </a:ln>
              <a:latin typeface="#9Slide03 BoosterNextFYBlack" panose="02000A03000000020004" pitchFamily="2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7658100" y="7482840"/>
            <a:ext cx="2438400" cy="22098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dirty="0">
                <a:ln>
                  <a:solidFill>
                    <a:schemeClr val="tx1"/>
                  </a:solidFill>
                </a:ln>
                <a:latin typeface="#9Slide03 BoosterNextFYBlack" panose="02000A03000000020004" pitchFamily="2" charset="0"/>
              </a:rPr>
              <a:t>6</a:t>
            </a:r>
            <a:endParaRPr lang="en-US" sz="16600" dirty="0">
              <a:ln>
                <a:solidFill>
                  <a:schemeClr val="tx1"/>
                </a:solidFill>
              </a:ln>
              <a:latin typeface="#9Slide03 BoosterNextFYBlack" panose="02000A03000000020004" pitchFamily="2" charset="0"/>
            </a:endParaRPr>
          </a:p>
        </p:txBody>
      </p:sp>
      <p:sp>
        <p:nvSpPr>
          <p:cNvPr id="8" name="Rectangle: Rounded Corners 7"/>
          <p:cNvSpPr/>
          <p:nvPr/>
        </p:nvSpPr>
        <p:spPr>
          <a:xfrm>
            <a:off x="1219200" y="3996690"/>
            <a:ext cx="16306800" cy="5695950"/>
          </a:xfrm>
          <a:prstGeom prst="roundRect">
            <a:avLst/>
          </a:prstGeom>
          <a:solidFill>
            <a:schemeClr val="bg1"/>
          </a:solidFill>
          <a:ln w="190500">
            <a:solidFill>
              <a:schemeClr val="accent1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752600" y="4259580"/>
            <a:ext cx="157734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C00000"/>
                </a:solidFill>
              </a:rPr>
              <a:t>Châu </a:t>
            </a:r>
            <a:r>
              <a:rPr lang="en-US" sz="6000" b="1" dirty="0" err="1">
                <a:solidFill>
                  <a:srgbClr val="C00000"/>
                </a:solidFill>
              </a:rPr>
              <a:t>Âu</a:t>
            </a:r>
            <a:r>
              <a:rPr lang="en-US" sz="6000" b="1" dirty="0">
                <a:solidFill>
                  <a:srgbClr val="C00000"/>
                </a:solidFill>
              </a:rPr>
              <a:t> </a:t>
            </a:r>
            <a:r>
              <a:rPr lang="en-US" sz="6000" b="1" dirty="0" err="1">
                <a:solidFill>
                  <a:srgbClr val="C00000"/>
                </a:solidFill>
              </a:rPr>
              <a:t>được</a:t>
            </a:r>
            <a:r>
              <a:rPr lang="en-US" sz="6000" b="1" dirty="0">
                <a:solidFill>
                  <a:srgbClr val="C00000"/>
                </a:solidFill>
              </a:rPr>
              <a:t> bao </a:t>
            </a:r>
            <a:r>
              <a:rPr lang="en-US" sz="6000" b="1" dirty="0" err="1">
                <a:solidFill>
                  <a:srgbClr val="C00000"/>
                </a:solidFill>
              </a:rPr>
              <a:t>quanh</a:t>
            </a:r>
            <a:r>
              <a:rPr lang="en-US" sz="6000" b="1" dirty="0">
                <a:solidFill>
                  <a:srgbClr val="C00000"/>
                </a:solidFill>
              </a:rPr>
              <a:t> </a:t>
            </a:r>
            <a:r>
              <a:rPr lang="en-US" sz="6000" b="1" dirty="0" err="1">
                <a:solidFill>
                  <a:srgbClr val="C00000"/>
                </a:solidFill>
              </a:rPr>
              <a:t>bởi</a:t>
            </a:r>
            <a:r>
              <a:rPr lang="en-US" sz="6000" b="1" dirty="0">
                <a:solidFill>
                  <a:srgbClr val="C00000"/>
                </a:solidFill>
              </a:rPr>
              <a:t> (</a:t>
            </a:r>
            <a:r>
              <a:rPr lang="en-US" sz="6000" b="1" dirty="0" err="1">
                <a:solidFill>
                  <a:srgbClr val="C00000"/>
                </a:solidFill>
              </a:rPr>
              <a:t>các</a:t>
            </a:r>
            <a:r>
              <a:rPr lang="en-US" sz="6000" b="1" dirty="0">
                <a:solidFill>
                  <a:srgbClr val="C00000"/>
                </a:solidFill>
              </a:rPr>
              <a:t>) </a:t>
            </a:r>
            <a:r>
              <a:rPr lang="en-US" sz="6000" b="1" dirty="0" err="1">
                <a:solidFill>
                  <a:srgbClr val="C00000"/>
                </a:solidFill>
              </a:rPr>
              <a:t>đại</a:t>
            </a:r>
            <a:r>
              <a:rPr lang="en-US" sz="6000" b="1" dirty="0">
                <a:solidFill>
                  <a:srgbClr val="C00000"/>
                </a:solidFill>
              </a:rPr>
              <a:t> </a:t>
            </a:r>
            <a:r>
              <a:rPr lang="en-US" sz="6000" b="1" dirty="0" err="1">
                <a:solidFill>
                  <a:srgbClr val="C00000"/>
                </a:solidFill>
              </a:rPr>
              <a:t>dương</a:t>
            </a:r>
            <a:r>
              <a:rPr lang="en-US" sz="6000" b="1" dirty="0">
                <a:solidFill>
                  <a:srgbClr val="C00000"/>
                </a:solidFill>
              </a:rPr>
              <a:t>:</a:t>
            </a:r>
            <a:endParaRPr lang="en-US" sz="6000" b="1" dirty="0">
              <a:solidFill>
                <a:srgbClr val="C00000"/>
              </a:solidFill>
            </a:endParaRPr>
          </a:p>
          <a:p>
            <a:pPr algn="just" defTabSz="884555"/>
            <a:r>
              <a:rPr lang="en-US" sz="6600" dirty="0"/>
              <a:t>A.  </a:t>
            </a:r>
            <a:r>
              <a:rPr lang="en-US" sz="6600" dirty="0" err="1"/>
              <a:t>Thái</a:t>
            </a:r>
            <a:r>
              <a:rPr lang="en-US" sz="6600" dirty="0"/>
              <a:t> </a:t>
            </a:r>
            <a:r>
              <a:rPr lang="en-US" sz="6600" dirty="0" err="1"/>
              <a:t>Bình</a:t>
            </a:r>
            <a:r>
              <a:rPr lang="en-US" sz="6600" dirty="0"/>
              <a:t> </a:t>
            </a:r>
            <a:r>
              <a:rPr lang="en-US" sz="6600" dirty="0" err="1"/>
              <a:t>Dương</a:t>
            </a:r>
            <a:r>
              <a:rPr lang="en-US" sz="6600" dirty="0"/>
              <a:t> </a:t>
            </a:r>
            <a:r>
              <a:rPr lang="en-US" sz="6600" dirty="0" err="1"/>
              <a:t>va</a:t>
            </a:r>
            <a:r>
              <a:rPr lang="en-US" sz="6600" dirty="0"/>
              <a:t>̀ </a:t>
            </a:r>
            <a:r>
              <a:rPr lang="en-US" sz="6600" dirty="0" err="1"/>
              <a:t>Ấn</a:t>
            </a:r>
            <a:r>
              <a:rPr lang="en-US" sz="6600" dirty="0"/>
              <a:t> </a:t>
            </a:r>
            <a:r>
              <a:rPr lang="en-US" sz="6600" dirty="0" err="1"/>
              <a:t>Đô</a:t>
            </a:r>
            <a:r>
              <a:rPr lang="en-US" sz="6600" dirty="0"/>
              <a:t>̣ </a:t>
            </a:r>
            <a:r>
              <a:rPr lang="en-US" sz="6600" dirty="0" err="1"/>
              <a:t>Dương</a:t>
            </a:r>
            <a:endParaRPr lang="en-US" sz="6600" dirty="0"/>
          </a:p>
          <a:p>
            <a:pPr algn="just" defTabSz="884555"/>
            <a:r>
              <a:rPr lang="en-US" sz="6600" dirty="0"/>
              <a:t>B.  </a:t>
            </a:r>
            <a:r>
              <a:rPr lang="en-US" sz="6600" dirty="0" err="1"/>
              <a:t>Đại</a:t>
            </a:r>
            <a:r>
              <a:rPr lang="en-US" sz="6600" dirty="0"/>
              <a:t> </a:t>
            </a:r>
            <a:r>
              <a:rPr lang="en-US" sz="6600" dirty="0" err="1"/>
              <a:t>Tây</a:t>
            </a:r>
            <a:r>
              <a:rPr lang="en-US" sz="6600" dirty="0"/>
              <a:t> </a:t>
            </a:r>
            <a:r>
              <a:rPr lang="en-US" sz="6600" dirty="0" err="1"/>
              <a:t>Dương</a:t>
            </a:r>
            <a:r>
              <a:rPr lang="en-US" sz="6600" dirty="0"/>
              <a:t> </a:t>
            </a:r>
            <a:r>
              <a:rPr lang="en-US" sz="6600" dirty="0" err="1"/>
              <a:t>va</a:t>
            </a:r>
            <a:r>
              <a:rPr lang="en-US" sz="6600" dirty="0"/>
              <a:t>̀ </a:t>
            </a:r>
            <a:r>
              <a:rPr lang="en-US" sz="6600" dirty="0" err="1"/>
              <a:t>Bắc</a:t>
            </a:r>
            <a:r>
              <a:rPr lang="en-US" sz="6600" dirty="0"/>
              <a:t> </a:t>
            </a:r>
            <a:r>
              <a:rPr lang="en-US" sz="6600" dirty="0" err="1"/>
              <a:t>Băng</a:t>
            </a:r>
            <a:r>
              <a:rPr lang="en-US" sz="6600" dirty="0"/>
              <a:t> </a:t>
            </a:r>
            <a:r>
              <a:rPr lang="en-US" sz="6600" dirty="0" err="1"/>
              <a:t>Dương</a:t>
            </a:r>
            <a:endParaRPr lang="en-US" sz="6600" dirty="0"/>
          </a:p>
          <a:p>
            <a:pPr algn="just" defTabSz="884555"/>
            <a:r>
              <a:rPr lang="en-US" sz="6600" dirty="0"/>
              <a:t>C.  Chỉ </a:t>
            </a:r>
            <a:r>
              <a:rPr lang="en-US" sz="6600" dirty="0" err="1"/>
              <a:t>Bắc</a:t>
            </a:r>
            <a:r>
              <a:rPr lang="en-US" sz="6600" dirty="0"/>
              <a:t> </a:t>
            </a:r>
            <a:r>
              <a:rPr lang="en-US" sz="6600" dirty="0" err="1"/>
              <a:t>Băng</a:t>
            </a:r>
            <a:r>
              <a:rPr lang="en-US" sz="6600" dirty="0"/>
              <a:t> </a:t>
            </a:r>
            <a:r>
              <a:rPr lang="en-US" sz="6600" dirty="0" err="1"/>
              <a:t>Dương</a:t>
            </a:r>
            <a:endParaRPr lang="en-US" sz="6600" dirty="0"/>
          </a:p>
          <a:p>
            <a:pPr algn="just" defTabSz="884555"/>
            <a:r>
              <a:rPr lang="en-US" sz="6600" dirty="0"/>
              <a:t>D. </a:t>
            </a:r>
            <a:r>
              <a:rPr lang="en-US" sz="6600" dirty="0" err="1"/>
              <a:t>Thái</a:t>
            </a:r>
            <a:r>
              <a:rPr lang="en-US" sz="6600" dirty="0"/>
              <a:t> </a:t>
            </a:r>
            <a:r>
              <a:rPr lang="en-US" sz="6600" dirty="0" err="1"/>
              <a:t>Bình</a:t>
            </a:r>
            <a:r>
              <a:rPr lang="en-US" sz="6600" dirty="0"/>
              <a:t> </a:t>
            </a:r>
            <a:r>
              <a:rPr lang="en-US" sz="6600" dirty="0" err="1"/>
              <a:t>Dương</a:t>
            </a:r>
            <a:r>
              <a:rPr lang="en-US" sz="6600" dirty="0"/>
              <a:t> </a:t>
            </a:r>
            <a:r>
              <a:rPr lang="en-US" sz="6600" dirty="0" err="1"/>
              <a:t>va</a:t>
            </a:r>
            <a:r>
              <a:rPr lang="en-US" sz="6600" dirty="0"/>
              <a:t>̀ </a:t>
            </a:r>
            <a:r>
              <a:rPr lang="en-US" sz="6600" dirty="0" err="1"/>
              <a:t>Bắc</a:t>
            </a:r>
            <a:r>
              <a:rPr lang="en-US" sz="6600" dirty="0"/>
              <a:t> </a:t>
            </a:r>
            <a:r>
              <a:rPr lang="en-US" sz="6600" dirty="0" err="1"/>
              <a:t>Băng</a:t>
            </a:r>
            <a:r>
              <a:rPr lang="en-US" sz="6600" dirty="0"/>
              <a:t> </a:t>
            </a:r>
            <a:r>
              <a:rPr lang="en-US" sz="6600" dirty="0" err="1"/>
              <a:t>Dương</a:t>
            </a:r>
            <a:endParaRPr lang="en-US" sz="6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39" dur="indefinite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8" grpId="0" animBg="1"/>
      <p:bldP spid="8" grpId="1" animBg="1"/>
      <p:bldP spid="9" grpId="0"/>
      <p:bldP spid="9" grpId="1" build="allAtOnce"/>
      <p:bldP spid="9" grpId="2" build="allAtOnce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11277600" y="2057400"/>
            <a:ext cx="2438400" cy="22098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dirty="0">
                <a:ln>
                  <a:solidFill>
                    <a:schemeClr val="tx1"/>
                  </a:solidFill>
                </a:ln>
                <a:latin typeface="#9Slide03 BoosterNextFYBlack" panose="02000A03000000020004" pitchFamily="2" charset="0"/>
              </a:rPr>
              <a:t>4</a:t>
            </a:r>
            <a:endParaRPr lang="en-US" sz="16600" dirty="0">
              <a:ln>
                <a:solidFill>
                  <a:schemeClr val="tx1"/>
                </a:solidFill>
              </a:ln>
              <a:latin typeface="#9Slide03 BoosterNextFYBlack" panose="02000A03000000020004" pitchFamily="2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14097000" y="5676900"/>
            <a:ext cx="2438400" cy="22098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dirty="0">
                <a:ln>
                  <a:solidFill>
                    <a:schemeClr val="tx1"/>
                  </a:solidFill>
                </a:ln>
                <a:latin typeface="#9Slide03 BoosterNextFYBlack" panose="02000A03000000020004" pitchFamily="2" charset="0"/>
              </a:rPr>
              <a:t>5</a:t>
            </a:r>
            <a:endParaRPr lang="en-US" sz="16600" dirty="0">
              <a:ln>
                <a:solidFill>
                  <a:schemeClr val="tx1"/>
                </a:solidFill>
              </a:ln>
              <a:latin typeface="#9Slide03 BoosterNextFYBlack" panose="02000A03000000020004" pitchFamily="2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7658100" y="7482840"/>
            <a:ext cx="2438400" cy="22098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dirty="0">
                <a:ln>
                  <a:solidFill>
                    <a:schemeClr val="tx1"/>
                  </a:solidFill>
                </a:ln>
                <a:latin typeface="#9Slide03 BoosterNextFYBlack" panose="02000A03000000020004" pitchFamily="2" charset="0"/>
              </a:rPr>
              <a:t>6</a:t>
            </a:r>
            <a:endParaRPr lang="en-US" sz="16600" dirty="0">
              <a:ln>
                <a:solidFill>
                  <a:schemeClr val="tx1"/>
                </a:solidFill>
              </a:ln>
              <a:latin typeface="#9Slide03 BoosterNextFYBlack" panose="02000A03000000020004" pitchFamily="2" charset="0"/>
            </a:endParaRPr>
          </a:p>
        </p:txBody>
      </p:sp>
      <p:sp>
        <p:nvSpPr>
          <p:cNvPr id="8" name="Rectangle: Rounded Corners 7"/>
          <p:cNvSpPr/>
          <p:nvPr/>
        </p:nvSpPr>
        <p:spPr>
          <a:xfrm>
            <a:off x="1219200" y="2400300"/>
            <a:ext cx="16306800" cy="7292340"/>
          </a:xfrm>
          <a:prstGeom prst="roundRect">
            <a:avLst/>
          </a:prstGeom>
          <a:solidFill>
            <a:schemeClr val="bg1"/>
          </a:solidFill>
          <a:ln w="190500">
            <a:solidFill>
              <a:schemeClr val="accent1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752600" y="2999482"/>
            <a:ext cx="15773400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C00000"/>
                </a:solidFill>
              </a:rPr>
              <a:t>Diễn</a:t>
            </a:r>
            <a:r>
              <a:rPr lang="en-US" sz="6000" b="1" dirty="0">
                <a:solidFill>
                  <a:srgbClr val="C00000"/>
                </a:solidFill>
              </a:rPr>
              <a:t> </a:t>
            </a:r>
            <a:r>
              <a:rPr lang="en-US" sz="6000" b="1" dirty="0" err="1">
                <a:solidFill>
                  <a:srgbClr val="C00000"/>
                </a:solidFill>
              </a:rPr>
              <a:t>đạt</a:t>
            </a:r>
            <a:r>
              <a:rPr lang="en-US" sz="6000" b="1" dirty="0">
                <a:solidFill>
                  <a:srgbClr val="C00000"/>
                </a:solidFill>
              </a:rPr>
              <a:t> </a:t>
            </a:r>
            <a:r>
              <a:rPr lang="en-US" sz="6000" b="1" dirty="0" err="1">
                <a:solidFill>
                  <a:srgbClr val="C00000"/>
                </a:solidFill>
              </a:rPr>
              <a:t>nào</a:t>
            </a:r>
            <a:r>
              <a:rPr lang="en-US" sz="6000" b="1" dirty="0">
                <a:solidFill>
                  <a:srgbClr val="C00000"/>
                </a:solidFill>
              </a:rPr>
              <a:t> </a:t>
            </a:r>
            <a:r>
              <a:rPr lang="en-US" sz="6000" b="1" dirty="0" err="1">
                <a:solidFill>
                  <a:srgbClr val="C00000"/>
                </a:solidFill>
              </a:rPr>
              <a:t>không</a:t>
            </a:r>
            <a:r>
              <a:rPr lang="en-US" sz="6000" b="1" dirty="0">
                <a:solidFill>
                  <a:srgbClr val="C00000"/>
                </a:solidFill>
              </a:rPr>
              <a:t> </a:t>
            </a:r>
            <a:r>
              <a:rPr lang="en-US" sz="6000" b="1" dirty="0" err="1">
                <a:solidFill>
                  <a:srgbClr val="C00000"/>
                </a:solidFill>
              </a:rPr>
              <a:t>đúng</a:t>
            </a:r>
            <a:r>
              <a:rPr lang="en-US" sz="6000" b="1" dirty="0">
                <a:solidFill>
                  <a:srgbClr val="C00000"/>
                </a:solidFill>
              </a:rPr>
              <a:t> </a:t>
            </a:r>
            <a:r>
              <a:rPr lang="en-US" sz="6000" b="1" dirty="0" err="1">
                <a:solidFill>
                  <a:srgbClr val="C00000"/>
                </a:solidFill>
              </a:rPr>
              <a:t>khi</a:t>
            </a:r>
            <a:r>
              <a:rPr lang="en-US" sz="6000" b="1" dirty="0">
                <a:solidFill>
                  <a:srgbClr val="C00000"/>
                </a:solidFill>
              </a:rPr>
              <a:t> </a:t>
            </a:r>
            <a:r>
              <a:rPr lang="en-US" sz="6000" b="1" dirty="0" err="1">
                <a:solidFill>
                  <a:srgbClr val="C00000"/>
                </a:solidFill>
              </a:rPr>
              <a:t>nói</a:t>
            </a:r>
            <a:r>
              <a:rPr lang="en-US" sz="6000" b="1" dirty="0">
                <a:solidFill>
                  <a:srgbClr val="C00000"/>
                </a:solidFill>
              </a:rPr>
              <a:t> </a:t>
            </a:r>
            <a:r>
              <a:rPr lang="en-US" sz="6000" b="1" dirty="0" err="1">
                <a:solidFill>
                  <a:srgbClr val="C00000"/>
                </a:solidFill>
              </a:rPr>
              <a:t>vê</a:t>
            </a:r>
            <a:r>
              <a:rPr lang="en-US" sz="6000" b="1" dirty="0">
                <a:solidFill>
                  <a:srgbClr val="C00000"/>
                </a:solidFill>
              </a:rPr>
              <a:t>̀ Châu Á?</a:t>
            </a:r>
            <a:endParaRPr lang="en-US" sz="6000" b="1" dirty="0">
              <a:solidFill>
                <a:srgbClr val="C00000"/>
              </a:solidFill>
            </a:endParaRPr>
          </a:p>
          <a:p>
            <a:pPr algn="just" defTabSz="884555"/>
            <a:r>
              <a:rPr lang="en-US" sz="6600" dirty="0"/>
              <a:t>A.  </a:t>
            </a:r>
            <a:r>
              <a:rPr lang="en-US" sz="6600" dirty="0" err="1"/>
              <a:t>Địa</a:t>
            </a:r>
            <a:r>
              <a:rPr lang="en-US" sz="6600" dirty="0"/>
              <a:t> </a:t>
            </a:r>
            <a:r>
              <a:rPr lang="en-US" sz="6600" dirty="0" err="1"/>
              <a:t>hình</a:t>
            </a:r>
            <a:r>
              <a:rPr lang="en-US" sz="6600" dirty="0"/>
              <a:t> chủ </a:t>
            </a:r>
            <a:r>
              <a:rPr lang="en-US" sz="6600" dirty="0" err="1"/>
              <a:t>yếu</a:t>
            </a:r>
            <a:r>
              <a:rPr lang="en-US" sz="6600" dirty="0"/>
              <a:t> là </a:t>
            </a:r>
            <a:r>
              <a:rPr lang="en-US" sz="6600" dirty="0" err="1"/>
              <a:t>núi</a:t>
            </a:r>
            <a:r>
              <a:rPr lang="en-US" sz="6600" dirty="0"/>
              <a:t> </a:t>
            </a:r>
            <a:r>
              <a:rPr lang="en-US" sz="6600" dirty="0" err="1"/>
              <a:t>thấp</a:t>
            </a:r>
            <a:r>
              <a:rPr lang="en-US" sz="6600" dirty="0"/>
              <a:t> </a:t>
            </a:r>
            <a:r>
              <a:rPr lang="en-US" sz="6600" dirty="0" err="1"/>
              <a:t>va</a:t>
            </a:r>
            <a:r>
              <a:rPr lang="en-US" sz="6600" dirty="0"/>
              <a:t>̀ </a:t>
            </a:r>
            <a:r>
              <a:rPr lang="en-US" sz="6600" dirty="0" err="1"/>
              <a:t>đồng</a:t>
            </a:r>
            <a:r>
              <a:rPr lang="en-US" sz="6600" dirty="0"/>
              <a:t> </a:t>
            </a:r>
            <a:r>
              <a:rPr lang="en-US" sz="6600" dirty="0" err="1"/>
              <a:t>bằng</a:t>
            </a:r>
            <a:endParaRPr lang="en-US" sz="6600" dirty="0"/>
          </a:p>
          <a:p>
            <a:pPr algn="just" defTabSz="884555"/>
            <a:r>
              <a:rPr lang="en-US" sz="6600" dirty="0"/>
              <a:t>B.  Có </a:t>
            </a:r>
            <a:r>
              <a:rPr lang="en-US" sz="6600" dirty="0" err="1"/>
              <a:t>diện</a:t>
            </a:r>
            <a:r>
              <a:rPr lang="en-US" sz="6600" dirty="0"/>
              <a:t> </a:t>
            </a:r>
            <a:r>
              <a:rPr lang="en-US" sz="6600" dirty="0" err="1"/>
              <a:t>tích</a:t>
            </a:r>
            <a:r>
              <a:rPr lang="en-US" sz="6600" dirty="0"/>
              <a:t> </a:t>
            </a:r>
            <a:r>
              <a:rPr lang="en-US" sz="6600" dirty="0" err="1"/>
              <a:t>lớn</a:t>
            </a:r>
            <a:r>
              <a:rPr lang="en-US" sz="6600" dirty="0"/>
              <a:t> </a:t>
            </a:r>
            <a:r>
              <a:rPr lang="en-US" sz="6600" dirty="0" err="1"/>
              <a:t>nhất</a:t>
            </a:r>
            <a:r>
              <a:rPr lang="en-US" sz="6600" dirty="0"/>
              <a:t> </a:t>
            </a:r>
            <a:r>
              <a:rPr lang="en-US" sz="6600" dirty="0" err="1"/>
              <a:t>thê</a:t>
            </a:r>
            <a:r>
              <a:rPr lang="en-US" sz="6600" dirty="0"/>
              <a:t>́ </a:t>
            </a:r>
            <a:r>
              <a:rPr lang="en-US" sz="6600" dirty="0" err="1"/>
              <a:t>giới</a:t>
            </a:r>
            <a:endParaRPr lang="en-US" sz="6600" dirty="0"/>
          </a:p>
          <a:p>
            <a:pPr algn="just" defTabSz="884555"/>
            <a:r>
              <a:rPr lang="en-US" sz="6600" dirty="0"/>
              <a:t>C.  </a:t>
            </a:r>
            <a:r>
              <a:rPr lang="en-US" sz="6600" dirty="0" err="1"/>
              <a:t>Giáp</a:t>
            </a:r>
            <a:r>
              <a:rPr lang="en-US" sz="6600" dirty="0"/>
              <a:t> </a:t>
            </a:r>
            <a:r>
              <a:rPr lang="en-US" sz="6600" dirty="0" err="1"/>
              <a:t>với</a:t>
            </a:r>
            <a:r>
              <a:rPr lang="en-US" sz="6600" dirty="0"/>
              <a:t> Châu </a:t>
            </a:r>
            <a:r>
              <a:rPr lang="en-US" sz="6600" dirty="0" err="1"/>
              <a:t>Âu</a:t>
            </a:r>
            <a:r>
              <a:rPr lang="en-US" sz="6600" dirty="0"/>
              <a:t> </a:t>
            </a:r>
            <a:r>
              <a:rPr lang="en-US" sz="6600" dirty="0" err="1"/>
              <a:t>va</a:t>
            </a:r>
            <a:r>
              <a:rPr lang="en-US" sz="6600" dirty="0"/>
              <a:t>̀ Châu Phi</a:t>
            </a:r>
            <a:endParaRPr lang="en-US" sz="6600" dirty="0"/>
          </a:p>
          <a:p>
            <a:pPr algn="just" defTabSz="884555"/>
            <a:r>
              <a:rPr lang="en-US" sz="6600" dirty="0"/>
              <a:t>D. </a:t>
            </a:r>
            <a:r>
              <a:rPr lang="en-US" sz="6600" dirty="0" err="1"/>
              <a:t>Được</a:t>
            </a:r>
            <a:r>
              <a:rPr lang="en-US" sz="6600" dirty="0"/>
              <a:t> bao </a:t>
            </a:r>
            <a:r>
              <a:rPr lang="en-US" sz="6600" dirty="0" err="1"/>
              <a:t>bọc</a:t>
            </a:r>
            <a:r>
              <a:rPr lang="en-US" sz="6600" dirty="0"/>
              <a:t> </a:t>
            </a:r>
            <a:r>
              <a:rPr lang="en-US" sz="6600" dirty="0" err="1"/>
              <a:t>bởi</a:t>
            </a:r>
            <a:r>
              <a:rPr lang="en-US" sz="6600" dirty="0"/>
              <a:t> </a:t>
            </a:r>
            <a:r>
              <a:rPr lang="en-US" sz="6600" dirty="0" err="1"/>
              <a:t>Thái</a:t>
            </a:r>
            <a:r>
              <a:rPr lang="en-US" sz="6600" dirty="0"/>
              <a:t> </a:t>
            </a:r>
            <a:r>
              <a:rPr lang="en-US" sz="6600" dirty="0" err="1"/>
              <a:t>Bình</a:t>
            </a:r>
            <a:r>
              <a:rPr lang="en-US" sz="6600" dirty="0"/>
              <a:t> </a:t>
            </a:r>
            <a:r>
              <a:rPr lang="en-US" sz="6600" dirty="0" err="1"/>
              <a:t>Dương</a:t>
            </a:r>
            <a:r>
              <a:rPr lang="en-US" sz="6600" dirty="0"/>
              <a:t> </a:t>
            </a:r>
            <a:r>
              <a:rPr lang="en-US" sz="6600" dirty="0" err="1"/>
              <a:t>va</a:t>
            </a:r>
            <a:r>
              <a:rPr lang="en-US" sz="6600" dirty="0"/>
              <a:t>̀ </a:t>
            </a:r>
            <a:r>
              <a:rPr lang="en-US" sz="6600" dirty="0" err="1"/>
              <a:t>Ấn</a:t>
            </a:r>
            <a:r>
              <a:rPr lang="en-US" sz="6600" dirty="0"/>
              <a:t> </a:t>
            </a:r>
            <a:r>
              <a:rPr lang="en-US" sz="6600" dirty="0" err="1"/>
              <a:t>Đô</a:t>
            </a:r>
            <a:r>
              <a:rPr lang="en-US" sz="6600" dirty="0"/>
              <a:t>̣ </a:t>
            </a:r>
            <a:r>
              <a:rPr lang="en-US" sz="6600" dirty="0" err="1"/>
              <a:t>Dương</a:t>
            </a:r>
            <a:r>
              <a:rPr lang="en-US" sz="6600" dirty="0"/>
              <a:t> </a:t>
            </a:r>
            <a:r>
              <a:rPr lang="en-US" sz="6600" dirty="0" err="1"/>
              <a:t>va</a:t>
            </a:r>
            <a:r>
              <a:rPr lang="en-US" sz="6600" dirty="0"/>
              <a:t>̀ </a:t>
            </a:r>
            <a:r>
              <a:rPr lang="en-US" sz="6600" dirty="0" err="1"/>
              <a:t>Bắc</a:t>
            </a:r>
            <a:r>
              <a:rPr lang="en-US" sz="6600" dirty="0"/>
              <a:t> </a:t>
            </a:r>
            <a:r>
              <a:rPr lang="en-US" sz="6600" dirty="0" err="1"/>
              <a:t>Băng</a:t>
            </a:r>
            <a:r>
              <a:rPr lang="en-US" sz="6600" dirty="0"/>
              <a:t> </a:t>
            </a:r>
            <a:r>
              <a:rPr lang="en-US" sz="6600" dirty="0" err="1"/>
              <a:t>Dương</a:t>
            </a:r>
            <a:endParaRPr lang="en-US" sz="6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38" dur="indefinite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8" grpId="0" animBg="1"/>
      <p:bldP spid="8" grpId="1" animBg="1"/>
      <p:bldP spid="9" grpId="0"/>
      <p:bldP spid="9" grpId="1" build="allAtOnce"/>
      <p:bldP spid="9" grpId="2" build="allAtOnce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/>
        </p:nvSpPr>
        <p:spPr>
          <a:xfrm>
            <a:off x="1219200" y="1333500"/>
            <a:ext cx="15544800" cy="68580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4"/>
          <p:cNvSpPr/>
          <p:nvPr/>
        </p:nvSpPr>
        <p:spPr>
          <a:xfrm>
            <a:off x="12158042" y="3848100"/>
            <a:ext cx="6190919" cy="6208776"/>
          </a:xfrm>
          <a:custGeom>
            <a:avLst/>
            <a:gdLst/>
            <a:ahLst/>
            <a:cxnLst/>
            <a:rect l="l" t="t" r="r" b="b"/>
            <a:pathLst>
              <a:path w="4754674" h="4374300">
                <a:moveTo>
                  <a:pt x="0" y="0"/>
                </a:moveTo>
                <a:lnTo>
                  <a:pt x="4754674" y="0"/>
                </a:lnTo>
                <a:lnTo>
                  <a:pt x="4754674" y="4374300"/>
                </a:lnTo>
                <a:lnTo>
                  <a:pt x="0" y="43743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TextBox 3"/>
          <p:cNvSpPr txBox="1"/>
          <p:nvPr/>
        </p:nvSpPr>
        <p:spPr>
          <a:xfrm>
            <a:off x="1567981" y="1790700"/>
            <a:ext cx="102108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8800" dirty="0"/>
              <a:t>Chia sẻ </a:t>
            </a:r>
            <a:r>
              <a:rPr lang="en-US" sz="8800" dirty="0" err="1"/>
              <a:t>thông</a:t>
            </a:r>
            <a:r>
              <a:rPr lang="en-US" sz="8800" dirty="0"/>
              <a:t> tin </a:t>
            </a:r>
            <a:r>
              <a:rPr lang="en-US" sz="8800" dirty="0" err="1"/>
              <a:t>với</a:t>
            </a:r>
            <a:r>
              <a:rPr lang="en-US" sz="8800" dirty="0"/>
              <a:t> </a:t>
            </a:r>
            <a:r>
              <a:rPr lang="en-US" sz="8800" dirty="0" err="1"/>
              <a:t>bạn</a:t>
            </a:r>
            <a:r>
              <a:rPr lang="en-US" sz="8800" dirty="0"/>
              <a:t> </a:t>
            </a:r>
            <a:r>
              <a:rPr lang="en-US" sz="8800" dirty="0" err="1"/>
              <a:t>cùng</a:t>
            </a:r>
            <a:r>
              <a:rPr lang="en-US" sz="8800" dirty="0"/>
              <a:t> </a:t>
            </a:r>
            <a:r>
              <a:rPr lang="en-US" sz="8800" dirty="0" err="1"/>
              <a:t>bàn</a:t>
            </a:r>
            <a:r>
              <a:rPr lang="en-US" sz="8800" dirty="0"/>
              <a:t> </a:t>
            </a:r>
            <a:r>
              <a:rPr lang="en-US" sz="8800" dirty="0" err="1" smtClean="0"/>
              <a:t>về</a:t>
            </a:r>
            <a:r>
              <a:rPr lang="en-US" sz="8800" dirty="0" smtClean="0"/>
              <a:t>:</a:t>
            </a:r>
            <a:endParaRPr lang="en-US" sz="8800" dirty="0"/>
          </a:p>
          <a:p>
            <a:pPr algn="just"/>
            <a:r>
              <a:rPr lang="en-US" sz="8800" dirty="0"/>
              <a:t>+ </a:t>
            </a:r>
            <a:r>
              <a:rPr lang="en-US" sz="8800" dirty="0" err="1"/>
              <a:t>Các</a:t>
            </a:r>
            <a:r>
              <a:rPr lang="en-US" sz="8800" dirty="0"/>
              <a:t> </a:t>
            </a:r>
            <a:r>
              <a:rPr lang="en-US" sz="8800" dirty="0" err="1"/>
              <a:t>châu</a:t>
            </a:r>
            <a:r>
              <a:rPr lang="en-US" sz="8800" dirty="0"/>
              <a:t> </a:t>
            </a:r>
            <a:r>
              <a:rPr lang="en-US" sz="8800" dirty="0" err="1"/>
              <a:t>lục</a:t>
            </a:r>
            <a:r>
              <a:rPr lang="en-US" sz="8800" dirty="0"/>
              <a:t> </a:t>
            </a:r>
            <a:r>
              <a:rPr lang="en-US" sz="8800" dirty="0" err="1"/>
              <a:t>va</a:t>
            </a:r>
            <a:r>
              <a:rPr lang="en-US" sz="8800" dirty="0"/>
              <a:t>̀ </a:t>
            </a:r>
            <a:r>
              <a:rPr lang="en-US" sz="8800" dirty="0" err="1"/>
              <a:t>đại</a:t>
            </a:r>
            <a:r>
              <a:rPr lang="en-US" sz="8800" dirty="0"/>
              <a:t> </a:t>
            </a:r>
            <a:r>
              <a:rPr lang="en-US" sz="8800" dirty="0" err="1"/>
              <a:t>dương</a:t>
            </a:r>
            <a:r>
              <a:rPr lang="en-US" sz="8800" dirty="0"/>
              <a:t> </a:t>
            </a:r>
            <a:r>
              <a:rPr lang="en-US" sz="8800" dirty="0" err="1"/>
              <a:t>trên</a:t>
            </a:r>
            <a:r>
              <a:rPr lang="en-US" sz="8800" dirty="0"/>
              <a:t> </a:t>
            </a:r>
            <a:r>
              <a:rPr lang="en-US" sz="8800" dirty="0" err="1"/>
              <a:t>thê</a:t>
            </a:r>
            <a:r>
              <a:rPr lang="en-US" sz="8800" dirty="0"/>
              <a:t>́ </a:t>
            </a:r>
            <a:r>
              <a:rPr lang="en-US" sz="8800" dirty="0" err="1"/>
              <a:t>giới</a:t>
            </a:r>
            <a:endParaRPr lang="en-US" sz="8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8391" y="876300"/>
            <a:ext cx="6890219" cy="30839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>
          <a:xfrm>
            <a:off x="14097000" y="5676900"/>
            <a:ext cx="2438400" cy="22098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dirty="0">
                <a:ln>
                  <a:solidFill>
                    <a:schemeClr val="tx1"/>
                  </a:solidFill>
                </a:ln>
                <a:latin typeface="#9Slide03 BoosterNextFYBlack" panose="02000A03000000020004" pitchFamily="2" charset="0"/>
              </a:rPr>
              <a:t>5</a:t>
            </a:r>
            <a:endParaRPr lang="en-US" sz="16600" dirty="0">
              <a:ln>
                <a:solidFill>
                  <a:schemeClr val="tx1"/>
                </a:solidFill>
              </a:ln>
              <a:latin typeface="#9Slide03 BoosterNextFYBlack" panose="02000A03000000020004" pitchFamily="2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7658100" y="7482840"/>
            <a:ext cx="2438400" cy="22098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dirty="0">
                <a:ln>
                  <a:solidFill>
                    <a:schemeClr val="tx1"/>
                  </a:solidFill>
                </a:ln>
                <a:latin typeface="#9Slide03 BoosterNextFYBlack" panose="02000A03000000020004" pitchFamily="2" charset="0"/>
              </a:rPr>
              <a:t>6</a:t>
            </a:r>
            <a:endParaRPr lang="en-US" sz="16600" dirty="0">
              <a:ln>
                <a:solidFill>
                  <a:schemeClr val="tx1"/>
                </a:solidFill>
              </a:ln>
              <a:latin typeface="#9Slide03 BoosterNextFYBlack" panose="02000A03000000020004" pitchFamily="2" charset="0"/>
            </a:endParaRPr>
          </a:p>
        </p:txBody>
      </p:sp>
      <p:sp>
        <p:nvSpPr>
          <p:cNvPr id="8" name="Rectangle: Rounded Corners 7"/>
          <p:cNvSpPr/>
          <p:nvPr/>
        </p:nvSpPr>
        <p:spPr>
          <a:xfrm>
            <a:off x="990600" y="1497330"/>
            <a:ext cx="12998174" cy="7292340"/>
          </a:xfrm>
          <a:prstGeom prst="roundRect">
            <a:avLst/>
          </a:prstGeom>
          <a:solidFill>
            <a:schemeClr val="bg1"/>
          </a:solidFill>
          <a:ln w="190500">
            <a:solidFill>
              <a:schemeClr val="accent1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524000" y="2096512"/>
            <a:ext cx="12573000" cy="5077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C00000"/>
                </a:solidFill>
              </a:rPr>
              <a:t>Chọn</a:t>
            </a:r>
            <a:r>
              <a:rPr lang="en-US" sz="6000" b="1" dirty="0">
                <a:solidFill>
                  <a:srgbClr val="C00000"/>
                </a:solidFill>
              </a:rPr>
              <a:t> ý </a:t>
            </a:r>
            <a:r>
              <a:rPr lang="en-US" sz="6000" b="1" dirty="0" err="1">
                <a:solidFill>
                  <a:srgbClr val="C00000"/>
                </a:solidFill>
              </a:rPr>
              <a:t>đúng</a:t>
            </a:r>
            <a:r>
              <a:rPr lang="en-US" sz="6000" b="1" dirty="0">
                <a:solidFill>
                  <a:srgbClr val="C00000"/>
                </a:solidFill>
              </a:rPr>
              <a:t> </a:t>
            </a:r>
            <a:r>
              <a:rPr lang="en-US" sz="6000" b="1" dirty="0" err="1">
                <a:solidFill>
                  <a:srgbClr val="C00000"/>
                </a:solidFill>
              </a:rPr>
              <a:t>vê</a:t>
            </a:r>
            <a:r>
              <a:rPr lang="en-US" sz="6000" b="1" dirty="0">
                <a:solidFill>
                  <a:srgbClr val="C00000"/>
                </a:solidFill>
              </a:rPr>
              <a:t>̀ Châu Đ</a:t>
            </a:r>
            <a:r>
              <a:rPr lang="en-US" sz="6000" b="1" dirty="0" err="1">
                <a:solidFill>
                  <a:srgbClr val="C00000"/>
                </a:solidFill>
              </a:rPr>
              <a:t>ại</a:t>
            </a:r>
            <a:r>
              <a:rPr lang="en-US" sz="6000" b="1" dirty="0">
                <a:solidFill>
                  <a:srgbClr val="C00000"/>
                </a:solidFill>
              </a:rPr>
              <a:t> D</a:t>
            </a:r>
            <a:r>
              <a:rPr lang="en-US" sz="6000" b="1" dirty="0" err="1">
                <a:solidFill>
                  <a:srgbClr val="C00000"/>
                </a:solidFill>
              </a:rPr>
              <a:t>ương</a:t>
            </a:r>
            <a:endParaRPr lang="en-US" sz="6000" b="1" dirty="0">
              <a:solidFill>
                <a:srgbClr val="C00000"/>
              </a:solidFill>
            </a:endParaRPr>
          </a:p>
          <a:p>
            <a:pPr algn="just" defTabSz="884555"/>
            <a:r>
              <a:rPr lang="en-US" sz="6600" dirty="0"/>
              <a:t>A.  Là </a:t>
            </a:r>
            <a:r>
              <a:rPr lang="en-US" sz="6600" dirty="0" err="1"/>
              <a:t>châu</a:t>
            </a:r>
            <a:r>
              <a:rPr lang="en-US" sz="6600" dirty="0"/>
              <a:t> </a:t>
            </a:r>
            <a:r>
              <a:rPr lang="en-US" sz="6600" dirty="0" err="1"/>
              <a:t>lục</a:t>
            </a:r>
            <a:r>
              <a:rPr lang="en-US" sz="6600" dirty="0"/>
              <a:t> có </a:t>
            </a:r>
            <a:r>
              <a:rPr lang="en-US" sz="6600" dirty="0" err="1"/>
              <a:t>diện</a:t>
            </a:r>
            <a:r>
              <a:rPr lang="en-US" sz="6600" dirty="0"/>
              <a:t> </a:t>
            </a:r>
            <a:r>
              <a:rPr lang="en-US" sz="6600" dirty="0" err="1"/>
              <a:t>tích</a:t>
            </a:r>
            <a:r>
              <a:rPr lang="en-US" sz="6600" dirty="0"/>
              <a:t> </a:t>
            </a:r>
            <a:r>
              <a:rPr lang="en-US" sz="6600" dirty="0" err="1"/>
              <a:t>nho</a:t>
            </a:r>
            <a:r>
              <a:rPr lang="en-US" sz="6600" dirty="0"/>
              <a:t>̉ </a:t>
            </a:r>
            <a:r>
              <a:rPr lang="en-US" sz="6600" dirty="0" err="1"/>
              <a:t>nhất</a:t>
            </a:r>
            <a:endParaRPr lang="en-US" sz="6600" dirty="0"/>
          </a:p>
          <a:p>
            <a:pPr algn="just" defTabSz="884555"/>
            <a:r>
              <a:rPr lang="en-US" sz="6600" dirty="0"/>
              <a:t>B.  Có </a:t>
            </a:r>
            <a:r>
              <a:rPr lang="en-US" sz="6600" dirty="0" err="1"/>
              <a:t>tên</a:t>
            </a:r>
            <a:r>
              <a:rPr lang="en-US" sz="6600" dirty="0"/>
              <a:t> </a:t>
            </a:r>
            <a:r>
              <a:rPr lang="en-US" sz="6600" dirty="0" err="1"/>
              <a:t>gọi</a:t>
            </a:r>
            <a:r>
              <a:rPr lang="en-US" sz="6600" dirty="0"/>
              <a:t> </a:t>
            </a:r>
            <a:r>
              <a:rPr lang="en-US" sz="6600" dirty="0" err="1"/>
              <a:t>khác</a:t>
            </a:r>
            <a:r>
              <a:rPr lang="en-US" sz="6600" dirty="0"/>
              <a:t> là </a:t>
            </a:r>
            <a:r>
              <a:rPr lang="en-US" sz="6600" dirty="0" err="1"/>
              <a:t>châu</a:t>
            </a:r>
            <a:r>
              <a:rPr lang="en-US" sz="6600" dirty="0"/>
              <a:t> </a:t>
            </a:r>
            <a:r>
              <a:rPr lang="en-US" sz="6600" dirty="0" err="1"/>
              <a:t>Úc</a:t>
            </a:r>
            <a:endParaRPr lang="en-US" sz="6600" dirty="0"/>
          </a:p>
          <a:p>
            <a:pPr algn="just" defTabSz="884555"/>
            <a:r>
              <a:rPr lang="en-US" sz="6600" dirty="0"/>
              <a:t>C.  </a:t>
            </a:r>
            <a:r>
              <a:rPr lang="en-US" sz="6600" dirty="0" err="1"/>
              <a:t>Không</a:t>
            </a:r>
            <a:r>
              <a:rPr lang="en-US" sz="6600" dirty="0"/>
              <a:t> </a:t>
            </a:r>
            <a:r>
              <a:rPr lang="en-US" sz="6600" dirty="0" err="1"/>
              <a:t>tiếp</a:t>
            </a:r>
            <a:r>
              <a:rPr lang="en-US" sz="6600" dirty="0"/>
              <a:t> </a:t>
            </a:r>
            <a:r>
              <a:rPr lang="en-US" sz="6600" dirty="0" err="1"/>
              <a:t>giáp</a:t>
            </a:r>
            <a:r>
              <a:rPr lang="en-US" sz="6600" dirty="0"/>
              <a:t> </a:t>
            </a:r>
            <a:r>
              <a:rPr lang="en-US" sz="6600" dirty="0" err="1"/>
              <a:t>với</a:t>
            </a:r>
            <a:r>
              <a:rPr lang="en-US" sz="6600" dirty="0"/>
              <a:t> </a:t>
            </a:r>
            <a:r>
              <a:rPr lang="en-US" sz="6600" dirty="0" err="1"/>
              <a:t>châu</a:t>
            </a:r>
            <a:r>
              <a:rPr lang="en-US" sz="6600" dirty="0"/>
              <a:t> </a:t>
            </a:r>
            <a:r>
              <a:rPr lang="en-US" sz="6600" dirty="0" err="1"/>
              <a:t>lục</a:t>
            </a:r>
            <a:r>
              <a:rPr lang="en-US" sz="6600" dirty="0"/>
              <a:t> </a:t>
            </a:r>
            <a:r>
              <a:rPr lang="en-US" sz="6600" dirty="0" err="1"/>
              <a:t>nào</a:t>
            </a:r>
            <a:endParaRPr lang="en-US" sz="6600" dirty="0"/>
          </a:p>
          <a:p>
            <a:pPr algn="just" defTabSz="884555"/>
            <a:r>
              <a:rPr lang="en-US" sz="6600" dirty="0"/>
              <a:t>D. Cả 3 ý </a:t>
            </a:r>
            <a:r>
              <a:rPr lang="en-US" sz="6600" dirty="0" err="1"/>
              <a:t>trên</a:t>
            </a:r>
            <a:endParaRPr lang="en-US" sz="6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41" dur="indefinite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 animBg="1"/>
      <p:bldP spid="6" grpId="2" animBg="1"/>
      <p:bldP spid="8" grpId="0" animBg="1"/>
      <p:bldP spid="8" grpId="1" animBg="1"/>
      <p:bldP spid="9" grpId="0"/>
      <p:bldP spid="9" grpId="1" build="allAtOnce"/>
      <p:bldP spid="9" grpId="2" build="allAtOnce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/>
        </p:nvSpPr>
        <p:spPr>
          <a:xfrm>
            <a:off x="7658100" y="7482840"/>
            <a:ext cx="2438400" cy="22098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dirty="0">
                <a:ln>
                  <a:solidFill>
                    <a:schemeClr val="tx1"/>
                  </a:solidFill>
                </a:ln>
                <a:latin typeface="#9Slide03 BoosterNextFYBlack" panose="02000A03000000020004" pitchFamily="2" charset="0"/>
              </a:rPr>
              <a:t>6</a:t>
            </a:r>
            <a:endParaRPr lang="en-US" sz="16600" dirty="0">
              <a:ln>
                <a:solidFill>
                  <a:schemeClr val="tx1"/>
                </a:solidFill>
              </a:ln>
              <a:latin typeface="#9Slide03 BoosterNextFYBlack" panose="02000A03000000020004" pitchFamily="2" charset="0"/>
            </a:endParaRPr>
          </a:p>
        </p:txBody>
      </p:sp>
      <p:sp>
        <p:nvSpPr>
          <p:cNvPr id="8" name="Rectangle: Rounded Corners 7"/>
          <p:cNvSpPr/>
          <p:nvPr/>
        </p:nvSpPr>
        <p:spPr>
          <a:xfrm>
            <a:off x="1159012" y="594360"/>
            <a:ext cx="15985987" cy="8740140"/>
          </a:xfrm>
          <a:prstGeom prst="roundRect">
            <a:avLst/>
          </a:prstGeom>
          <a:solidFill>
            <a:schemeClr val="bg1"/>
          </a:solidFill>
          <a:ln w="190500">
            <a:solidFill>
              <a:schemeClr val="accent1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692412" y="1193542"/>
            <a:ext cx="14919187" cy="7109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C00000"/>
                </a:solidFill>
              </a:rPr>
              <a:t>Chọn</a:t>
            </a:r>
            <a:r>
              <a:rPr lang="en-US" sz="6000" b="1" dirty="0">
                <a:solidFill>
                  <a:srgbClr val="C00000"/>
                </a:solidFill>
              </a:rPr>
              <a:t> ý </a:t>
            </a:r>
            <a:r>
              <a:rPr lang="en-US" sz="6000" b="1" dirty="0" err="1">
                <a:solidFill>
                  <a:srgbClr val="C00000"/>
                </a:solidFill>
              </a:rPr>
              <a:t>không</a:t>
            </a:r>
            <a:r>
              <a:rPr lang="en-US" sz="6000" b="1" dirty="0">
                <a:solidFill>
                  <a:srgbClr val="C00000"/>
                </a:solidFill>
              </a:rPr>
              <a:t> </a:t>
            </a:r>
            <a:r>
              <a:rPr lang="en-US" sz="6000" b="1" dirty="0" err="1">
                <a:solidFill>
                  <a:srgbClr val="C00000"/>
                </a:solidFill>
              </a:rPr>
              <a:t>đúng</a:t>
            </a:r>
            <a:r>
              <a:rPr lang="en-US" sz="6000" b="1" dirty="0">
                <a:solidFill>
                  <a:srgbClr val="C00000"/>
                </a:solidFill>
              </a:rPr>
              <a:t> </a:t>
            </a:r>
            <a:r>
              <a:rPr lang="en-US" sz="6000" b="1" dirty="0" err="1">
                <a:solidFill>
                  <a:srgbClr val="C00000"/>
                </a:solidFill>
              </a:rPr>
              <a:t>khi</a:t>
            </a:r>
            <a:r>
              <a:rPr lang="en-US" sz="6000" b="1" dirty="0">
                <a:solidFill>
                  <a:srgbClr val="C00000"/>
                </a:solidFill>
              </a:rPr>
              <a:t> </a:t>
            </a:r>
            <a:r>
              <a:rPr lang="en-US" sz="6000" b="1" dirty="0" err="1">
                <a:solidFill>
                  <a:srgbClr val="C00000"/>
                </a:solidFill>
              </a:rPr>
              <a:t>nói</a:t>
            </a:r>
            <a:r>
              <a:rPr lang="en-US" sz="6000" b="1" dirty="0">
                <a:solidFill>
                  <a:srgbClr val="C00000"/>
                </a:solidFill>
              </a:rPr>
              <a:t> </a:t>
            </a:r>
            <a:r>
              <a:rPr lang="en-US" sz="6000" b="1" dirty="0" err="1" smtClean="0">
                <a:solidFill>
                  <a:srgbClr val="C00000"/>
                </a:solidFill>
              </a:rPr>
              <a:t>vê</a:t>
            </a:r>
            <a:r>
              <a:rPr lang="en-US" sz="6000" b="1" dirty="0" smtClean="0">
                <a:solidFill>
                  <a:srgbClr val="C00000"/>
                </a:solidFill>
              </a:rPr>
              <a:t>̀ </a:t>
            </a:r>
            <a:r>
              <a:rPr lang="en-US" sz="6000" b="1" dirty="0">
                <a:solidFill>
                  <a:srgbClr val="C00000"/>
                </a:solidFill>
              </a:rPr>
              <a:t>Châu Nam </a:t>
            </a:r>
            <a:r>
              <a:rPr lang="en-US" sz="6000" b="1" dirty="0" err="1">
                <a:solidFill>
                  <a:srgbClr val="C00000"/>
                </a:solidFill>
              </a:rPr>
              <a:t>Cực</a:t>
            </a:r>
            <a:endParaRPr lang="en-US" sz="6000" b="1" dirty="0">
              <a:solidFill>
                <a:srgbClr val="C00000"/>
              </a:solidFill>
            </a:endParaRPr>
          </a:p>
          <a:p>
            <a:pPr algn="just" defTabSz="884555"/>
            <a:r>
              <a:rPr lang="en-US" sz="6600" dirty="0"/>
              <a:t>A.  Là </a:t>
            </a:r>
            <a:r>
              <a:rPr lang="en-US" sz="6600" dirty="0" err="1"/>
              <a:t>châu</a:t>
            </a:r>
            <a:r>
              <a:rPr lang="en-US" sz="6600" dirty="0"/>
              <a:t> </a:t>
            </a:r>
            <a:r>
              <a:rPr lang="en-US" sz="6600" dirty="0" err="1"/>
              <a:t>lục</a:t>
            </a:r>
            <a:r>
              <a:rPr lang="en-US" sz="6600" dirty="0"/>
              <a:t> </a:t>
            </a:r>
            <a:r>
              <a:rPr lang="en-US" sz="6600" dirty="0" err="1"/>
              <a:t>được</a:t>
            </a:r>
            <a:r>
              <a:rPr lang="en-US" sz="6600" dirty="0"/>
              <a:t> bao </a:t>
            </a:r>
            <a:r>
              <a:rPr lang="en-US" sz="6600" dirty="0" err="1"/>
              <a:t>quanh</a:t>
            </a:r>
            <a:r>
              <a:rPr lang="en-US" sz="6600" dirty="0"/>
              <a:t> </a:t>
            </a:r>
            <a:r>
              <a:rPr lang="en-US" sz="6600" dirty="0" err="1"/>
              <a:t>bởi</a:t>
            </a:r>
            <a:r>
              <a:rPr lang="en-US" sz="6600" dirty="0"/>
              <a:t> 3 </a:t>
            </a:r>
            <a:r>
              <a:rPr lang="en-US" sz="6600" dirty="0" err="1"/>
              <a:t>đại</a:t>
            </a:r>
            <a:r>
              <a:rPr lang="en-US" sz="6600" dirty="0"/>
              <a:t> </a:t>
            </a:r>
            <a:r>
              <a:rPr lang="en-US" sz="6600" dirty="0" err="1"/>
              <a:t>dương</a:t>
            </a:r>
            <a:r>
              <a:rPr lang="en-US" sz="6600" dirty="0"/>
              <a:t> </a:t>
            </a:r>
            <a:r>
              <a:rPr lang="en-US" sz="6600" dirty="0" err="1"/>
              <a:t>lớn</a:t>
            </a:r>
            <a:endParaRPr lang="en-US" sz="6600" dirty="0"/>
          </a:p>
          <a:p>
            <a:pPr algn="just" defTabSz="884555"/>
            <a:r>
              <a:rPr lang="en-US" sz="6600" dirty="0"/>
              <a:t>B.  </a:t>
            </a:r>
            <a:r>
              <a:rPr lang="en-US" sz="6600" dirty="0" err="1"/>
              <a:t>Được</a:t>
            </a:r>
            <a:r>
              <a:rPr lang="en-US" sz="6600" dirty="0"/>
              <a:t> </a:t>
            </a:r>
            <a:r>
              <a:rPr lang="en-US" sz="6600" dirty="0" err="1"/>
              <a:t>ghi</a:t>
            </a:r>
            <a:r>
              <a:rPr lang="en-US" sz="6600" dirty="0"/>
              <a:t> </a:t>
            </a:r>
            <a:r>
              <a:rPr lang="en-US" sz="6600" dirty="0" err="1"/>
              <a:t>nhận</a:t>
            </a:r>
            <a:r>
              <a:rPr lang="en-US" sz="6600" dirty="0"/>
              <a:t> là </a:t>
            </a:r>
            <a:r>
              <a:rPr lang="en-US" sz="6600" dirty="0" err="1"/>
              <a:t>châu</a:t>
            </a:r>
            <a:r>
              <a:rPr lang="en-US" sz="6600" dirty="0"/>
              <a:t> </a:t>
            </a:r>
            <a:r>
              <a:rPr lang="en-US" sz="6600" dirty="0" err="1"/>
              <a:t>lục</a:t>
            </a:r>
            <a:r>
              <a:rPr lang="en-US" sz="6600" dirty="0"/>
              <a:t> có </a:t>
            </a:r>
            <a:r>
              <a:rPr lang="en-US" sz="6600" dirty="0" err="1"/>
              <a:t>nhiệt</a:t>
            </a:r>
            <a:r>
              <a:rPr lang="en-US" sz="6600" dirty="0"/>
              <a:t> </a:t>
            </a:r>
            <a:r>
              <a:rPr lang="en-US" sz="6600" dirty="0" err="1"/>
              <a:t>đô</a:t>
            </a:r>
            <a:r>
              <a:rPr lang="en-US" sz="6600" dirty="0"/>
              <a:t>̣ </a:t>
            </a:r>
            <a:r>
              <a:rPr lang="en-US" sz="6600" dirty="0" err="1"/>
              <a:t>thấp</a:t>
            </a:r>
            <a:r>
              <a:rPr lang="en-US" sz="6600" dirty="0"/>
              <a:t> </a:t>
            </a:r>
            <a:r>
              <a:rPr lang="en-US" sz="6600" dirty="0" err="1"/>
              <a:t>nhất</a:t>
            </a:r>
            <a:r>
              <a:rPr lang="en-US" sz="6600" dirty="0"/>
              <a:t> </a:t>
            </a:r>
            <a:r>
              <a:rPr lang="en-US" sz="6600" dirty="0" err="1"/>
              <a:t>thê</a:t>
            </a:r>
            <a:r>
              <a:rPr lang="en-US" sz="6600" dirty="0"/>
              <a:t>́ </a:t>
            </a:r>
            <a:r>
              <a:rPr lang="en-US" sz="6600" dirty="0" err="1"/>
              <a:t>giới</a:t>
            </a:r>
            <a:endParaRPr lang="en-US" sz="6600" dirty="0"/>
          </a:p>
          <a:p>
            <a:pPr algn="just" defTabSz="884555"/>
            <a:r>
              <a:rPr lang="en-US" sz="6600" dirty="0"/>
              <a:t>C.  Là </a:t>
            </a:r>
            <a:r>
              <a:rPr lang="en-US" sz="6600" dirty="0" err="1"/>
              <a:t>châu</a:t>
            </a:r>
            <a:r>
              <a:rPr lang="en-US" sz="6600" dirty="0"/>
              <a:t> </a:t>
            </a:r>
            <a:r>
              <a:rPr lang="en-US" sz="6600" dirty="0" err="1"/>
              <a:t>lục</a:t>
            </a:r>
            <a:r>
              <a:rPr lang="en-US" sz="6600" dirty="0"/>
              <a:t> </a:t>
            </a:r>
            <a:r>
              <a:rPr lang="en-US" sz="6600" dirty="0" err="1"/>
              <a:t>không</a:t>
            </a:r>
            <a:r>
              <a:rPr lang="en-US" sz="6600" dirty="0"/>
              <a:t> có </a:t>
            </a:r>
            <a:r>
              <a:rPr lang="en-US" sz="6600" dirty="0" err="1"/>
              <a:t>quốc</a:t>
            </a:r>
            <a:r>
              <a:rPr lang="en-US" sz="6600" dirty="0"/>
              <a:t> </a:t>
            </a:r>
            <a:r>
              <a:rPr lang="en-US" sz="6600" dirty="0" err="1"/>
              <a:t>gia</a:t>
            </a:r>
            <a:r>
              <a:rPr lang="en-US" sz="6600" dirty="0"/>
              <a:t> </a:t>
            </a:r>
            <a:r>
              <a:rPr lang="en-US" sz="6600" dirty="0" err="1"/>
              <a:t>nào</a:t>
            </a:r>
            <a:r>
              <a:rPr lang="en-US" sz="6600" dirty="0"/>
              <a:t> cả</a:t>
            </a:r>
            <a:endParaRPr lang="en-US" sz="6600" dirty="0"/>
          </a:p>
          <a:p>
            <a:pPr algn="just" defTabSz="884555"/>
            <a:r>
              <a:rPr lang="en-US" sz="6600" dirty="0"/>
              <a:t>D. </a:t>
            </a:r>
            <a:r>
              <a:rPr lang="en-US" sz="6600" dirty="0" err="1"/>
              <a:t>Động</a:t>
            </a:r>
            <a:r>
              <a:rPr lang="en-US" sz="6600" dirty="0"/>
              <a:t> </a:t>
            </a:r>
            <a:r>
              <a:rPr lang="en-US" sz="6600" dirty="0" err="1"/>
              <a:t>vật</a:t>
            </a:r>
            <a:r>
              <a:rPr lang="en-US" sz="6600" dirty="0"/>
              <a:t> </a:t>
            </a:r>
            <a:r>
              <a:rPr lang="en-US" sz="6600" dirty="0" err="1"/>
              <a:t>sinh</a:t>
            </a:r>
            <a:r>
              <a:rPr lang="en-US" sz="6600" dirty="0"/>
              <a:t> </a:t>
            </a:r>
            <a:r>
              <a:rPr lang="en-US" sz="6600" dirty="0" err="1"/>
              <a:t>sống</a:t>
            </a:r>
            <a:r>
              <a:rPr lang="en-US" sz="6600" dirty="0"/>
              <a:t> chủ </a:t>
            </a:r>
            <a:r>
              <a:rPr lang="en-US" sz="6600" dirty="0" err="1"/>
              <a:t>yếu</a:t>
            </a:r>
            <a:r>
              <a:rPr lang="en-US" sz="6600" dirty="0"/>
              <a:t> ở </a:t>
            </a:r>
            <a:r>
              <a:rPr lang="en-US" sz="6600" dirty="0" err="1"/>
              <a:t>đây</a:t>
            </a:r>
            <a:r>
              <a:rPr lang="en-US" sz="6600" dirty="0"/>
              <a:t> là </a:t>
            </a:r>
            <a:r>
              <a:rPr lang="en-US" sz="6600" dirty="0" err="1"/>
              <a:t>gấu</a:t>
            </a:r>
            <a:r>
              <a:rPr lang="en-US" sz="6600" dirty="0"/>
              <a:t>.</a:t>
            </a:r>
            <a:endParaRPr lang="en-US" sz="6600" dirty="0"/>
          </a:p>
        </p:txBody>
      </p:sp>
      <p:sp>
        <p:nvSpPr>
          <p:cNvPr id="2" name="Rectangle: Rounded Corners 1"/>
          <p:cNvSpPr/>
          <p:nvPr/>
        </p:nvSpPr>
        <p:spPr>
          <a:xfrm>
            <a:off x="5638800" y="2565321"/>
            <a:ext cx="10287000" cy="3886200"/>
          </a:xfrm>
          <a:prstGeom prst="round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#9Slide03 BoosterNextFYBlack" panose="02000A03000000020004" pitchFamily="2" charset="0"/>
              </a:rPr>
              <a:t>NHIỆM VỤ HOÀN THÀNH</a:t>
            </a:r>
            <a:endParaRPr lang="en-US" sz="11500" dirty="0">
              <a:ln>
                <a:solidFill>
                  <a:schemeClr val="tx1"/>
                </a:solidFill>
              </a:ln>
              <a:solidFill>
                <a:srgbClr val="C00000"/>
              </a:solidFill>
              <a:latin typeface="#9Slide03 BoosterNextFYBlack" panose="02000A03000000020004" pitchFamily="2" charset="0"/>
            </a:endParaRPr>
          </a:p>
        </p:txBody>
      </p:sp>
      <p:sp>
        <p:nvSpPr>
          <p:cNvPr id="3" name="Freeform 6"/>
          <p:cNvSpPr/>
          <p:nvPr/>
        </p:nvSpPr>
        <p:spPr>
          <a:xfrm>
            <a:off x="-747135" y="1759440"/>
            <a:ext cx="7509510" cy="8229600"/>
          </a:xfrm>
          <a:custGeom>
            <a:avLst/>
            <a:gdLst/>
            <a:ahLst/>
            <a:cxnLst/>
            <a:rect l="l" t="t" r="r" b="b"/>
            <a:pathLst>
              <a:path w="7509510" h="8229600">
                <a:moveTo>
                  <a:pt x="0" y="0"/>
                </a:moveTo>
                <a:lnTo>
                  <a:pt x="7509510" y="0"/>
                </a:lnTo>
                <a:lnTo>
                  <a:pt x="750951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Rectangle: Rounded Corners 3"/>
          <p:cNvSpPr/>
          <p:nvPr/>
        </p:nvSpPr>
        <p:spPr>
          <a:xfrm>
            <a:off x="5638800" y="2565321"/>
            <a:ext cx="10287000" cy="3886200"/>
          </a:xfrm>
          <a:prstGeom prst="round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#9Slide03 BoosterNextFYBlack" panose="02000A03000000020004" pitchFamily="2" charset="0"/>
              </a:rPr>
              <a:t>TẠM BIỆT</a:t>
            </a:r>
            <a:endParaRPr lang="en-US" sz="11500" dirty="0">
              <a:ln>
                <a:solidFill>
                  <a:schemeClr val="tx1"/>
                </a:solidFill>
              </a:ln>
              <a:solidFill>
                <a:srgbClr val="C00000"/>
              </a:solidFill>
              <a:latin typeface="#9Slide03 BoosterNextFYBlack" panose="02000A03000000020004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33333E-6 3.45679E-6 L 3.33333E-6 -0.072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38" dur="indefinite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9" grpId="0"/>
      <p:bldP spid="9" grpId="1" build="allAtOnce"/>
      <p:bldP spid="9" grpId="2" build="allAtOnce"/>
      <p:bldP spid="2" grpId="0" animBg="1"/>
      <p:bldP spid="2" grpId="1" animBg="1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342" y="-2171700"/>
            <a:ext cx="17283658" cy="97361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011"/>
            <a:ext cx="18288000" cy="101909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CB6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78102" y="3306183"/>
            <a:ext cx="11904234" cy="11904234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CDBE6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-371039" y="4229481"/>
            <a:ext cx="10073894" cy="10073854"/>
            <a:chOff x="0" y="0"/>
            <a:chExt cx="6350000" cy="634997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"/>
              <a:stretch>
                <a:fillRect l="-25187" r="-25187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8795792" y="1298988"/>
            <a:ext cx="11904234" cy="11904234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CBF49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9540590" y="1413087"/>
            <a:ext cx="10090109" cy="10090069"/>
            <a:chOff x="0" y="0"/>
            <a:chExt cx="6350000" cy="634997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38888" r="-38888"/>
              </a:stretch>
            </a:blipFill>
          </p:spPr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322195"/>
            <a:ext cx="11796782" cy="23593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AEC6">
            <a:alpha val="4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/>
          <p:cNvSpPr/>
          <p:nvPr/>
        </p:nvSpPr>
        <p:spPr>
          <a:xfrm>
            <a:off x="279777" y="790387"/>
            <a:ext cx="17498705" cy="9124907"/>
          </a:xfrm>
          <a:prstGeom prst="roundRect">
            <a:avLst>
              <a:gd name="adj" fmla="val 4591"/>
            </a:avLst>
          </a:prstGeom>
          <a:solidFill>
            <a:schemeClr val="bg1"/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: Rounded Corners 51"/>
          <p:cNvSpPr/>
          <p:nvPr/>
        </p:nvSpPr>
        <p:spPr>
          <a:xfrm>
            <a:off x="749991" y="4200622"/>
            <a:ext cx="10451409" cy="4949458"/>
          </a:xfrm>
          <a:prstGeom prst="roundRect">
            <a:avLst/>
          </a:prstGeom>
          <a:solidFill>
            <a:schemeClr val="bg1"/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/>
          <p:cNvSpPr txBox="1"/>
          <p:nvPr/>
        </p:nvSpPr>
        <p:spPr>
          <a:xfrm>
            <a:off x="1146760" y="4561854"/>
            <a:ext cx="965787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Đọc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thông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tin,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sát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hình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̀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bảng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1,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hãy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endParaRPr lang="en-US" sz="4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 algn="just">
              <a:buFontTx/>
              <a:buChar char="-"/>
            </a:pP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Kê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̉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tên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̀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xác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định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vị trí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địa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lí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của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các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châu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lục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trên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bản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đô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̀</a:t>
            </a:r>
            <a:endParaRPr lang="en-US" sz="4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 algn="just">
              <a:buFontTx/>
              <a:buChar char="-"/>
            </a:pP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sánh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diện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tích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của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các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châu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lục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trên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thê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́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giới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4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Freeform 3"/>
          <p:cNvSpPr/>
          <p:nvPr/>
        </p:nvSpPr>
        <p:spPr>
          <a:xfrm>
            <a:off x="12055783" y="4737648"/>
            <a:ext cx="5130422" cy="5589874"/>
          </a:xfrm>
          <a:custGeom>
            <a:avLst/>
            <a:gdLst/>
            <a:ahLst/>
            <a:cxnLst/>
            <a:rect l="l" t="t" r="r" b="b"/>
            <a:pathLst>
              <a:path w="4798516" h="5429721">
                <a:moveTo>
                  <a:pt x="0" y="0"/>
                </a:moveTo>
                <a:lnTo>
                  <a:pt x="4798516" y="0"/>
                </a:lnTo>
                <a:lnTo>
                  <a:pt x="4798516" y="5429721"/>
                </a:lnTo>
                <a:lnTo>
                  <a:pt x="0" y="5429721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517" y="65822"/>
            <a:ext cx="15765622" cy="22922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991" y="2191823"/>
            <a:ext cx="9248434" cy="22130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17805" y="2397385"/>
            <a:ext cx="4706520" cy="25544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AEC6">
            <a:alpha val="4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/>
          <p:cNvSpPr/>
          <p:nvPr/>
        </p:nvSpPr>
        <p:spPr>
          <a:xfrm>
            <a:off x="279777" y="371708"/>
            <a:ext cx="17498705" cy="9543586"/>
          </a:xfrm>
          <a:prstGeom prst="roundRect">
            <a:avLst>
              <a:gd name="adj" fmla="val 4591"/>
            </a:avLst>
          </a:prstGeom>
          <a:solidFill>
            <a:schemeClr val="bg1"/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509518" y="0"/>
            <a:ext cx="17778482" cy="9915293"/>
          </a:xfrm>
          <a:custGeom>
            <a:avLst/>
            <a:gdLst/>
            <a:ahLst/>
            <a:cxnLst/>
            <a:rect l="l" t="t" r="r" b="b"/>
            <a:pathLst>
              <a:path w="12383423" h="8234976">
                <a:moveTo>
                  <a:pt x="0" y="0"/>
                </a:moveTo>
                <a:lnTo>
                  <a:pt x="12383422" y="0"/>
                </a:lnTo>
                <a:lnTo>
                  <a:pt x="12383422" y="8234976"/>
                </a:lnTo>
                <a:lnTo>
                  <a:pt x="0" y="8234976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AEC6">
            <a:alpha val="4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/>
          <p:cNvSpPr/>
          <p:nvPr/>
        </p:nvSpPr>
        <p:spPr>
          <a:xfrm>
            <a:off x="279777" y="790387"/>
            <a:ext cx="17498705" cy="9124907"/>
          </a:xfrm>
          <a:prstGeom prst="roundRect">
            <a:avLst>
              <a:gd name="adj" fmla="val 4591"/>
            </a:avLst>
          </a:prstGeom>
          <a:solidFill>
            <a:schemeClr val="bg1"/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6608" y="127537"/>
            <a:ext cx="2260303" cy="2146588"/>
          </a:xfrm>
          <a:custGeom>
            <a:avLst/>
            <a:gdLst/>
            <a:ahLst/>
            <a:cxnLst/>
            <a:rect l="l" t="t" r="r" b="b"/>
            <a:pathLst>
              <a:path w="4225116" h="4114800">
                <a:moveTo>
                  <a:pt x="0" y="0"/>
                </a:moveTo>
                <a:lnTo>
                  <a:pt x="4225116" y="0"/>
                </a:lnTo>
                <a:lnTo>
                  <a:pt x="422511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369" y="653635"/>
            <a:ext cx="16600246" cy="2129608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237129" y="2281745"/>
          <a:ext cx="15584000" cy="734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/>
                <a:gridCol w="5760000"/>
                <a:gridCol w="5760000"/>
              </a:tblGrid>
              <a:tr h="864000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chemeClr val="tx1"/>
                          </a:solidFill>
                        </a:rPr>
                        <a:t>Tên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</a:rPr>
                        <a:t>châu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</a:rPr>
                        <a:t>lục</a:t>
                      </a:r>
                      <a:endParaRPr lang="en-US" sz="3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chemeClr val="tx1"/>
                          </a:solidFill>
                        </a:rPr>
                        <a:t>Tiếp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</a:rPr>
                        <a:t>giáp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</a:rPr>
                        <a:t>với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</a:rPr>
                        <a:t>châu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</a:rPr>
                        <a:t>lục</a:t>
                      </a:r>
                      <a:endParaRPr lang="en-US" sz="3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chemeClr val="tx1"/>
                          </a:solidFill>
                        </a:rPr>
                        <a:t>Tiếp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</a:rPr>
                        <a:t>giáp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</a:rPr>
                        <a:t>với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</a:rPr>
                        <a:t>đại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</a:rPr>
                        <a:t> dung</a:t>
                      </a:r>
                      <a:endParaRPr lang="en-US" sz="3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1080000"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080000"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080000">
                <a:tc>
                  <a:txBody>
                    <a:bodyPr/>
                    <a:lstStyle/>
                    <a:p>
                      <a:pPr algn="ctr"/>
                      <a:endParaRPr lang="en-US" sz="3600" b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080000">
                <a:tc>
                  <a:txBody>
                    <a:bodyPr/>
                    <a:lstStyle/>
                    <a:p>
                      <a:pPr algn="ctr"/>
                      <a:endParaRPr lang="en-US" sz="3600" b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080000"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080000"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AEC6">
            <a:alpha val="4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: Rounded Corners 51"/>
          <p:cNvSpPr/>
          <p:nvPr/>
        </p:nvSpPr>
        <p:spPr>
          <a:xfrm>
            <a:off x="749991" y="952499"/>
            <a:ext cx="16852209" cy="8906059"/>
          </a:xfrm>
          <a:prstGeom prst="roundRect">
            <a:avLst>
              <a:gd name="adj" fmla="val 5610"/>
            </a:avLst>
          </a:prstGeom>
          <a:solidFill>
            <a:schemeClr val="bg1"/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01760" y="2552536"/>
            <a:ext cx="91116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Trên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thê</a:t>
            </a:r>
            <a:r>
              <a:rPr lang="en-US" sz="5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́ </a:t>
            </a:r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giới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có </a:t>
            </a:r>
            <a:r>
              <a:rPr lang="en-US" sz="5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sáu</a:t>
            </a:r>
            <a:r>
              <a:rPr lang="en-US" sz="5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châu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lục</a:t>
            </a:r>
            <a:endParaRPr lang="en-US" sz="5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7" name="Group 15"/>
          <p:cNvGrpSpPr/>
          <p:nvPr/>
        </p:nvGrpSpPr>
        <p:grpSpPr>
          <a:xfrm>
            <a:off x="2883082" y="3713519"/>
            <a:ext cx="5894089" cy="1439700"/>
            <a:chOff x="0" y="0"/>
            <a:chExt cx="1349669" cy="266570"/>
          </a:xfrm>
        </p:grpSpPr>
        <p:sp>
          <p:nvSpPr>
            <p:cNvPr id="8" name="Freeform 16"/>
            <p:cNvSpPr/>
            <p:nvPr/>
          </p:nvSpPr>
          <p:spPr>
            <a:xfrm>
              <a:off x="0" y="0"/>
              <a:ext cx="1349669" cy="266570"/>
            </a:xfrm>
            <a:custGeom>
              <a:avLst/>
              <a:gdLst/>
              <a:ahLst/>
              <a:cxnLst/>
              <a:rect l="l" t="t" r="r" b="b"/>
              <a:pathLst>
                <a:path w="1349669" h="266570">
                  <a:moveTo>
                    <a:pt x="43812" y="0"/>
                  </a:moveTo>
                  <a:lnTo>
                    <a:pt x="1305857" y="0"/>
                  </a:lnTo>
                  <a:cubicBezTo>
                    <a:pt x="1317477" y="0"/>
                    <a:pt x="1328621" y="4616"/>
                    <a:pt x="1336837" y="12832"/>
                  </a:cubicBezTo>
                  <a:cubicBezTo>
                    <a:pt x="1345053" y="21049"/>
                    <a:pt x="1349669" y="32192"/>
                    <a:pt x="1349669" y="43812"/>
                  </a:cubicBezTo>
                  <a:lnTo>
                    <a:pt x="1349669" y="222758"/>
                  </a:lnTo>
                  <a:cubicBezTo>
                    <a:pt x="1349669" y="234377"/>
                    <a:pt x="1345053" y="245521"/>
                    <a:pt x="1336837" y="253737"/>
                  </a:cubicBezTo>
                  <a:cubicBezTo>
                    <a:pt x="1328621" y="261954"/>
                    <a:pt x="1317477" y="266570"/>
                    <a:pt x="1305857" y="266570"/>
                  </a:cubicBezTo>
                  <a:lnTo>
                    <a:pt x="43812" y="266570"/>
                  </a:lnTo>
                  <a:cubicBezTo>
                    <a:pt x="19615" y="266570"/>
                    <a:pt x="0" y="246954"/>
                    <a:pt x="0" y="222758"/>
                  </a:cubicBezTo>
                  <a:lnTo>
                    <a:pt x="0" y="43812"/>
                  </a:lnTo>
                  <a:cubicBezTo>
                    <a:pt x="0" y="32192"/>
                    <a:pt x="4616" y="21049"/>
                    <a:pt x="12832" y="12832"/>
                  </a:cubicBezTo>
                  <a:cubicBezTo>
                    <a:pt x="21049" y="4616"/>
                    <a:pt x="32192" y="0"/>
                    <a:pt x="43812" y="0"/>
                  </a:cubicBezTo>
                  <a:close/>
                </a:path>
              </a:pathLst>
            </a:custGeom>
            <a:solidFill>
              <a:srgbClr val="7CB666"/>
            </a:solidFill>
          </p:spPr>
        </p:sp>
        <p:sp>
          <p:nvSpPr>
            <p:cNvPr id="9" name="TextBox 17"/>
            <p:cNvSpPr txBox="1"/>
            <p:nvPr/>
          </p:nvSpPr>
          <p:spPr>
            <a:xfrm>
              <a:off x="0" y="-38100"/>
              <a:ext cx="1349669" cy="3046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 sz="32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0" name="Group 18"/>
          <p:cNvGrpSpPr/>
          <p:nvPr/>
        </p:nvGrpSpPr>
        <p:grpSpPr>
          <a:xfrm>
            <a:off x="2871359" y="5484549"/>
            <a:ext cx="5894089" cy="1439700"/>
            <a:chOff x="0" y="0"/>
            <a:chExt cx="1349669" cy="266570"/>
          </a:xfrm>
        </p:grpSpPr>
        <p:sp>
          <p:nvSpPr>
            <p:cNvPr id="11" name="Freeform 19"/>
            <p:cNvSpPr/>
            <p:nvPr/>
          </p:nvSpPr>
          <p:spPr>
            <a:xfrm>
              <a:off x="0" y="0"/>
              <a:ext cx="1349669" cy="266570"/>
            </a:xfrm>
            <a:custGeom>
              <a:avLst/>
              <a:gdLst/>
              <a:ahLst/>
              <a:cxnLst/>
              <a:rect l="l" t="t" r="r" b="b"/>
              <a:pathLst>
                <a:path w="1349669" h="266570">
                  <a:moveTo>
                    <a:pt x="43812" y="0"/>
                  </a:moveTo>
                  <a:lnTo>
                    <a:pt x="1305857" y="0"/>
                  </a:lnTo>
                  <a:cubicBezTo>
                    <a:pt x="1317477" y="0"/>
                    <a:pt x="1328621" y="4616"/>
                    <a:pt x="1336837" y="12832"/>
                  </a:cubicBezTo>
                  <a:cubicBezTo>
                    <a:pt x="1345053" y="21049"/>
                    <a:pt x="1349669" y="32192"/>
                    <a:pt x="1349669" y="43812"/>
                  </a:cubicBezTo>
                  <a:lnTo>
                    <a:pt x="1349669" y="222758"/>
                  </a:lnTo>
                  <a:cubicBezTo>
                    <a:pt x="1349669" y="234377"/>
                    <a:pt x="1345053" y="245521"/>
                    <a:pt x="1336837" y="253737"/>
                  </a:cubicBezTo>
                  <a:cubicBezTo>
                    <a:pt x="1328621" y="261954"/>
                    <a:pt x="1317477" y="266570"/>
                    <a:pt x="1305857" y="266570"/>
                  </a:cubicBezTo>
                  <a:lnTo>
                    <a:pt x="43812" y="266570"/>
                  </a:lnTo>
                  <a:cubicBezTo>
                    <a:pt x="19615" y="266570"/>
                    <a:pt x="0" y="246954"/>
                    <a:pt x="0" y="222758"/>
                  </a:cubicBezTo>
                  <a:lnTo>
                    <a:pt x="0" y="43812"/>
                  </a:lnTo>
                  <a:cubicBezTo>
                    <a:pt x="0" y="32192"/>
                    <a:pt x="4616" y="21049"/>
                    <a:pt x="12832" y="12832"/>
                  </a:cubicBezTo>
                  <a:cubicBezTo>
                    <a:pt x="21049" y="4616"/>
                    <a:pt x="32192" y="0"/>
                    <a:pt x="43812" y="0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</p:spPr>
        </p:sp>
        <p:sp>
          <p:nvSpPr>
            <p:cNvPr id="12" name="TextBox 20"/>
            <p:cNvSpPr txBox="1"/>
            <p:nvPr/>
          </p:nvSpPr>
          <p:spPr>
            <a:xfrm>
              <a:off x="0" y="-38100"/>
              <a:ext cx="1349669" cy="3046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 sz="32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3" name="Group 21"/>
          <p:cNvGrpSpPr/>
          <p:nvPr/>
        </p:nvGrpSpPr>
        <p:grpSpPr>
          <a:xfrm>
            <a:off x="2819929" y="7246444"/>
            <a:ext cx="5894089" cy="1439700"/>
            <a:chOff x="0" y="0"/>
            <a:chExt cx="1349669" cy="266570"/>
          </a:xfrm>
        </p:grpSpPr>
        <p:sp>
          <p:nvSpPr>
            <p:cNvPr id="14" name="Freeform 22"/>
            <p:cNvSpPr/>
            <p:nvPr/>
          </p:nvSpPr>
          <p:spPr>
            <a:xfrm>
              <a:off x="0" y="0"/>
              <a:ext cx="1349669" cy="266570"/>
            </a:xfrm>
            <a:custGeom>
              <a:avLst/>
              <a:gdLst/>
              <a:ahLst/>
              <a:cxnLst/>
              <a:rect l="l" t="t" r="r" b="b"/>
              <a:pathLst>
                <a:path w="1349669" h="266570">
                  <a:moveTo>
                    <a:pt x="43812" y="0"/>
                  </a:moveTo>
                  <a:lnTo>
                    <a:pt x="1305857" y="0"/>
                  </a:lnTo>
                  <a:cubicBezTo>
                    <a:pt x="1317477" y="0"/>
                    <a:pt x="1328621" y="4616"/>
                    <a:pt x="1336837" y="12832"/>
                  </a:cubicBezTo>
                  <a:cubicBezTo>
                    <a:pt x="1345053" y="21049"/>
                    <a:pt x="1349669" y="32192"/>
                    <a:pt x="1349669" y="43812"/>
                  </a:cubicBezTo>
                  <a:lnTo>
                    <a:pt x="1349669" y="222758"/>
                  </a:lnTo>
                  <a:cubicBezTo>
                    <a:pt x="1349669" y="234377"/>
                    <a:pt x="1345053" y="245521"/>
                    <a:pt x="1336837" y="253737"/>
                  </a:cubicBezTo>
                  <a:cubicBezTo>
                    <a:pt x="1328621" y="261954"/>
                    <a:pt x="1317477" y="266570"/>
                    <a:pt x="1305857" y="266570"/>
                  </a:cubicBezTo>
                  <a:lnTo>
                    <a:pt x="43812" y="266570"/>
                  </a:lnTo>
                  <a:cubicBezTo>
                    <a:pt x="19615" y="266570"/>
                    <a:pt x="0" y="246954"/>
                    <a:pt x="0" y="222758"/>
                  </a:cubicBezTo>
                  <a:lnTo>
                    <a:pt x="0" y="43812"/>
                  </a:lnTo>
                  <a:cubicBezTo>
                    <a:pt x="0" y="32192"/>
                    <a:pt x="4616" y="21049"/>
                    <a:pt x="12832" y="12832"/>
                  </a:cubicBezTo>
                  <a:cubicBezTo>
                    <a:pt x="21049" y="4616"/>
                    <a:pt x="32192" y="0"/>
                    <a:pt x="43812" y="0"/>
                  </a:cubicBezTo>
                  <a:close/>
                </a:path>
              </a:pathLst>
            </a:custGeom>
            <a:solidFill>
              <a:srgbClr val="FCBF49"/>
            </a:solidFill>
          </p:spPr>
        </p:sp>
        <p:sp>
          <p:nvSpPr>
            <p:cNvPr id="15" name="TextBox 23"/>
            <p:cNvSpPr txBox="1"/>
            <p:nvPr/>
          </p:nvSpPr>
          <p:spPr>
            <a:xfrm>
              <a:off x="0" y="-38100"/>
              <a:ext cx="1349669" cy="3046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 sz="32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9" name="Group 27"/>
          <p:cNvGrpSpPr/>
          <p:nvPr/>
        </p:nvGrpSpPr>
        <p:grpSpPr>
          <a:xfrm>
            <a:off x="9753600" y="3498028"/>
            <a:ext cx="6178350" cy="1645472"/>
            <a:chOff x="0" y="-38100"/>
            <a:chExt cx="1414761" cy="304670"/>
          </a:xfrm>
        </p:grpSpPr>
        <p:sp>
          <p:nvSpPr>
            <p:cNvPr id="20" name="Freeform 28"/>
            <p:cNvSpPr/>
            <p:nvPr/>
          </p:nvSpPr>
          <p:spPr>
            <a:xfrm>
              <a:off x="0" y="0"/>
              <a:ext cx="1414761" cy="266570"/>
            </a:xfrm>
            <a:custGeom>
              <a:avLst/>
              <a:gdLst/>
              <a:ahLst/>
              <a:cxnLst/>
              <a:rect l="l" t="t" r="r" b="b"/>
              <a:pathLst>
                <a:path w="1349669" h="266570">
                  <a:moveTo>
                    <a:pt x="43812" y="0"/>
                  </a:moveTo>
                  <a:lnTo>
                    <a:pt x="1305857" y="0"/>
                  </a:lnTo>
                  <a:cubicBezTo>
                    <a:pt x="1317477" y="0"/>
                    <a:pt x="1328621" y="4616"/>
                    <a:pt x="1336837" y="12832"/>
                  </a:cubicBezTo>
                  <a:cubicBezTo>
                    <a:pt x="1345053" y="21049"/>
                    <a:pt x="1349669" y="32192"/>
                    <a:pt x="1349669" y="43812"/>
                  </a:cubicBezTo>
                  <a:lnTo>
                    <a:pt x="1349669" y="222758"/>
                  </a:lnTo>
                  <a:cubicBezTo>
                    <a:pt x="1349669" y="234377"/>
                    <a:pt x="1345053" y="245521"/>
                    <a:pt x="1336837" y="253737"/>
                  </a:cubicBezTo>
                  <a:cubicBezTo>
                    <a:pt x="1328621" y="261954"/>
                    <a:pt x="1317477" y="266570"/>
                    <a:pt x="1305857" y="266570"/>
                  </a:cubicBezTo>
                  <a:lnTo>
                    <a:pt x="43812" y="266570"/>
                  </a:lnTo>
                  <a:cubicBezTo>
                    <a:pt x="19615" y="266570"/>
                    <a:pt x="0" y="246954"/>
                    <a:pt x="0" y="222758"/>
                  </a:cubicBezTo>
                  <a:lnTo>
                    <a:pt x="0" y="43812"/>
                  </a:lnTo>
                  <a:cubicBezTo>
                    <a:pt x="0" y="32192"/>
                    <a:pt x="4616" y="21049"/>
                    <a:pt x="12832" y="12832"/>
                  </a:cubicBezTo>
                  <a:cubicBezTo>
                    <a:pt x="21049" y="4616"/>
                    <a:pt x="32192" y="0"/>
                    <a:pt x="43812" y="0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</p:spPr>
        </p:sp>
        <p:sp>
          <p:nvSpPr>
            <p:cNvPr id="21" name="TextBox 29"/>
            <p:cNvSpPr txBox="1"/>
            <p:nvPr/>
          </p:nvSpPr>
          <p:spPr>
            <a:xfrm>
              <a:off x="0" y="-38100"/>
              <a:ext cx="1349669" cy="3046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 sz="32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22" name="Group 30"/>
          <p:cNvGrpSpPr/>
          <p:nvPr/>
        </p:nvGrpSpPr>
        <p:grpSpPr>
          <a:xfrm>
            <a:off x="9741877" y="5474831"/>
            <a:ext cx="6190071" cy="1439700"/>
            <a:chOff x="0" y="0"/>
            <a:chExt cx="1349669" cy="266570"/>
          </a:xfrm>
        </p:grpSpPr>
        <p:sp>
          <p:nvSpPr>
            <p:cNvPr id="23" name="Freeform 31"/>
            <p:cNvSpPr/>
            <p:nvPr/>
          </p:nvSpPr>
          <p:spPr>
            <a:xfrm>
              <a:off x="0" y="0"/>
              <a:ext cx="1349669" cy="266570"/>
            </a:xfrm>
            <a:custGeom>
              <a:avLst/>
              <a:gdLst/>
              <a:ahLst/>
              <a:cxnLst/>
              <a:rect l="l" t="t" r="r" b="b"/>
              <a:pathLst>
                <a:path w="1349669" h="266570">
                  <a:moveTo>
                    <a:pt x="43812" y="0"/>
                  </a:moveTo>
                  <a:lnTo>
                    <a:pt x="1305857" y="0"/>
                  </a:lnTo>
                  <a:cubicBezTo>
                    <a:pt x="1317477" y="0"/>
                    <a:pt x="1328621" y="4616"/>
                    <a:pt x="1336837" y="12832"/>
                  </a:cubicBezTo>
                  <a:cubicBezTo>
                    <a:pt x="1345053" y="21049"/>
                    <a:pt x="1349669" y="32192"/>
                    <a:pt x="1349669" y="43812"/>
                  </a:cubicBezTo>
                  <a:lnTo>
                    <a:pt x="1349669" y="222758"/>
                  </a:lnTo>
                  <a:cubicBezTo>
                    <a:pt x="1349669" y="234377"/>
                    <a:pt x="1345053" y="245521"/>
                    <a:pt x="1336837" y="253737"/>
                  </a:cubicBezTo>
                  <a:cubicBezTo>
                    <a:pt x="1328621" y="261954"/>
                    <a:pt x="1317477" y="266570"/>
                    <a:pt x="1305857" y="266570"/>
                  </a:cubicBezTo>
                  <a:lnTo>
                    <a:pt x="43812" y="266570"/>
                  </a:lnTo>
                  <a:cubicBezTo>
                    <a:pt x="19615" y="266570"/>
                    <a:pt x="0" y="246954"/>
                    <a:pt x="0" y="222758"/>
                  </a:cubicBezTo>
                  <a:lnTo>
                    <a:pt x="0" y="43812"/>
                  </a:lnTo>
                  <a:cubicBezTo>
                    <a:pt x="0" y="32192"/>
                    <a:pt x="4616" y="21049"/>
                    <a:pt x="12832" y="12832"/>
                  </a:cubicBezTo>
                  <a:cubicBezTo>
                    <a:pt x="21049" y="4616"/>
                    <a:pt x="32192" y="0"/>
                    <a:pt x="43812" y="0"/>
                  </a:cubicBezTo>
                  <a:close/>
                </a:path>
              </a:pathLst>
            </a:custGeom>
            <a:solidFill>
              <a:srgbClr val="ACDBE6"/>
            </a:solidFill>
          </p:spPr>
        </p:sp>
        <p:sp>
          <p:nvSpPr>
            <p:cNvPr id="24" name="TextBox 32"/>
            <p:cNvSpPr txBox="1"/>
            <p:nvPr/>
          </p:nvSpPr>
          <p:spPr>
            <a:xfrm>
              <a:off x="0" y="-38100"/>
              <a:ext cx="1349669" cy="3046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 sz="32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25" name="Group 33"/>
          <p:cNvGrpSpPr/>
          <p:nvPr/>
        </p:nvGrpSpPr>
        <p:grpSpPr>
          <a:xfrm>
            <a:off x="9690447" y="7236726"/>
            <a:ext cx="6241501" cy="1439700"/>
            <a:chOff x="0" y="0"/>
            <a:chExt cx="1349669" cy="266570"/>
          </a:xfrm>
        </p:grpSpPr>
        <p:sp>
          <p:nvSpPr>
            <p:cNvPr id="26" name="Freeform 34"/>
            <p:cNvSpPr/>
            <p:nvPr/>
          </p:nvSpPr>
          <p:spPr>
            <a:xfrm>
              <a:off x="0" y="0"/>
              <a:ext cx="1349669" cy="266570"/>
            </a:xfrm>
            <a:custGeom>
              <a:avLst/>
              <a:gdLst/>
              <a:ahLst/>
              <a:cxnLst/>
              <a:rect l="l" t="t" r="r" b="b"/>
              <a:pathLst>
                <a:path w="1349669" h="266570">
                  <a:moveTo>
                    <a:pt x="43812" y="0"/>
                  </a:moveTo>
                  <a:lnTo>
                    <a:pt x="1305857" y="0"/>
                  </a:lnTo>
                  <a:cubicBezTo>
                    <a:pt x="1317477" y="0"/>
                    <a:pt x="1328621" y="4616"/>
                    <a:pt x="1336837" y="12832"/>
                  </a:cubicBezTo>
                  <a:cubicBezTo>
                    <a:pt x="1345053" y="21049"/>
                    <a:pt x="1349669" y="32192"/>
                    <a:pt x="1349669" y="43812"/>
                  </a:cubicBezTo>
                  <a:lnTo>
                    <a:pt x="1349669" y="222758"/>
                  </a:lnTo>
                  <a:cubicBezTo>
                    <a:pt x="1349669" y="234377"/>
                    <a:pt x="1345053" y="245521"/>
                    <a:pt x="1336837" y="253737"/>
                  </a:cubicBezTo>
                  <a:cubicBezTo>
                    <a:pt x="1328621" y="261954"/>
                    <a:pt x="1317477" y="266570"/>
                    <a:pt x="1305857" y="266570"/>
                  </a:cubicBezTo>
                  <a:lnTo>
                    <a:pt x="43812" y="266570"/>
                  </a:lnTo>
                  <a:cubicBezTo>
                    <a:pt x="19615" y="266570"/>
                    <a:pt x="0" y="246954"/>
                    <a:pt x="0" y="222758"/>
                  </a:cubicBezTo>
                  <a:lnTo>
                    <a:pt x="0" y="43812"/>
                  </a:lnTo>
                  <a:cubicBezTo>
                    <a:pt x="0" y="32192"/>
                    <a:pt x="4616" y="21049"/>
                    <a:pt x="12832" y="12832"/>
                  </a:cubicBezTo>
                  <a:cubicBezTo>
                    <a:pt x="21049" y="4616"/>
                    <a:pt x="32192" y="0"/>
                    <a:pt x="43812" y="0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</p:spPr>
        </p:sp>
        <p:sp>
          <p:nvSpPr>
            <p:cNvPr id="27" name="TextBox 35"/>
            <p:cNvSpPr txBox="1"/>
            <p:nvPr/>
          </p:nvSpPr>
          <p:spPr>
            <a:xfrm>
              <a:off x="0" y="-38100"/>
              <a:ext cx="1349669" cy="3046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 sz="32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8" name="TextBox 36"/>
          <p:cNvSpPr txBox="1"/>
          <p:nvPr/>
        </p:nvSpPr>
        <p:spPr>
          <a:xfrm>
            <a:off x="2819929" y="4283250"/>
            <a:ext cx="5894089" cy="6092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75"/>
              </a:lnSpc>
            </a:pPr>
            <a:r>
              <a:rPr lang="en-US" sz="4800" b="1" spc="126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League Spartan"/>
              </a:rPr>
              <a:t>CHÂU Á</a:t>
            </a:r>
            <a:endParaRPr lang="en-US" sz="4800" b="1" spc="126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League Spartan"/>
            </a:endParaRPr>
          </a:p>
        </p:txBody>
      </p:sp>
      <p:sp>
        <p:nvSpPr>
          <p:cNvPr id="29" name="TextBox 37"/>
          <p:cNvSpPr txBox="1"/>
          <p:nvPr/>
        </p:nvSpPr>
        <p:spPr>
          <a:xfrm>
            <a:off x="2808206" y="6054281"/>
            <a:ext cx="5894089" cy="6027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75"/>
              </a:lnSpc>
            </a:pPr>
            <a:r>
              <a:rPr lang="en-US" sz="4800" b="1" spc="126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League Spartan"/>
              </a:rPr>
              <a:t>CHÂU ÂU</a:t>
            </a:r>
            <a:endParaRPr lang="en-US" sz="4800" b="1" spc="126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League Spartan"/>
            </a:endParaRPr>
          </a:p>
        </p:txBody>
      </p:sp>
      <p:sp>
        <p:nvSpPr>
          <p:cNvPr id="30" name="TextBox 38"/>
          <p:cNvSpPr txBox="1"/>
          <p:nvPr/>
        </p:nvSpPr>
        <p:spPr>
          <a:xfrm>
            <a:off x="2756776" y="7816176"/>
            <a:ext cx="5894089" cy="6027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75"/>
              </a:lnSpc>
            </a:pPr>
            <a:r>
              <a:rPr lang="en-US" sz="4800" b="1" spc="126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League Spartan"/>
              </a:rPr>
              <a:t>CHÂU PHI</a:t>
            </a:r>
            <a:endParaRPr lang="en-US" sz="4800" b="1" spc="126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League Spartan"/>
            </a:endParaRPr>
          </a:p>
        </p:txBody>
      </p:sp>
      <p:sp>
        <p:nvSpPr>
          <p:cNvPr id="32" name="TextBox 40"/>
          <p:cNvSpPr txBox="1"/>
          <p:nvPr/>
        </p:nvSpPr>
        <p:spPr>
          <a:xfrm>
            <a:off x="9690447" y="4273532"/>
            <a:ext cx="5894089" cy="6092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75"/>
              </a:lnSpc>
            </a:pPr>
            <a:r>
              <a:rPr lang="en-US" sz="4800" b="1" spc="126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League Spartan"/>
              </a:rPr>
              <a:t>CHÂU MỸ</a:t>
            </a:r>
            <a:endParaRPr lang="en-US" sz="4800" b="1" spc="126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League Spartan"/>
            </a:endParaRPr>
          </a:p>
        </p:txBody>
      </p:sp>
      <p:sp>
        <p:nvSpPr>
          <p:cNvPr id="33" name="TextBox 41"/>
          <p:cNvSpPr txBox="1"/>
          <p:nvPr/>
        </p:nvSpPr>
        <p:spPr>
          <a:xfrm>
            <a:off x="9761072" y="6043233"/>
            <a:ext cx="6170876" cy="6027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75"/>
              </a:lnSpc>
            </a:pPr>
            <a:r>
              <a:rPr lang="en-US" sz="4800" b="1" spc="126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League Spartan"/>
              </a:rPr>
              <a:t>CHÂU ĐẠI DƯƠNG</a:t>
            </a:r>
            <a:endParaRPr lang="en-US" sz="4800" b="1" spc="126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League Spartan"/>
            </a:endParaRPr>
          </a:p>
        </p:txBody>
      </p:sp>
      <p:sp>
        <p:nvSpPr>
          <p:cNvPr id="34" name="TextBox 42"/>
          <p:cNvSpPr txBox="1"/>
          <p:nvPr/>
        </p:nvSpPr>
        <p:spPr>
          <a:xfrm>
            <a:off x="9791552" y="7725162"/>
            <a:ext cx="5894089" cy="6092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75"/>
              </a:lnSpc>
            </a:pPr>
            <a:r>
              <a:rPr lang="en-US" sz="4800" b="1" spc="126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League Spartan"/>
              </a:rPr>
              <a:t>CHÂU NAM CỰC</a:t>
            </a:r>
            <a:endParaRPr lang="en-US" sz="4800" b="1" spc="126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League Spartan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29774" y="170404"/>
            <a:ext cx="12028451" cy="24508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8" grpId="0"/>
      <p:bldP spid="29" grpId="0"/>
      <p:bldP spid="30" grpId="0"/>
      <p:bldP spid="32" grpId="0"/>
      <p:bldP spid="33" grpId="0"/>
      <p:bldP spid="3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2270</Words>
  <Application>WPS Presentation</Application>
  <PresentationFormat>Custom</PresentationFormat>
  <Paragraphs>180</Paragraphs>
  <Slides>21</Slides>
  <Notes>1</Notes>
  <HiddenSlides>0</HiddenSlides>
  <MMClips>3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38" baseType="lpstr">
      <vt:lpstr>Arial</vt:lpstr>
      <vt:lpstr>SimSun</vt:lpstr>
      <vt:lpstr>Wingdings</vt:lpstr>
      <vt:lpstr>Arimo Bold</vt:lpstr>
      <vt:lpstr>#9Slide03 NettoOTLight</vt:lpstr>
      <vt:lpstr>Times New Roman Bold</vt:lpstr>
      <vt:lpstr>Times New Roman</vt:lpstr>
      <vt:lpstr>Tahoma</vt:lpstr>
      <vt:lpstr>League Spartan</vt:lpstr>
      <vt:lpstr>UTM Avo</vt:lpstr>
      <vt:lpstr>Cambria</vt:lpstr>
      <vt:lpstr>Microsoft YaHei</vt:lpstr>
      <vt:lpstr>Arial Unicode MS</vt:lpstr>
      <vt:lpstr>Calibri</vt:lpstr>
      <vt:lpstr>Open Sans</vt:lpstr>
      <vt:lpstr>#9Slide03 BoosterNextFYBlack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Earth Science Continents Presentation in Blue Green Illustrative Style</dc:title>
  <dc:creator/>
  <cp:lastModifiedBy>google1598668433</cp:lastModifiedBy>
  <cp:revision>13</cp:revision>
  <dcterms:created xsi:type="dcterms:W3CDTF">2006-08-16T00:00:00Z</dcterms:created>
  <dcterms:modified xsi:type="dcterms:W3CDTF">2025-03-14T14:21:44Z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D5E40F5281024524B92A4653F55F278F_12</vt:lpwstr>
  </property>
  <property fmtid="{D5CDD505-2E9C-101B-9397-08002B2CF9AE}" pid="3" name="KSOProductBuildVer">
    <vt:lpwstr>1033-12.2.0.20326</vt:lpwstr>
  </property>
</Properties>
</file>