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4" r:id="rId2"/>
    <p:sldId id="256" r:id="rId3"/>
    <p:sldId id="265" r:id="rId4"/>
    <p:sldId id="266" r:id="rId5"/>
    <p:sldId id="267" r:id="rId6"/>
    <p:sldId id="269" r:id="rId7"/>
    <p:sldId id="295" r:id="rId8"/>
    <p:sldId id="297" r:id="rId9"/>
    <p:sldId id="268" r:id="rId10"/>
    <p:sldId id="293" r:id="rId11"/>
    <p:sldId id="358" r:id="rId12"/>
    <p:sldId id="313" r:id="rId13"/>
    <p:sldId id="270" r:id="rId14"/>
    <p:sldId id="359" r:id="rId15"/>
    <p:sldId id="285" r:id="rId16"/>
    <p:sldId id="360" r:id="rId17"/>
    <p:sldId id="314" r:id="rId18"/>
    <p:sldId id="315" r:id="rId19"/>
    <p:sldId id="316" r:id="rId20"/>
    <p:sldId id="317" r:id="rId21"/>
    <p:sldId id="319" r:id="rId22"/>
    <p:sldId id="320" r:id="rId23"/>
    <p:sldId id="321" r:id="rId24"/>
    <p:sldId id="322" r:id="rId25"/>
    <p:sldId id="308" r:id="rId26"/>
    <p:sldId id="361" r:id="rId27"/>
    <p:sldId id="362" r:id="rId28"/>
    <p:sldId id="3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6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77F7B-BBE8-47EE-8A89-8ACD5FFA25C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3BD28-4C0D-42E9-9095-D49DDC09F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3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đất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đất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hướng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dẫn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cách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85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đất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đất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hướng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dẫn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cách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8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nhảy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4DA2C-DC93-4EDE-B678-7F8B86CED8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3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8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–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5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6F5EB-F7D8-02DB-0566-88CB9C8E0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99449-D049-CA24-570F-AB41F4C81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E3A60-DCCE-1125-AB7B-A44828F6D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–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con.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2F127-1308-A99A-FF01-7072023F57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80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51C78-4E28-2F8A-D511-2665A2418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5CF6E-F899-7352-A6C4-F32FF8813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90E25F-CEC2-C5CC-38E1-B482F8675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B382F-D570-C5DE-0870-8F369D8D8C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85C9-0BE4-418C-8FB3-673AF2D84FB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3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8FE4-FE7F-9045-B05B-9837F4EE5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EDB10-5ADE-A5F6-73CA-F368A86B1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6CCFD-4210-A90C-AB76-4649CDE4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00889-8416-C8C6-30DC-8B4BCCEA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8B645-2548-777C-A140-CCF8243F4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F890-16D1-6D89-CAF0-6CBD934F6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CEA89-8725-D453-B37B-4084D5104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5B25D-C677-D708-243A-09617C2E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E0645-A542-E10E-7B97-3D5E49663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FCEEA-5123-F052-4C07-180BACAE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4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EBAEE4-7BB8-A169-6731-F566A9F25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EF8FA-27BA-B0BB-47DF-EC99BD8B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4F06C-990A-9F17-D231-A8EE4E6B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0CBD6-A256-4F94-1AEF-631609D1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F3B3-D936-CF0F-0620-6532A3FD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2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B3403-28D5-FC6F-894E-68F29393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F51EB-214E-BC68-D87C-D68E7C4DC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5CD88-B5CD-348B-C5C4-40805197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EDA83-10FD-CB7B-1AFD-C3B33B1C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3407-D6C3-AD90-8516-7C0F2757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6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38CB-AFFE-3928-5AA6-5680AF9A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54CBB-0612-C03B-1912-0984D584F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81518-EFCD-4B88-F893-6593BA3D0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D0230-B861-B698-2B54-55B7F11D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EA500-4CC6-A0AD-0245-ECFD1244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5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EEFF-BDBC-48EB-BECC-18FB115B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E0060-CF5B-26AE-273A-C95A6EBCB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ABC11-EF45-8300-024D-35A5EF51E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718DA-CFBB-0B10-80D6-10007F869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D3A44-190C-7AF8-4593-A41E1A51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0C098-80C8-456A-75F5-ADCAD291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6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CA4B-C37F-8C11-6228-99C8A8C2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78638-CF94-D58F-3947-BA1FF682C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599B1-AE05-3A25-0801-4CE224043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46032-10B8-C216-85F9-3385771FC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3DB29-9D05-73BD-A1B7-E1CD1F731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058259-8C66-D7D2-82F1-7FCE04B8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8F34CE-5556-C4D1-CB64-F72A48C70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F47AE-0CAF-DD8C-7670-30B3BD30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8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9E18-1C54-4D0D-4F16-AD147DB2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CF817-E674-9DDA-5A34-3C1B6E4C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5E30D-13A3-22A9-39E5-E0DB4E64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C3734-6A1B-3689-DC37-CC157EE72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0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1958B9-C407-98A1-8A8F-C0D2D5A2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42871-E7CE-76FC-4A3E-AD5E0865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06057-6C54-678F-9A8B-C6CEA48B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5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F798-06BD-1704-EADB-9167F222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2C4E3-3F1C-AA54-2A87-176A2CBE3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259CE-A8D9-D7AC-30D6-27CBA4B11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05C27-00AD-4811-E941-409A0F331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62A1-F0CF-9107-AEE7-318CB4A5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831EF-903F-79D3-542C-C1E27D5E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85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8CE88-FF34-1B76-364C-3FC92FEE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A1801B-ECC6-EDBD-CFC7-ADE89F419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B50CF-B7B9-3C3F-5004-D990738E2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2EBD7-E034-87BA-457A-3E62314E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69050-7AB4-6F02-021B-F0210ED4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4A041-CE3E-25E2-C3EA-F0939113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6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5755D-EE5C-C956-173C-CD4090A2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F76F1-9380-C53D-4B9B-41F42E0C5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E18BA-BDA9-5334-19BC-F525B336D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CEC52-4A12-4CC3-BC9A-9CCB2E7369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12601-E63E-EA78-475F-DF9B7FE0B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16AEC-D961-8E6B-6630-93CA04E94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4F70E-4DE0-4E88-BC37-638F722E0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929E6-29AA-B630-6329-00E63F2E07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063" y="365125"/>
            <a:ext cx="13453300" cy="8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CHovD3ldf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2EA58-8C21-009F-61B0-AE63442A3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3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4A5C74A-CF60-4C9E-F5D6-F981510EE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7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 - Chú bé chăn cừu-.mp4">
            <a:hlinkClick r:id="" action="ppaction://media"/>
            <a:extLst>
              <a:ext uri="{FF2B5EF4-FFF2-40B4-BE49-F238E27FC236}">
                <a16:creationId xmlns:a16="http://schemas.microsoft.com/office/drawing/2014/main" id="{29FC25FE-DBD8-512E-0976-A546D6B2C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E112BC-27DA-680D-DB48-C6F550CFC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9601" y="381000"/>
            <a:ext cx="10769599" cy="812800"/>
            <a:chOff x="625503" y="285750"/>
            <a:chExt cx="7522664" cy="609600"/>
          </a:xfrm>
        </p:grpSpPr>
        <p:sp>
          <p:nvSpPr>
            <p:cNvPr id="6" name="TextBox 5"/>
            <p:cNvSpPr txBox="1"/>
            <p:nvPr/>
          </p:nvSpPr>
          <p:spPr>
            <a:xfrm>
              <a:off x="1193251" y="320992"/>
              <a:ext cx="695491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30950" r="11937" b="24165"/>
          <a:stretch/>
        </p:blipFill>
        <p:spPr bwMode="auto">
          <a:xfrm flipH="1">
            <a:off x="576480" y="1574800"/>
            <a:ext cx="11039039" cy="3923829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709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F42EB-29DA-6704-F8BC-C140AC7C0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34" y="1861107"/>
            <a:ext cx="1196138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8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193FA-F1C2-4196-DAE8-1D828855A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9601" y="381001"/>
            <a:ext cx="3454401" cy="812800"/>
            <a:chOff x="625503" y="285750"/>
            <a:chExt cx="2412931" cy="609600"/>
          </a:xfrm>
        </p:grpSpPr>
        <p:sp>
          <p:nvSpPr>
            <p:cNvPr id="6" name="TextBox 5"/>
            <p:cNvSpPr txBox="1"/>
            <p:nvPr/>
          </p:nvSpPr>
          <p:spPr>
            <a:xfrm>
              <a:off x="1193252" y="320992"/>
              <a:ext cx="1845182" cy="453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38400" y="2921001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0CA40-97D5-CAF9-8E2F-98FB3763C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3594" r="12" b="20932"/>
          <a:stretch>
            <a:fillRect/>
          </a:stretch>
        </p:blipFill>
        <p:spPr>
          <a:xfrm>
            <a:off x="1695317" y="1573463"/>
            <a:ext cx="8480725" cy="4267200"/>
          </a:xfrm>
          <a:prstGeom prst="roundRect">
            <a:avLst>
              <a:gd name="adj" fmla="val 8201"/>
            </a:avLst>
          </a:prstGeom>
          <a:ln w="381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1D3ADA-3A1D-9894-998B-A74A6CC41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647" y="2382383"/>
            <a:ext cx="8158446" cy="2529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023FC9-4A53-34A5-D86E-1EC288977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983" r="16865" b="46135"/>
          <a:stretch>
            <a:fillRect/>
          </a:stretch>
        </p:blipFill>
        <p:spPr>
          <a:xfrm>
            <a:off x="4664645" y="322777"/>
            <a:ext cx="3871719" cy="12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5C44-E4B8-D342-9523-367D1C3F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03EDE-7941-8029-9926-3593750EB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2ECA59-15D4-5F4D-1966-49179BAED183}"/>
              </a:ext>
            </a:extLst>
          </p:cNvPr>
          <p:cNvGrpSpPr/>
          <p:nvPr/>
        </p:nvGrpSpPr>
        <p:grpSpPr>
          <a:xfrm>
            <a:off x="609601" y="381001"/>
            <a:ext cx="3454401" cy="812800"/>
            <a:chOff x="625503" y="285750"/>
            <a:chExt cx="2412931" cy="6096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3679C5-EDA3-7629-A03A-075974E28731}"/>
                </a:ext>
              </a:extLst>
            </p:cNvPr>
            <p:cNvSpPr txBox="1"/>
            <p:nvPr/>
          </p:nvSpPr>
          <p:spPr>
            <a:xfrm>
              <a:off x="1193252" y="320992"/>
              <a:ext cx="1845182" cy="453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2CF154-191E-9118-58CA-BE21BC24D8D9}"/>
                </a:ext>
              </a:extLst>
            </p:cNvPr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CE7893-6F84-2206-6C35-9ACF61CEAA59}"/>
              </a:ext>
            </a:extLst>
          </p:cNvPr>
          <p:cNvSpPr txBox="1"/>
          <p:nvPr/>
        </p:nvSpPr>
        <p:spPr>
          <a:xfrm>
            <a:off x="2438400" y="2921001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72BF09-3A9F-E7ED-C61E-B01EE7F8A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3594" r="12" b="20932"/>
          <a:stretch>
            <a:fillRect/>
          </a:stretch>
        </p:blipFill>
        <p:spPr>
          <a:xfrm>
            <a:off x="1695317" y="1573463"/>
            <a:ext cx="8480725" cy="4267200"/>
          </a:xfrm>
          <a:prstGeom prst="roundRect">
            <a:avLst>
              <a:gd name="adj" fmla="val 8201"/>
            </a:avLst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994DE4-92A5-73EC-9398-1C7EF41E9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983" r="16865" b="46135"/>
          <a:stretch>
            <a:fillRect/>
          </a:stretch>
        </p:blipFill>
        <p:spPr>
          <a:xfrm>
            <a:off x="4664645" y="322777"/>
            <a:ext cx="3871719" cy="1252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781C41-9AAD-C23F-A2E5-7785B9493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231" y="2433712"/>
            <a:ext cx="7399318" cy="24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46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6021E-5B7D-95D3-E1CF-509A8BFB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58505CB7-06E4-CA06-A612-D4DF9CBC5095}"/>
              </a:ext>
            </a:extLst>
          </p:cNvPr>
          <p:cNvSpPr txBox="1"/>
          <p:nvPr/>
        </p:nvSpPr>
        <p:spPr>
          <a:xfrm>
            <a:off x="611005" y="3429000"/>
            <a:ext cx="6332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i="1" u="sng" dirty="0" err="1">
                <a:solidFill>
                  <a:srgbClr val="FF0000"/>
                </a:solidFill>
                <a:latin typeface="UTM Avo" pitchFamily="18" charset="0"/>
              </a:rPr>
              <a:t>Chú</a:t>
            </a:r>
            <a:r>
              <a:rPr lang="en-US" sz="2800" b="1" i="1" u="sng" dirty="0">
                <a:solidFill>
                  <a:srgbClr val="FF0000"/>
                </a:solidFill>
                <a:latin typeface="UTM Avo" pitchFamily="18" charset="0"/>
              </a:rPr>
              <a:t> ý:</a:t>
            </a:r>
            <a:r>
              <a:rPr lang="en-US" sz="2800" b="1" i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Lùi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vào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đầu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dòng</a:t>
            </a:r>
            <a:r>
              <a:rPr lang="en-US" sz="2800" b="1" dirty="0">
                <a:latin typeface="UTM Avo" pitchFamily="18" charset="0"/>
              </a:rPr>
              <a:t>, </a:t>
            </a:r>
            <a:r>
              <a:rPr lang="en-US" sz="2800" b="1" dirty="0" err="1">
                <a:latin typeface="UTM Avo" pitchFamily="18" charset="0"/>
              </a:rPr>
              <a:t>đầu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câu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có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thể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viết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hoa</a:t>
            </a:r>
            <a:r>
              <a:rPr lang="en-US" sz="2800" b="1" dirty="0">
                <a:latin typeface="UTM Avo" pitchFamily="18" charset="0"/>
              </a:rPr>
              <a:t>, </a:t>
            </a:r>
            <a:r>
              <a:rPr lang="en-US" sz="2800" b="1" dirty="0" err="1">
                <a:latin typeface="UTM Avo" pitchFamily="18" charset="0"/>
              </a:rPr>
              <a:t>cuối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câu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có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dấu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chấm</a:t>
            </a:r>
            <a:r>
              <a:rPr lang="en-US" sz="2800" b="1" dirty="0">
                <a:latin typeface="UTM Avo" pitchFamily="18" charset="0"/>
              </a:rPr>
              <a:t>.</a:t>
            </a:r>
            <a:endParaRPr lang="en-US" sz="2800" i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5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4F93F-5C82-D377-5931-B9125546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BCAEA6-599B-3CC9-FC99-D747E65C4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894E85-B0AC-331C-82DE-C5B5415BE52C}"/>
              </a:ext>
            </a:extLst>
          </p:cNvPr>
          <p:cNvGrpSpPr/>
          <p:nvPr/>
        </p:nvGrpSpPr>
        <p:grpSpPr>
          <a:xfrm>
            <a:off x="609601" y="381000"/>
            <a:ext cx="10769599" cy="812800"/>
            <a:chOff x="625503" y="285750"/>
            <a:chExt cx="7522664" cy="6096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C47D8C-57C2-8AC5-AC04-57ADC899B7B8}"/>
                </a:ext>
              </a:extLst>
            </p:cNvPr>
            <p:cNvSpPr txBox="1"/>
            <p:nvPr/>
          </p:nvSpPr>
          <p:spPr>
            <a:xfrm>
              <a:off x="1193251" y="320992"/>
              <a:ext cx="695491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Nghe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614CA7D-71AB-9040-3D29-B2F62CFBC78B}"/>
                </a:ext>
              </a:extLst>
            </p:cNvPr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92B92C46-10F1-A1BE-407D-84D7DD427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30950" r="11937" b="24165"/>
          <a:stretch/>
        </p:blipFill>
        <p:spPr bwMode="auto">
          <a:xfrm flipH="1">
            <a:off x="576480" y="1574800"/>
            <a:ext cx="11039039" cy="3923829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709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A7E405-222A-F448-1826-396AEE4C4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34" y="1861107"/>
            <a:ext cx="1196138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0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F1C223-7E8E-A27C-7302-238BFCC3C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1" y="381001"/>
            <a:ext cx="10769599" cy="812800"/>
            <a:chOff x="625503" y="285750"/>
            <a:chExt cx="7522664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1193251" y="320992"/>
              <a:ext cx="695491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phù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hợp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thay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37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1478123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2628823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ày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trò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1" y="2628823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ài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học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2628823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ch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ạy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trốn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4" y="2763225"/>
            <a:ext cx="765391" cy="595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18" y="2763225"/>
            <a:ext cx="765391" cy="5952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57" y="2763225"/>
            <a:ext cx="765391" cy="59529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419225" y="2663073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84801" y="2697323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418321" y="3368042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004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13FBE-C1AC-E3D6-0A3E-81846E274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1" y="381001"/>
            <a:ext cx="10769599" cy="812800"/>
            <a:chOff x="625503" y="285750"/>
            <a:chExt cx="7522664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1193251" y="320992"/>
              <a:ext cx="695491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phù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hợp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thay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37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1478123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2628823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trò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1" y="2628823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ài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học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2628823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ch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ạy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trốn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18" y="2763225"/>
            <a:ext cx="765391" cy="5952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57" y="2763225"/>
            <a:ext cx="765391" cy="59529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320801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84801" y="2697323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418321" y="3368042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47000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83CEB5-286E-3F1F-57DE-93993630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1" y="381001"/>
            <a:ext cx="10769599" cy="812800"/>
            <a:chOff x="625503" y="285750"/>
            <a:chExt cx="7522664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1193251" y="320992"/>
              <a:ext cx="695491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phù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hợp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thay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37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1478123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2628823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trò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1" y="2628823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học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2628823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ch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ạy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trốn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57" y="2763225"/>
            <a:ext cx="765391" cy="59529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320801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51450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418321" y="3368042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4954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FAF45-D5D1-8CDD-D882-56B5F7F94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02206-890C-3292-6D0D-A0EAD174659B}"/>
              </a:ext>
            </a:extLst>
          </p:cNvPr>
          <p:cNvSpPr txBox="1"/>
          <p:nvPr/>
        </p:nvSpPr>
        <p:spPr>
          <a:xfrm>
            <a:off x="535921" y="1610437"/>
            <a:ext cx="10901114" cy="2004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chú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chăn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cừu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thường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cừu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gần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chân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núi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hôm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thấy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quá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chú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nghĩ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đùa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vui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Chú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giả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vờ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kêu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toáng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       -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Sói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!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Sói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!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Cứu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tôi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!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20D2134-7561-1717-CB15-1E3C69B11057}"/>
              </a:ext>
            </a:extLst>
          </p:cNvPr>
          <p:cNvSpPr txBox="1"/>
          <p:nvPr/>
        </p:nvSpPr>
        <p:spPr>
          <a:xfrm>
            <a:off x="754965" y="659902"/>
            <a:ext cx="670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Em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A47FDA-9744-D3F2-B4AD-2A1A6E106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5552" r="33715" b="15034"/>
          <a:stretch>
            <a:fillRect/>
          </a:stretch>
        </p:blipFill>
        <p:spPr>
          <a:xfrm flipH="1">
            <a:off x="6499273" y="2576665"/>
            <a:ext cx="3854548" cy="42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D55A2-75D9-B34C-1ED9-21A49927E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1" y="381001"/>
            <a:ext cx="10769599" cy="812800"/>
            <a:chOff x="625503" y="285750"/>
            <a:chExt cx="7522664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1193251" y="320992"/>
              <a:ext cx="695491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phù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hợp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thay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37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1478123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2628823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trò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1" y="2628823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học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2628823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ch</a:t>
            </a:r>
            <a:r>
              <a:rPr lang="en-US" sz="4267" dirty="0" err="1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trốn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20801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51450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293858" y="331279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79710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C7A845-C5BF-A496-D951-FF6928DEA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1" y="381001"/>
            <a:ext cx="10769599" cy="812800"/>
            <a:chOff x="625503" y="285750"/>
            <a:chExt cx="7522664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1193251" y="320992"/>
              <a:ext cx="695491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phù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hợp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thay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37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1478123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2628823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trò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1" y="2628823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học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2628823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ch</a:t>
            </a:r>
            <a:r>
              <a:rPr lang="en-US" sz="4267" dirty="0" err="1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trốn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20801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51450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293858" y="331279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06400" y="3937000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iêc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 err="1">
                <a:solidFill>
                  <a:srgbClr val="0070C0"/>
                </a:solidFill>
                <a:latin typeface="UTM Avo" pitchFamily="18" charset="0"/>
              </a:rPr>
              <a:t>iêt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00" y="5087701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v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iêc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làm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3601" y="5087700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tạm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iêt</a:t>
            </a:r>
            <a:endParaRPr lang="en-US" sz="4267" b="1" dirty="0">
              <a:solidFill>
                <a:schemeClr val="bg1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31200" y="5087700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rạp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x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iêc</a:t>
            </a:r>
            <a:endParaRPr lang="en-US" sz="4267" b="1" dirty="0">
              <a:solidFill>
                <a:schemeClr val="bg1"/>
              </a:solidFill>
              <a:latin typeface="UTM Avo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03" y="5190449"/>
            <a:ext cx="765391" cy="5952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31" y="5198532"/>
            <a:ext cx="765391" cy="5952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38" y="5190449"/>
            <a:ext cx="765391" cy="595291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445258" y="5819775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/>
          <p:cNvSpPr/>
          <p:nvPr/>
        </p:nvSpPr>
        <p:spPr>
          <a:xfrm>
            <a:off x="6688846" y="583691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0137032" y="5087700"/>
            <a:ext cx="124568" cy="102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8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3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D483E-1439-AAA9-CD7B-66148F63D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1" y="381001"/>
            <a:ext cx="10769599" cy="812800"/>
            <a:chOff x="625503" y="285750"/>
            <a:chExt cx="7522664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1193251" y="320992"/>
              <a:ext cx="695491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phù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hợp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thay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37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1478123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2628823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trò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1" y="2628823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học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2628823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ch</a:t>
            </a:r>
            <a:r>
              <a:rPr lang="en-US" sz="4267" dirty="0" err="1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trốn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20801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51450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293858" y="331279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06400" y="3937000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iêc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 err="1">
                <a:solidFill>
                  <a:srgbClr val="0070C0"/>
                </a:solidFill>
                <a:latin typeface="UTM Avo" pitchFamily="18" charset="0"/>
              </a:rPr>
              <a:t>iêt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00" y="5087701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v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iêc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làm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3601" y="5087700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tạm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iêt</a:t>
            </a:r>
            <a:endParaRPr lang="en-US" sz="4267" b="1" dirty="0">
              <a:solidFill>
                <a:schemeClr val="bg1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31200" y="5087700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rạp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x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iêc</a:t>
            </a:r>
            <a:endParaRPr lang="en-US" sz="4267" b="1" dirty="0">
              <a:solidFill>
                <a:schemeClr val="bg1"/>
              </a:solidFill>
              <a:latin typeface="UTM Avo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31" y="5198532"/>
            <a:ext cx="765391" cy="5952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38" y="5190449"/>
            <a:ext cx="765391" cy="595291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387475" y="578065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/>
          <p:cNvSpPr/>
          <p:nvPr/>
        </p:nvSpPr>
        <p:spPr>
          <a:xfrm>
            <a:off x="6688846" y="583691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0137032" y="5087700"/>
            <a:ext cx="124568" cy="102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02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C37BDA-61F9-60C0-82C7-DE6FD809F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1" y="381001"/>
            <a:ext cx="10769599" cy="812800"/>
            <a:chOff x="625503" y="285750"/>
            <a:chExt cx="7522664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1193251" y="320992"/>
              <a:ext cx="695491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phù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hợp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thay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37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1478123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2628823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trò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1" y="2628823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học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2628823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ch</a:t>
            </a:r>
            <a:r>
              <a:rPr lang="en-US" sz="4267" dirty="0" err="1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trốn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20801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51450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293858" y="331279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06400" y="3937000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iêc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 err="1">
                <a:solidFill>
                  <a:srgbClr val="0070C0"/>
                </a:solidFill>
                <a:latin typeface="UTM Avo" pitchFamily="18" charset="0"/>
              </a:rPr>
              <a:t>iêt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00" y="5087701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v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iêc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làm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3601" y="5087700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tạm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rgbClr val="0070C0"/>
                </a:solidFill>
                <a:latin typeface="UTM Avo" pitchFamily="18" charset="0"/>
              </a:rPr>
              <a:t>iêt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31200" y="5087700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rạp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x</a:t>
            </a:r>
            <a:r>
              <a:rPr lang="en-US" sz="4267" dirty="0" err="1">
                <a:solidFill>
                  <a:schemeClr val="bg1"/>
                </a:solidFill>
                <a:latin typeface="UTM Avo" pitchFamily="18" charset="0"/>
              </a:rPr>
              <a:t>iêc</a:t>
            </a:r>
            <a:endParaRPr lang="en-US" sz="4267" b="1" dirty="0">
              <a:solidFill>
                <a:schemeClr val="bg1"/>
              </a:solidFill>
              <a:latin typeface="UTM Avo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38" y="5190449"/>
            <a:ext cx="765391" cy="595291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387475" y="578065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/>
          <p:cNvSpPr/>
          <p:nvPr/>
        </p:nvSpPr>
        <p:spPr>
          <a:xfrm>
            <a:off x="6649865" y="5761606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0137032" y="5087700"/>
            <a:ext cx="124568" cy="102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535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08820-54B1-B683-FB3C-5CB8EBF7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601" y="381001"/>
            <a:ext cx="10769599" cy="812800"/>
            <a:chOff x="625503" y="285750"/>
            <a:chExt cx="7522664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1193251" y="320992"/>
              <a:ext cx="695491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vần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phù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hợp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thay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37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37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1478123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2628823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trò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1" y="2628823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ai</a:t>
            </a:r>
            <a:r>
              <a:rPr lang="en-US" sz="4267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  </a:t>
            </a:r>
            <a:r>
              <a:rPr lang="en-US" sz="4267" dirty="0" err="1">
                <a:latin typeface="UTM Avo" pitchFamily="18" charset="0"/>
              </a:rPr>
              <a:t>học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2628823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ch</a:t>
            </a:r>
            <a:r>
              <a:rPr lang="en-US" sz="4267" dirty="0" err="1">
                <a:solidFill>
                  <a:srgbClr val="0070C0"/>
                </a:solidFill>
                <a:latin typeface="UTM Avo" pitchFamily="18" charset="0"/>
              </a:rPr>
              <a:t>ay</a:t>
            </a:r>
            <a:r>
              <a:rPr lang="en-US" sz="4267" dirty="0">
                <a:latin typeface="UTM Avo" pitchFamily="18" charset="0"/>
              </a:rPr>
              <a:t>   </a:t>
            </a:r>
            <a:r>
              <a:rPr lang="en-US" sz="4267" dirty="0" err="1">
                <a:latin typeface="UTM Avo" pitchFamily="18" charset="0"/>
              </a:rPr>
              <a:t>trốn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20801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51450" y="2750901"/>
            <a:ext cx="133351" cy="68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293858" y="331279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06400" y="3937000"/>
            <a:ext cx="751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UTM Avo" pitchFamily="18" charset="0"/>
              </a:rPr>
              <a:t>b. </a:t>
            </a:r>
            <a:r>
              <a:rPr lang="en-US" sz="4267" b="1" dirty="0" err="1">
                <a:solidFill>
                  <a:srgbClr val="FF0000"/>
                </a:solidFill>
                <a:latin typeface="UTM Avo" pitchFamily="18" charset="0"/>
              </a:rPr>
              <a:t>iêc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dirty="0">
                <a:latin typeface="UTM Avo" pitchFamily="18" charset="0"/>
              </a:rPr>
              <a:t>hay </a:t>
            </a:r>
            <a:r>
              <a:rPr lang="en-US" sz="4267" b="1" dirty="0" err="1">
                <a:solidFill>
                  <a:srgbClr val="0070C0"/>
                </a:solidFill>
                <a:latin typeface="UTM Avo" pitchFamily="18" charset="0"/>
              </a:rPr>
              <a:t>iêt</a:t>
            </a:r>
            <a:r>
              <a:rPr lang="en-US" sz="4267" b="1" dirty="0">
                <a:latin typeface="UTM Avo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00" y="5087701"/>
            <a:ext cx="284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v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iêc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làm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3601" y="5087700"/>
            <a:ext cx="3326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tạm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b</a:t>
            </a:r>
            <a:r>
              <a:rPr lang="en-US" sz="4267" dirty="0" err="1">
                <a:solidFill>
                  <a:srgbClr val="0070C0"/>
                </a:solidFill>
                <a:latin typeface="UTM Avo" pitchFamily="18" charset="0"/>
              </a:rPr>
              <a:t>iêt</a:t>
            </a:r>
            <a:endParaRPr lang="en-US" sz="4267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31200" y="5087700"/>
            <a:ext cx="3352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latin typeface="UTM Avo" pitchFamily="18" charset="0"/>
              </a:rPr>
              <a:t>rạp</a:t>
            </a:r>
            <a:r>
              <a:rPr lang="en-US" sz="4267" dirty="0">
                <a:latin typeface="UTM Avo" pitchFamily="18" charset="0"/>
              </a:rPr>
              <a:t> </a:t>
            </a:r>
            <a:r>
              <a:rPr lang="en-US" sz="4267" dirty="0" err="1">
                <a:latin typeface="UTM Avo" pitchFamily="18" charset="0"/>
              </a:rPr>
              <a:t>x</a:t>
            </a:r>
            <a:r>
              <a:rPr lang="en-US" sz="4267" dirty="0" err="1">
                <a:solidFill>
                  <a:srgbClr val="FF0000"/>
                </a:solidFill>
                <a:latin typeface="UTM Avo" pitchFamily="18" charset="0"/>
              </a:rPr>
              <a:t>iêc</a:t>
            </a:r>
            <a:endParaRPr lang="en-US" sz="4267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387475" y="5780659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/>
          <p:cNvSpPr/>
          <p:nvPr/>
        </p:nvSpPr>
        <p:spPr>
          <a:xfrm>
            <a:off x="6649865" y="5761606"/>
            <a:ext cx="60959" cy="60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0137032" y="5153699"/>
            <a:ext cx="124568" cy="102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790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C164C2-0804-C405-5A81-D3CD5B77B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7898" y="129716"/>
            <a:ext cx="12192000" cy="627143"/>
            <a:chOff x="72122" y="-72561"/>
            <a:chExt cx="9143998" cy="470357"/>
          </a:xfrm>
        </p:grpSpPr>
        <p:sp>
          <p:nvSpPr>
            <p:cNvPr id="7" name="TextBox 6"/>
            <p:cNvSpPr txBox="1"/>
            <p:nvPr/>
          </p:nvSpPr>
          <p:spPr>
            <a:xfrm>
              <a:off x="304347" y="-72561"/>
              <a:ext cx="8911773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Quan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sát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ngữ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khung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tranh</a:t>
              </a:r>
              <a:endParaRPr lang="en-US" sz="2800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2122" y="-72561"/>
              <a:ext cx="457200" cy="4703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9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72342" y="782652"/>
            <a:ext cx="8839200" cy="812800"/>
            <a:chOff x="1219200" y="819150"/>
            <a:chExt cx="6629400" cy="609600"/>
          </a:xfrm>
        </p:grpSpPr>
        <p:grpSp>
          <p:nvGrpSpPr>
            <p:cNvPr id="9" name="Group 8"/>
            <p:cNvGrpSpPr/>
            <p:nvPr/>
          </p:nvGrpSpPr>
          <p:grpSpPr>
            <a:xfrm>
              <a:off x="1219200" y="819150"/>
              <a:ext cx="6629400" cy="609600"/>
              <a:chOff x="1851588" y="708026"/>
              <a:chExt cx="4437403" cy="6096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851588" y="708026"/>
                <a:ext cx="4437403" cy="609600"/>
                <a:chOff x="1851588" y="712612"/>
                <a:chExt cx="4437403" cy="677334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1851588" y="712612"/>
                  <a:ext cx="4437403" cy="677334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2061558" y="797278"/>
                  <a:ext cx="1371174" cy="508002"/>
                </a:xfrm>
                <a:prstGeom prst="roundRect">
                  <a:avLst/>
                </a:prstGeom>
                <a:solidFill>
                  <a:srgbClr val="00B050"/>
                </a:solidFill>
                <a:ln w="19050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467" b="1" dirty="0" err="1">
                      <a:solidFill>
                        <a:prstClr val="white"/>
                      </a:solidFill>
                      <a:latin typeface="UTM Avo" pitchFamily="18" charset="0"/>
                    </a:rPr>
                    <a:t>nông</a:t>
                  </a:r>
                  <a:r>
                    <a:rPr lang="en-US" sz="3467" b="1" dirty="0">
                      <a:solidFill>
                        <a:prstClr val="white"/>
                      </a:solidFill>
                      <a:latin typeface="UTM Avo" pitchFamily="18" charset="0"/>
                    </a:rPr>
                    <a:t> </a:t>
                  </a:r>
                  <a:r>
                    <a:rPr lang="en-US" sz="3467" b="1" dirty="0" err="1">
                      <a:solidFill>
                        <a:prstClr val="white"/>
                      </a:solidFill>
                      <a:latin typeface="UTM Avo" pitchFamily="18" charset="0"/>
                    </a:rPr>
                    <a:t>dân</a:t>
                  </a:r>
                  <a:endParaRPr lang="en-US" sz="3467" b="1" dirty="0">
                    <a:solidFill>
                      <a:prstClr val="white"/>
                    </a:solidFill>
                    <a:latin typeface="UTM Avo" pitchFamily="18" charset="0"/>
                  </a:endParaRPr>
                </a:p>
              </p:txBody>
            </p:sp>
          </p:grpSp>
          <p:sp>
            <p:nvSpPr>
              <p:cNvPr id="11" name="Rounded Rectangle 10"/>
              <p:cNvSpPr/>
              <p:nvPr/>
            </p:nvSpPr>
            <p:spPr>
              <a:xfrm>
                <a:off x="3716548" y="784225"/>
                <a:ext cx="1144314" cy="457201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467" b="1" dirty="0" err="1">
                    <a:solidFill>
                      <a:prstClr val="white"/>
                    </a:solidFill>
                    <a:latin typeface="UTM Avo" pitchFamily="18" charset="0"/>
                  </a:rPr>
                  <a:t>chú</a:t>
                </a:r>
                <a:r>
                  <a:rPr lang="en-US" sz="3467" b="1" dirty="0">
                    <a:solidFill>
                      <a:prstClr val="white"/>
                    </a:solidFill>
                    <a:latin typeface="UTM Avo" pitchFamily="18" charset="0"/>
                  </a:rPr>
                  <a:t> </a:t>
                </a:r>
                <a:r>
                  <a:rPr lang="en-US" sz="3467" b="1" dirty="0" err="1">
                    <a:solidFill>
                      <a:prstClr val="white"/>
                    </a:solidFill>
                    <a:latin typeface="UTM Avo" pitchFamily="18" charset="0"/>
                  </a:rPr>
                  <a:t>bé</a:t>
                </a:r>
                <a:endParaRPr lang="en-US" sz="3467" b="1" dirty="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</p:grpSp>
        <p:sp>
          <p:nvSpPr>
            <p:cNvPr id="15" name="Rounded Rectangle 14"/>
            <p:cNvSpPr/>
            <p:nvPr/>
          </p:nvSpPr>
          <p:spPr>
            <a:xfrm>
              <a:off x="6096000" y="895350"/>
              <a:ext cx="1447800" cy="457201"/>
            </a:xfrm>
            <a:prstGeom prst="roundRect">
              <a:avLst/>
            </a:prstGeom>
            <a:solidFill>
              <a:srgbClr val="00B050"/>
            </a:solidFill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67" b="1" dirty="0" err="1">
                  <a:solidFill>
                    <a:prstClr val="white"/>
                  </a:solidFill>
                  <a:latin typeface="UTM Avo" pitchFamily="18" charset="0"/>
                </a:rPr>
                <a:t>giúp</a:t>
              </a:r>
              <a:endParaRPr lang="en-US" sz="3467" b="1" dirty="0">
                <a:solidFill>
                  <a:prstClr val="white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3C75F-F7CB-385B-1E3A-49CEEB375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E6FBE-C079-53FD-6133-98859F1FA5E4}"/>
              </a:ext>
            </a:extLst>
          </p:cNvPr>
          <p:cNvSpPr txBox="1"/>
          <p:nvPr/>
        </p:nvSpPr>
        <p:spPr>
          <a:xfrm>
            <a:off x="998767" y="2549693"/>
            <a:ext cx="8314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- </a:t>
            </a:r>
            <a:r>
              <a:rPr lang="en-US" sz="3200" dirty="0" err="1">
                <a:latin typeface="UTM Avo" pitchFamily="18" charset="0"/>
              </a:rPr>
              <a:t>Luyện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đọc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bài</a:t>
            </a:r>
            <a:r>
              <a:rPr lang="en-US" sz="3200" dirty="0">
                <a:latin typeface="UTM Avo" pitchFamily="18" charset="0"/>
              </a:rPr>
              <a:t>: </a:t>
            </a:r>
            <a:r>
              <a:rPr lang="en-US" sz="3200" b="1" i="1" dirty="0" err="1">
                <a:latin typeface="UTM Avo" pitchFamily="18" charset="0"/>
              </a:rPr>
              <a:t>Chú</a:t>
            </a:r>
            <a:r>
              <a:rPr lang="en-US" sz="3200" b="1" i="1" dirty="0">
                <a:latin typeface="UTM Avo" pitchFamily="18" charset="0"/>
              </a:rPr>
              <a:t> </a:t>
            </a:r>
            <a:r>
              <a:rPr lang="en-US" sz="3200" b="1" i="1" dirty="0" err="1">
                <a:latin typeface="UTM Avo" pitchFamily="18" charset="0"/>
              </a:rPr>
              <a:t>bé</a:t>
            </a:r>
            <a:r>
              <a:rPr lang="en-US" sz="3200" b="1" i="1" dirty="0">
                <a:latin typeface="UTM Avo" pitchFamily="18" charset="0"/>
              </a:rPr>
              <a:t> </a:t>
            </a:r>
            <a:r>
              <a:rPr lang="en-US" sz="3200" b="1" i="1" dirty="0" err="1">
                <a:latin typeface="UTM Avo" pitchFamily="18" charset="0"/>
              </a:rPr>
              <a:t>chăn</a:t>
            </a:r>
            <a:r>
              <a:rPr lang="en-US" sz="3200" b="1" i="1" dirty="0">
                <a:latin typeface="UTM Avo" pitchFamily="18" charset="0"/>
              </a:rPr>
              <a:t> </a:t>
            </a:r>
            <a:r>
              <a:rPr lang="en-US" sz="3200" b="1" i="1" dirty="0" err="1">
                <a:latin typeface="UTM Avo" pitchFamily="18" charset="0"/>
              </a:rPr>
              <a:t>cừu</a:t>
            </a:r>
            <a:endParaRPr lang="vi-VN" sz="32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B6947-E72E-D3A4-A82E-772E6461024E}"/>
              </a:ext>
            </a:extLst>
          </p:cNvPr>
          <p:cNvSpPr txBox="1"/>
          <p:nvPr/>
        </p:nvSpPr>
        <p:spPr>
          <a:xfrm>
            <a:off x="998766" y="3606863"/>
            <a:ext cx="7638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- Xem </a:t>
            </a:r>
            <a:r>
              <a:rPr lang="en-US" sz="3200" dirty="0" err="1">
                <a:latin typeface="UTM Avo" panose="02040603050506020204" pitchFamily="18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nay.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7235D1-A29A-CB68-6139-30E07F6168D0}"/>
              </a:ext>
            </a:extLst>
          </p:cNvPr>
          <p:cNvSpPr txBox="1"/>
          <p:nvPr/>
        </p:nvSpPr>
        <p:spPr>
          <a:xfrm>
            <a:off x="998765" y="4606943"/>
            <a:ext cx="7883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- Xem </a:t>
            </a:r>
            <a:r>
              <a:rPr lang="en-US" sz="3200" dirty="0" err="1">
                <a:latin typeface="UTM Avo" panose="02040603050506020204" pitchFamily="18" charset="0"/>
              </a:rPr>
              <a:t>trước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5: </a:t>
            </a:r>
            <a:r>
              <a:rPr lang="en-US" sz="3200" b="1" i="1" dirty="0" err="1">
                <a:latin typeface="UTM Avo" panose="02040603050506020204" pitchFamily="18" charset="0"/>
              </a:rPr>
              <a:t>Tiếng</a:t>
            </a:r>
            <a:r>
              <a:rPr lang="en-US" sz="3200" b="1" i="1" dirty="0"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</a:rPr>
              <a:t>vọng</a:t>
            </a:r>
            <a:r>
              <a:rPr lang="en-US" sz="3200" b="1" i="1" dirty="0"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</a:rPr>
              <a:t>của</a:t>
            </a:r>
            <a:r>
              <a:rPr lang="en-US" sz="3200" b="1" i="1" dirty="0"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</a:rPr>
              <a:t>núi</a:t>
            </a:r>
            <a:endParaRPr lang="en-US" sz="3200" b="1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25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F5C97-0D73-B0EA-5C44-A3192E16C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F7DF5-B07C-F8E9-6D12-1A99C0D14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5" y="1044578"/>
            <a:ext cx="9069883" cy="34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46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E2E036-9E80-E6FD-5AA4-2D4F61E90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0D18DE-BB6F-7786-67BC-CE262377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3DEEF-6F9C-7735-47D4-BC408D01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973E42-A18C-FE10-A2F1-4BC2263F7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D7F6C4-5520-0147-0A2D-CDD3D0CD7833}"/>
              </a:ext>
            </a:extLst>
          </p:cNvPr>
          <p:cNvSpPr txBox="1"/>
          <p:nvPr/>
        </p:nvSpPr>
        <p:spPr>
          <a:xfrm>
            <a:off x="535921" y="1610437"/>
            <a:ext cx="10901114" cy="249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hôm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chú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bày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ấy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. Các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chạy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tới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Rồi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hôm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sói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thật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Chú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hốt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hoảng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kêu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gào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xin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cứu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. Các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nghĩ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chú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lừa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mình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vẫn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thản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nhiên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sói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thỏa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thuê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thịt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hết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cả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đàn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itchFamily="18" charset="0"/>
              </a:rPr>
              <a:t>cừu</a:t>
            </a:r>
            <a:r>
              <a:rPr lang="en-US" sz="2800" b="1" dirty="0">
                <a:solidFill>
                  <a:prstClr val="black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CD920F17-32C4-D2BF-CFAB-25BD4CB0E414}"/>
              </a:ext>
            </a:extLst>
          </p:cNvPr>
          <p:cNvSpPr txBox="1"/>
          <p:nvPr/>
        </p:nvSpPr>
        <p:spPr>
          <a:xfrm>
            <a:off x="754965" y="659902"/>
            <a:ext cx="670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Em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5C01C-EB23-B1C7-E1F4-5F8A5B263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5552" r="33715" b="15034"/>
          <a:stretch>
            <a:fillRect/>
          </a:stretch>
        </p:blipFill>
        <p:spPr>
          <a:xfrm flipH="1">
            <a:off x="6499273" y="3657600"/>
            <a:ext cx="28813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DAA68-F072-F193-04DC-88DA9C0B5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7F553D-84E5-E9D8-EFE4-33C27E52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65F849D6-DF9E-3850-E4E1-053BC0F6C4C6}"/>
              </a:ext>
            </a:extLst>
          </p:cNvPr>
          <p:cNvSpPr txBox="1"/>
          <p:nvPr/>
        </p:nvSpPr>
        <p:spPr>
          <a:xfrm>
            <a:off x="4677508" y="591880"/>
            <a:ext cx="6358596" cy="172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Qua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chăn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cừu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”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rút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ra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278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600839-04BB-CFC9-0954-591992EBB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5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02506E-1EB7-699E-1335-6F0F5368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06400" y="2616200"/>
            <a:ext cx="11379200" cy="3352800"/>
          </a:xfrm>
          <a:prstGeom prst="roundRect">
            <a:avLst>
              <a:gd name="adj" fmla="val 4221"/>
            </a:avLst>
          </a:prstGeom>
          <a:solidFill>
            <a:srgbClr val="FFFF99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ounded Rectangle 9"/>
          <p:cNvSpPr/>
          <p:nvPr/>
        </p:nvSpPr>
        <p:spPr>
          <a:xfrm>
            <a:off x="304800" y="1813162"/>
            <a:ext cx="11582400" cy="8760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5" name="Group 4"/>
          <p:cNvGrpSpPr/>
          <p:nvPr/>
        </p:nvGrpSpPr>
        <p:grpSpPr>
          <a:xfrm>
            <a:off x="609601" y="390762"/>
            <a:ext cx="11175999" cy="812800"/>
            <a:chOff x="625503" y="285750"/>
            <a:chExt cx="7806538" cy="609600"/>
          </a:xfrm>
        </p:grpSpPr>
        <p:sp>
          <p:nvSpPr>
            <p:cNvPr id="6" name="TextBox 5"/>
            <p:cNvSpPr txBox="1"/>
            <p:nvPr/>
          </p:nvSpPr>
          <p:spPr>
            <a:xfrm>
              <a:off x="1193251" y="320992"/>
              <a:ext cx="7238790" cy="453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từ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ngữ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để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hoàn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thiện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và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câu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vào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vở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5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8000" y="1943391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dân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46400" y="1943391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hốt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hoảng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89600" y="1943391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kêu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cứu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45600" y="1905000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thản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nhiên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2" y="31242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</a:rPr>
              <a:t>a. </a:t>
            </a:r>
            <a:r>
              <a:rPr lang="en-US" sz="3200" b="1" dirty="0" err="1">
                <a:latin typeface="UTM Avo" pitchFamily="18" charset="0"/>
              </a:rPr>
              <a:t>Nhiều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người</a:t>
            </a:r>
            <a:r>
              <a:rPr lang="en-US" sz="3200" b="1" dirty="0">
                <a:latin typeface="UTM Avo" pitchFamily="18" charset="0"/>
              </a:rPr>
              <a:t> ......................</a:t>
            </a:r>
            <a:r>
              <a:rPr lang="en-US" sz="3200" b="1" dirty="0" err="1">
                <a:latin typeface="UTM Avo" pitchFamily="18" charset="0"/>
              </a:rPr>
              <a:t>vì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đám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cháy</a:t>
            </a:r>
            <a:r>
              <a:rPr lang="en-US" sz="3200" b="1" dirty="0">
                <a:latin typeface="UTM Avo" pitchFamily="18" charset="0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4401" y="424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</a:rPr>
              <a:t>b. </a:t>
            </a:r>
            <a:r>
              <a:rPr lang="en-US" sz="3200" b="1" dirty="0" err="1">
                <a:latin typeface="UTM Avo" pitchFamily="18" charset="0"/>
              </a:rPr>
              <a:t>Các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bác</a:t>
            </a:r>
            <a:r>
              <a:rPr lang="en-US" sz="3200" b="1" dirty="0">
                <a:latin typeface="UTM Avo" pitchFamily="18" charset="0"/>
              </a:rPr>
              <a:t> ................... </a:t>
            </a:r>
            <a:r>
              <a:rPr lang="en-US" sz="3200" b="1" dirty="0" err="1">
                <a:latin typeface="UTM Avo" pitchFamily="18" charset="0"/>
              </a:rPr>
              <a:t>đang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làm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việc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chăm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chỉ</a:t>
            </a:r>
            <a:r>
              <a:rPr lang="en-US" sz="3200" b="1" dirty="0">
                <a:latin typeface="UTM Avo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7C223E-FDD6-2F11-796E-775C07190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8633" l="5273" r="99089">
                        <a14:foregroundMark x1="17643" y1="79102" x2="30729" y2="92188"/>
                        <a14:foregroundMark x1="53060" y1="59570" x2="62956" y2="67090"/>
                        <a14:foregroundMark x1="67969" y1="39160" x2="85938" y2="86621"/>
                        <a14:foregroundMark x1="16406" y1="62402" x2="46224" y2="75391"/>
                        <a14:foregroundMark x1="14583" y1="48438" x2="29427" y2="55859"/>
                        <a14:foregroundMark x1="13346" y1="59570" x2="15820" y2="82910"/>
                        <a14:foregroundMark x1="9570" y1="54980" x2="11458" y2="67090"/>
                        <a14:foregroundMark x1="20768" y1="69824" x2="41341" y2="79492"/>
                        <a14:foregroundMark x1="41341" y1="79492" x2="66081" y2="73047"/>
                        <a14:foregroundMark x1="66081" y1="73047" x2="50586" y2="76367"/>
                        <a14:foregroundMark x1="70443" y1="89355" x2="94271" y2="88867"/>
                        <a14:foregroundMark x1="94271" y1="88867" x2="77279" y2="71094"/>
                        <a14:foregroundMark x1="77279" y1="71094" x2="64193" y2="90918"/>
                        <a14:foregroundMark x1="64193" y1="90918" x2="75391" y2="94043"/>
                        <a14:foregroundMark x1="84701" y1="95020" x2="99089" y2="71680"/>
                        <a14:foregroundMark x1="99089" y1="71680" x2="85677" y2="42871"/>
                        <a14:foregroundMark x1="85677" y1="42871" x2="80990" y2="47461"/>
                        <a14:foregroundMark x1="68555" y1="98730" x2="51432" y2="86230"/>
                        <a14:foregroundMark x1="51432" y1="86230" x2="60482" y2="78223"/>
                        <a14:foregroundMark x1="23893" y1="91211" x2="6250" y2="68945"/>
                        <a14:foregroundMark x1="6250" y1="68945" x2="5273" y2="65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99" y="4502333"/>
            <a:ext cx="3745205" cy="24968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46B3A-4091-654A-D738-3602FD548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3457" l="3125" r="93945">
                        <a14:foregroundMark x1="91471" y1="32422" x2="89323" y2="51660"/>
                        <a14:foregroundMark x1="93164" y1="87695" x2="60872" y2="90918"/>
                        <a14:foregroundMark x1="60872" y1="90918" x2="61458" y2="90918"/>
                        <a14:foregroundMark x1="93164" y1="56152" x2="88477" y2="76563"/>
                        <a14:foregroundMark x1="88477" y1="76563" x2="86719" y2="76758"/>
                        <a14:foregroundMark x1="10091" y1="70996" x2="9961" y2="90430"/>
                        <a14:foregroundMark x1="9961" y1="90430" x2="10938" y2="91504"/>
                        <a14:foregroundMark x1="93620" y1="29199" x2="84570" y2="53613"/>
                        <a14:foregroundMark x1="84570" y1="53613" x2="80729" y2="55566"/>
                        <a14:foregroundMark x1="92708" y1="41406" x2="93164" y2="76465"/>
                        <a14:foregroundMark x1="93164" y1="76465" x2="44792" y2="89941"/>
                        <a14:foregroundMark x1="44792" y1="89941" x2="6185" y2="78711"/>
                        <a14:foregroundMark x1="95703" y1="65137" x2="92578" y2="85645"/>
                        <a14:foregroundMark x1="92578" y1="85645" x2="53841" y2="88477"/>
                        <a14:foregroundMark x1="53841" y1="88477" x2="21484" y2="82227"/>
                        <a14:foregroundMark x1="21484" y1="82227" x2="5078" y2="83203"/>
                        <a14:foregroundMark x1="5078" y1="83203" x2="3190" y2="85742"/>
                        <a14:foregroundMark x1="94010" y1="36914" x2="93359" y2="57813"/>
                        <a14:foregroundMark x1="93359" y1="57813" x2="92708" y2="60645"/>
                        <a14:foregroundMark x1="93164" y1="77344" x2="92708" y2="93457"/>
                        <a14:foregroundMark x1="22070" y1="50391" x2="22070" y2="50391"/>
                        <a14:foregroundMark x1="22461" y1="47852" x2="22461" y2="47852"/>
                        <a14:backgroundMark x1="67904" y1="22168" x2="67904" y2="22168"/>
                        <a14:backgroundMark x1="70052" y1="16309" x2="56380" y2="42578"/>
                        <a14:backgroundMark x1="56380" y1="42578" x2="67448" y2="32129"/>
                        <a14:backgroundMark x1="67448" y1="32129" x2="68750" y2="28516"/>
                        <a14:backgroundMark x1="56771" y1="52344" x2="44271" y2="61621"/>
                        <a14:backgroundMark x1="44271" y1="61621" x2="51628" y2="45215"/>
                        <a14:backgroundMark x1="56315" y1="66504" x2="55469" y2="69043"/>
                        <a14:backgroundMark x1="44792" y1="68359" x2="44792" y2="70996"/>
                        <a14:backgroundMark x1="46484" y1="43359" x2="19466" y2="25977"/>
                        <a14:backgroundMark x1="44336" y1="47168" x2="22721" y2="39258"/>
                        <a14:backgroundMark x1="22721" y1="39258" x2="21615" y2="38184"/>
                        <a14:backgroundMark x1="41732" y1="48438" x2="22461" y2="38574"/>
                        <a14:backgroundMark x1="22461" y1="38574" x2="11784" y2="37500"/>
                        <a14:backgroundMark x1="11784" y1="40137" x2="20768" y2="42676"/>
                        <a14:backgroundMark x1="33594" y1="51660" x2="33594" y2="51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3346" y="4254405"/>
            <a:ext cx="4211053" cy="28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8025E-6 L 0.08334 0.157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7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58025E-6 L 0.23333 0.3200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3" grpId="0"/>
      <p:bldP spid="3" grpId="1"/>
      <p:bldP spid="41" grpId="0"/>
      <p:bldP spid="41" grpId="1"/>
      <p:bldP spid="42" grpId="0"/>
      <p:bldP spid="43" grpId="0"/>
      <p:bldP spid="1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4E997-A8A8-CF2F-CF2B-3CB8E9616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9601" y="390762"/>
            <a:ext cx="11179125" cy="1165116"/>
            <a:chOff x="625503" y="285750"/>
            <a:chExt cx="7522664" cy="873837"/>
          </a:xfrm>
        </p:grpSpPr>
        <p:sp>
          <p:nvSpPr>
            <p:cNvPr id="6" name="TextBox 5"/>
            <p:cNvSpPr txBox="1"/>
            <p:nvPr/>
          </p:nvSpPr>
          <p:spPr>
            <a:xfrm>
              <a:off x="1193251" y="320992"/>
              <a:ext cx="6954916" cy="83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Chọn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từ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ngữ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để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hoàn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thiện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và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viết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câu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vào</a:t>
              </a:r>
              <a:r>
                <a:rPr lang="en-US" sz="3333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3333" b="1" dirty="0" err="1">
                  <a:solidFill>
                    <a:srgbClr val="002060"/>
                  </a:solidFill>
                  <a:latin typeface="UTM Avo" pitchFamily="18" charset="0"/>
                </a:rPr>
                <a:t>vở</a:t>
              </a:r>
              <a:endParaRPr lang="en-US" sz="3333" b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25503" y="285750"/>
              <a:ext cx="567748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5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29544" r="11937" b="23762"/>
          <a:stretch/>
        </p:blipFill>
        <p:spPr bwMode="auto">
          <a:xfrm flipH="1">
            <a:off x="154193" y="1620587"/>
            <a:ext cx="11883611" cy="3898765"/>
          </a:xfrm>
          <a:prstGeom prst="roundRect">
            <a:avLst>
              <a:gd name="adj" fmla="val 3528"/>
            </a:avLst>
          </a:prstGeom>
          <a:noFill/>
          <a:ln w="38100">
            <a:solidFill>
              <a:srgbClr val="F709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E1FBD4-7634-96E2-B612-905167E2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992" y="2057310"/>
            <a:ext cx="12192000" cy="295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6"/>
            <a:ext cx="12192000" cy="68188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2671" y="177801"/>
            <a:ext cx="12172528" cy="711200"/>
            <a:chOff x="355229" y="74399"/>
            <a:chExt cx="8502624" cy="533400"/>
          </a:xfrm>
        </p:grpSpPr>
        <p:sp>
          <p:nvSpPr>
            <p:cNvPr id="6" name="TextBox 5"/>
            <p:cNvSpPr txBox="1"/>
            <p:nvPr/>
          </p:nvSpPr>
          <p:spPr>
            <a:xfrm>
              <a:off x="852008" y="133350"/>
              <a:ext cx="800584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Chú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bé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chăn</a:t>
              </a:r>
              <a:r>
                <a:rPr lang="en-US" sz="2800" b="1" i="1" dirty="0">
                  <a:solidFill>
                    <a:srgbClr val="002060"/>
                  </a:solidFill>
                  <a:latin typeface="UTM Avo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itchFamily="18" charset="0"/>
                </a:rPr>
                <a:t>cừu</a:t>
              </a:r>
              <a:endParaRPr lang="en-US" sz="2800" b="1" i="1" dirty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5229" y="74399"/>
              <a:ext cx="496780" cy="533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</a:rPr>
                <a:t>6</a:t>
              </a:r>
            </a:p>
          </p:txBody>
        </p:sp>
      </p:grpSp>
      <p:pic>
        <p:nvPicPr>
          <p:cNvPr id="2" name="Kể chuyện - Chú bé chăn cừu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6D91533-FA70-ADEC-9D4C-2377610FC9D6}"/>
              </a:ext>
            </a:extLst>
          </p:cNvPr>
          <p:cNvGrpSpPr/>
          <p:nvPr/>
        </p:nvGrpSpPr>
        <p:grpSpPr>
          <a:xfrm>
            <a:off x="588615" y="0"/>
            <a:ext cx="4266586" cy="3413485"/>
            <a:chOff x="570550" y="130767"/>
            <a:chExt cx="4266586" cy="341348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16C1CE-78AE-D0A8-4E3D-C1E594139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50" y="130767"/>
              <a:ext cx="4266586" cy="3002809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062FB46-B9FA-65AE-7DD2-C790B81D893D}"/>
                </a:ext>
              </a:extLst>
            </p:cNvPr>
            <p:cNvSpPr/>
            <p:nvPr/>
          </p:nvSpPr>
          <p:spPr>
            <a:xfrm>
              <a:off x="786691" y="288095"/>
              <a:ext cx="432282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8F6111-06D9-9374-DFF2-95ADCE09EBD6}"/>
                </a:ext>
              </a:extLst>
            </p:cNvPr>
            <p:cNvSpPr txBox="1"/>
            <p:nvPr/>
          </p:nvSpPr>
          <p:spPr>
            <a:xfrm>
              <a:off x="786691" y="3021032"/>
              <a:ext cx="3843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UTM Avo" pitchFamily="18" charset="0"/>
                </a:rPr>
                <a:t>Có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một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chú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bé</a:t>
              </a:r>
              <a:r>
                <a:rPr lang="en-US" sz="2800" dirty="0">
                  <a:latin typeface="UTM Avo" pitchFamily="18" charset="0"/>
                </a:rPr>
                <a:t> (...)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157551-81CA-67DC-5530-A32A31B76E7D}"/>
              </a:ext>
            </a:extLst>
          </p:cNvPr>
          <p:cNvGrpSpPr/>
          <p:nvPr/>
        </p:nvGrpSpPr>
        <p:grpSpPr>
          <a:xfrm>
            <a:off x="6452995" y="1"/>
            <a:ext cx="5263298" cy="3427552"/>
            <a:chOff x="6495198" y="130768"/>
            <a:chExt cx="5263298" cy="342755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E972CB2-F851-9A79-FA98-B3B8E0E46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198" y="130768"/>
              <a:ext cx="4266586" cy="300280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73B078A-69C1-1ECA-811F-C86AA2B11A0A}"/>
                </a:ext>
              </a:extLst>
            </p:cNvPr>
            <p:cNvSpPr/>
            <p:nvPr/>
          </p:nvSpPr>
          <p:spPr>
            <a:xfrm>
              <a:off x="6644023" y="254349"/>
              <a:ext cx="432282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6F6620-AB11-3552-C565-C64103326E54}"/>
                </a:ext>
              </a:extLst>
            </p:cNvPr>
            <p:cNvSpPr txBox="1"/>
            <p:nvPr/>
          </p:nvSpPr>
          <p:spPr>
            <a:xfrm>
              <a:off x="6495198" y="3035100"/>
              <a:ext cx="5263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UTM Avo" pitchFamily="18" charset="0"/>
                </a:rPr>
                <a:t>Nghe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tiếng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kêu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cứu</a:t>
              </a:r>
              <a:r>
                <a:rPr lang="en-US" sz="2800" dirty="0">
                  <a:latin typeface="UTM Avo" pitchFamily="18" charset="0"/>
                </a:rPr>
                <a:t> (...)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545F6E7-8976-51EB-8B07-64FD4C0F5E79}"/>
              </a:ext>
            </a:extLst>
          </p:cNvPr>
          <p:cNvGrpSpPr/>
          <p:nvPr/>
        </p:nvGrpSpPr>
        <p:grpSpPr>
          <a:xfrm>
            <a:off x="455899" y="3429000"/>
            <a:ext cx="5263298" cy="3397970"/>
            <a:chOff x="455899" y="3429000"/>
            <a:chExt cx="5263298" cy="33979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5C81B3A-BED7-AEA9-61AE-882535400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22" y="3429000"/>
              <a:ext cx="4275470" cy="300280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86E87E-746D-F7E8-E36F-688CD30E0BB9}"/>
                </a:ext>
              </a:extLst>
            </p:cNvPr>
            <p:cNvSpPr txBox="1"/>
            <p:nvPr/>
          </p:nvSpPr>
          <p:spPr>
            <a:xfrm>
              <a:off x="455899" y="6303750"/>
              <a:ext cx="5263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UTM Avo" pitchFamily="18" charset="0"/>
                </a:rPr>
                <a:t>Rồi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một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hôm</a:t>
              </a:r>
              <a:r>
                <a:rPr lang="en-US" sz="2800" dirty="0">
                  <a:latin typeface="UTM Avo" pitchFamily="18" charset="0"/>
                </a:rPr>
                <a:t> (...)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83D93A6-81C0-141F-A127-AC8A922A1A77}"/>
                </a:ext>
              </a:extLst>
            </p:cNvPr>
            <p:cNvSpPr/>
            <p:nvPr/>
          </p:nvSpPr>
          <p:spPr>
            <a:xfrm>
              <a:off x="804756" y="3571462"/>
              <a:ext cx="432282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2BFF0E-86C5-3E91-B4BA-EE2D7889ACDD}"/>
              </a:ext>
            </a:extLst>
          </p:cNvPr>
          <p:cNvGrpSpPr/>
          <p:nvPr/>
        </p:nvGrpSpPr>
        <p:grpSpPr>
          <a:xfrm>
            <a:off x="6452995" y="3408913"/>
            <a:ext cx="4275470" cy="3446192"/>
            <a:chOff x="6452995" y="3408913"/>
            <a:chExt cx="4275470" cy="344619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BE3528-4C69-E288-2925-5D3466618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995" y="3408913"/>
              <a:ext cx="4275470" cy="30228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4A2E08-09B9-DE80-1680-D7917DA02C77}"/>
                </a:ext>
              </a:extLst>
            </p:cNvPr>
            <p:cNvSpPr txBox="1"/>
            <p:nvPr/>
          </p:nvSpPr>
          <p:spPr>
            <a:xfrm>
              <a:off x="7818855" y="6331885"/>
              <a:ext cx="2084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UTM Avo" pitchFamily="18" charset="0"/>
                </a:rPr>
                <a:t>Thế</a:t>
              </a:r>
              <a:r>
                <a:rPr lang="en-US" sz="2800" dirty="0">
                  <a:latin typeface="UTM Avo" pitchFamily="18" charset="0"/>
                </a:rPr>
                <a:t> </a:t>
              </a:r>
              <a:r>
                <a:rPr lang="en-US" sz="2800" dirty="0" err="1">
                  <a:latin typeface="UTM Avo" pitchFamily="18" charset="0"/>
                </a:rPr>
                <a:t>là</a:t>
              </a:r>
              <a:r>
                <a:rPr lang="en-US" sz="2800" dirty="0">
                  <a:latin typeface="UTM Avo" pitchFamily="18" charset="0"/>
                </a:rPr>
                <a:t> (...)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E190B53-14AE-27C1-BA0E-75B55FB0CA1A}"/>
                </a:ext>
              </a:extLst>
            </p:cNvPr>
            <p:cNvSpPr/>
            <p:nvPr/>
          </p:nvSpPr>
          <p:spPr>
            <a:xfrm>
              <a:off x="6601820" y="3452656"/>
              <a:ext cx="432282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1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627</Words>
  <Application>Microsoft Office PowerPoint</Application>
  <PresentationFormat>Widescreen</PresentationFormat>
  <Paragraphs>119</Paragraphs>
  <Slides>28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 Thi Thao Ly_GV</dc:creator>
  <cp:lastModifiedBy>Tran Thi Thao Ly_GV</cp:lastModifiedBy>
  <cp:revision>2</cp:revision>
  <dcterms:created xsi:type="dcterms:W3CDTF">2026-02-09T16:08:55Z</dcterms:created>
  <dcterms:modified xsi:type="dcterms:W3CDTF">2026-02-09T17:06:24Z</dcterms:modified>
</cp:coreProperties>
</file>