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40"/>
  </p:notesMasterIdLst>
  <p:sldIdLst>
    <p:sldId id="256" r:id="rId4"/>
    <p:sldId id="257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58" r:id="rId15"/>
    <p:sldId id="292" r:id="rId16"/>
    <p:sldId id="293" r:id="rId17"/>
    <p:sldId id="294" r:id="rId18"/>
    <p:sldId id="259" r:id="rId19"/>
    <p:sldId id="295" r:id="rId20"/>
    <p:sldId id="260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261" r:id="rId29"/>
    <p:sldId id="303" r:id="rId30"/>
    <p:sldId id="262" r:id="rId31"/>
    <p:sldId id="304" r:id="rId32"/>
    <p:sldId id="263" r:id="rId33"/>
    <p:sldId id="305" r:id="rId34"/>
    <p:sldId id="306" r:id="rId35"/>
    <p:sldId id="307" r:id="rId36"/>
    <p:sldId id="308" r:id="rId37"/>
    <p:sldId id="309" r:id="rId38"/>
    <p:sldId id="281" r:id="rId39"/>
  </p:sldIdLst>
  <p:sldSz cx="18288000" cy="10287000"/>
  <p:notesSz cx="6858000" cy="9144000"/>
  <p:embeddedFontLst>
    <p:embeddedFont>
      <p:font typeface="#9Slide07 HoneyCream" pitchFamily="2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SVN-Newton" panose="02040603050506020204" pitchFamily="18" charset="0"/>
      <p:regular r:id="rId48"/>
    </p:embeddedFont>
    <p:embeddedFont>
      <p:font typeface="UTM Avo" panose="02040603050506020204" pitchFamily="18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DC"/>
    <a:srgbClr val="27ABFC"/>
    <a:srgbClr val="399962"/>
    <a:srgbClr val="CDF0FF"/>
    <a:srgbClr val="BBE1F8"/>
    <a:srgbClr val="FF5658"/>
    <a:srgbClr val="FF9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0B415-F01F-4AC7-A841-79985659C38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BDD74-F303-4F63-B642-66F41CEDF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38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40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cướp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97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1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454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506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60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5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142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5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34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98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93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6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66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0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56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29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50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80D7-4C91-0AF8-3532-80CF1267C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21044-8B37-A472-8465-51512A13A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FB5A9-3E6B-96DD-4086-374A716B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1F57B-9952-C489-2FA6-EC69D6C4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CB533-A656-9367-C306-A97C4086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57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7125C-D109-0E78-5B9E-5BE3D3F0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4D6DB-5D08-ED41-9357-67ABC814E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D00FF-6A3F-4D80-D210-0A09D6A2E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29CFD-DCA4-DAF4-1148-9F7913A2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801A7-53CD-6807-6D22-1C3B1EDF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7E3679-BBD5-508F-ED41-9431C74450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C72916-86C0-2691-8304-8ACC966B5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D6A-69A8-3B2A-5BAC-3AE9AF381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A944EEC-B1EB-FF37-4D82-C9AF413D1642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B92CFC-B776-FAB0-A872-06DFB875A6C0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4FFE63F-404A-15ED-409A-DAD65DC96F9C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2D1361E-F1DA-9FEB-BB4B-38872E3B602C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3411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D3CB-083E-A2FA-E315-6F3F4CB0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D6061-B2DF-2F81-A4E6-81AF0573C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F6EEC-3625-D96C-10F2-142E2E48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702E1-BC09-6BFB-61EB-1D8C49E2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2640E-C290-87B7-2A93-B528E832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29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A872-F2C1-0B0F-6D19-BF532CDBD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39046-0611-B2B0-03E0-1796D35CE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D42DE-FDA1-05BB-2EFE-0E1CF78C2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55063-08B7-AC53-231C-13489C82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EFB5F-7474-2786-D1A2-E23F79B3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294BA-9A67-1EE0-992C-22A1F258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95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9D07-DF3A-2EEC-EE3D-C3DBA4C4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ADEAC-89C8-6968-2893-8FC52A793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78390-3615-9843-03A1-B2224FA3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E8357-B052-99AE-06DE-ABBF0E243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2FF40-EFD8-8F46-C7AA-C9E72F736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E8FBB9-45D0-E7F2-7F11-78ED33F8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3D02C6-A3D8-1956-C0A2-35EE228B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3495E7-4F7D-AAB8-65A5-72956E07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76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2A2E6-9ED5-7506-B352-FC4CD251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37EDB-EE89-1D98-32D7-21436EC9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78E98-930F-69E3-2974-B32BF4E8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81535-1BA8-E0B4-57E5-03BFE475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51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6282B-254C-D2F7-44EF-6D605D59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F7D1A-EC0E-93BE-6AA3-809C1858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CE40B-887E-1F4B-4E9B-E304DD0D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49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1934-D3D4-E2AA-679E-7B461DDC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B916F-C79F-BBC3-E8F1-69AA08A12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2A523-6A92-1F78-4A27-3559395D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23E25-3D92-0CD9-DF07-051BE4C9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1BBB8-05D7-E83B-FD77-E0D6D44D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32FAB-D73B-63C1-8D94-57CF8693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78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03033-DA78-8F2B-BC18-5A91831A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E2A810-1EE9-6A9E-1294-D363FB597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6AA4B-1410-70F8-A0E2-5B876FDD4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5099F-CCFF-02B5-6980-16F0F5F1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D9DD4-E9AC-C6E2-BF33-371461A6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B9CD7-8312-3DFA-EE52-6D55FB02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00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5A91-B8CB-E8F1-2AA0-11F075458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DE003-EF59-19D2-2A88-BD8183D04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1E3F5-4FD6-E93D-06C7-8A1BE7E5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B888B-A8B4-F22F-BB7F-6DAA9B04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FE856-7EFE-99A3-C936-F6EC66EA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649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671CF6-EA33-958F-FFB7-5C405012BE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A90FA-4533-38C8-86B1-C274A49E8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49CF6-E9EF-19A1-BD45-62ED1399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F925B-30F0-4BF8-80E1-54C50A66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CE4E7-20B1-C825-DEEB-41AFBCCA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5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4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4213F4-AD70-542E-AC54-088A55B56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1C3BC-E789-4FCB-E64F-F23582DEF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67AFC-B320-D7DA-AF0B-1F20D91D8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D83C4-8573-4586-A9CF-094BFDD4645E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97677-F98D-B3B0-FCC4-DD8BA2700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21E00-F476-D2AB-BE32-E5B7E51AF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3B26D4-7DF4-2010-3029-D7C8B05E3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76C244-7B43-6A7D-0425-64D0335210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E16F53F-4C80-9C53-A46E-CC4889BEA47D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B0ADD5-C733-8441-AA58-7D1343D58878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AC3165-9C1C-D181-FDC8-2785F5EACCD3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B05DE6-98C2-F283-AC19-585F8FBACE99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63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11" Type="http://schemas.openxmlformats.org/officeDocument/2006/relationships/image" Target="../media/image63.png"/><Relationship Id="rId5" Type="http://schemas.openxmlformats.org/officeDocument/2006/relationships/image" Target="../media/image36.png"/><Relationship Id="rId15" Type="http://schemas.openxmlformats.org/officeDocument/2006/relationships/image" Target="../media/image65.png"/><Relationship Id="rId10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28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6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70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32.svg"/><Relationship Id="rId5" Type="http://schemas.openxmlformats.org/officeDocument/2006/relationships/image" Target="../media/image68.svg"/><Relationship Id="rId15" Type="http://schemas.openxmlformats.org/officeDocument/2006/relationships/image" Target="../media/image74.svg"/><Relationship Id="rId10" Type="http://schemas.openxmlformats.org/officeDocument/2006/relationships/image" Target="../media/image31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70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32.svg"/><Relationship Id="rId5" Type="http://schemas.openxmlformats.org/officeDocument/2006/relationships/image" Target="../media/image68.svg"/><Relationship Id="rId15" Type="http://schemas.openxmlformats.org/officeDocument/2006/relationships/image" Target="../media/image74.svg"/><Relationship Id="rId10" Type="http://schemas.openxmlformats.org/officeDocument/2006/relationships/image" Target="../media/image31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70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32.svg"/><Relationship Id="rId5" Type="http://schemas.openxmlformats.org/officeDocument/2006/relationships/image" Target="../media/image68.svg"/><Relationship Id="rId15" Type="http://schemas.openxmlformats.org/officeDocument/2006/relationships/image" Target="../media/image74.svg"/><Relationship Id="rId10" Type="http://schemas.openxmlformats.org/officeDocument/2006/relationships/image" Target="../media/image31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70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32.svg"/><Relationship Id="rId5" Type="http://schemas.openxmlformats.org/officeDocument/2006/relationships/image" Target="../media/image68.svg"/><Relationship Id="rId15" Type="http://schemas.openxmlformats.org/officeDocument/2006/relationships/image" Target="../media/image74.svg"/><Relationship Id="rId10" Type="http://schemas.openxmlformats.org/officeDocument/2006/relationships/image" Target="../media/image31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svg"/><Relationship Id="rId7" Type="http://schemas.openxmlformats.org/officeDocument/2006/relationships/image" Target="../media/image76.svg"/><Relationship Id="rId12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3.svg"/><Relationship Id="rId5" Type="http://schemas.openxmlformats.org/officeDocument/2006/relationships/image" Target="../media/image74.svg"/><Relationship Id="rId10" Type="http://schemas.openxmlformats.org/officeDocument/2006/relationships/image" Target="../media/image12.png"/><Relationship Id="rId4" Type="http://schemas.openxmlformats.org/officeDocument/2006/relationships/image" Target="../media/image73.png"/><Relationship Id="rId9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image" Target="../media/image77.png"/><Relationship Id="rId4" Type="http://schemas.openxmlformats.org/officeDocument/2006/relationships/image" Target="../media/image25.png"/><Relationship Id="rId9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image" Target="../media/image77.png"/><Relationship Id="rId4" Type="http://schemas.openxmlformats.org/officeDocument/2006/relationships/image" Target="../media/image25.png"/><Relationship Id="rId9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28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70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32.svg"/><Relationship Id="rId5" Type="http://schemas.openxmlformats.org/officeDocument/2006/relationships/image" Target="../media/image68.svg"/><Relationship Id="rId15" Type="http://schemas.openxmlformats.org/officeDocument/2006/relationships/image" Target="../media/image74.svg"/><Relationship Id="rId10" Type="http://schemas.openxmlformats.org/officeDocument/2006/relationships/image" Target="../media/image31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70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32.svg"/><Relationship Id="rId5" Type="http://schemas.openxmlformats.org/officeDocument/2006/relationships/image" Target="../media/image68.svg"/><Relationship Id="rId15" Type="http://schemas.openxmlformats.org/officeDocument/2006/relationships/image" Target="../media/image74.svg"/><Relationship Id="rId10" Type="http://schemas.openxmlformats.org/officeDocument/2006/relationships/image" Target="../media/image31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70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32.svg"/><Relationship Id="rId5" Type="http://schemas.openxmlformats.org/officeDocument/2006/relationships/image" Target="../media/image68.svg"/><Relationship Id="rId15" Type="http://schemas.openxmlformats.org/officeDocument/2006/relationships/image" Target="../media/image74.svg"/><Relationship Id="rId10" Type="http://schemas.openxmlformats.org/officeDocument/2006/relationships/image" Target="../media/image31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70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32.svg"/><Relationship Id="rId5" Type="http://schemas.openxmlformats.org/officeDocument/2006/relationships/image" Target="../media/image68.svg"/><Relationship Id="rId15" Type="http://schemas.openxmlformats.org/officeDocument/2006/relationships/image" Target="../media/image74.svg"/><Relationship Id="rId10" Type="http://schemas.openxmlformats.org/officeDocument/2006/relationships/image" Target="../media/image31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7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1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72.svg"/><Relationship Id="rId12" Type="http://schemas.openxmlformats.org/officeDocument/2006/relationships/image" Target="../media/image7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32.svg"/><Relationship Id="rId12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80.svg"/><Relationship Id="rId5" Type="http://schemas.openxmlformats.org/officeDocument/2006/relationships/image" Target="../media/image68.svg"/><Relationship Id="rId10" Type="http://schemas.openxmlformats.org/officeDocument/2006/relationships/image" Target="../media/image79.png"/><Relationship Id="rId4" Type="http://schemas.openxmlformats.org/officeDocument/2006/relationships/image" Target="../media/image67.png"/><Relationship Id="rId9" Type="http://schemas.openxmlformats.org/officeDocument/2006/relationships/image" Target="../media/image1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28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82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83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12" Type="http://schemas.openxmlformats.org/officeDocument/2006/relationships/image" Target="../media/image2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21.png"/><Relationship Id="rId5" Type="http://schemas.openxmlformats.org/officeDocument/2006/relationships/image" Target="../media/image73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svg"/><Relationship Id="rId7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.svg"/><Relationship Id="rId7" Type="http://schemas.openxmlformats.org/officeDocument/2006/relationships/image" Target="../media/image13.svg"/><Relationship Id="rId12" Type="http://schemas.openxmlformats.org/officeDocument/2006/relationships/image" Target="../media/image8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4.svg"/><Relationship Id="rId5" Type="http://schemas.openxmlformats.org/officeDocument/2006/relationships/image" Target="../media/image32.svg"/><Relationship Id="rId10" Type="http://schemas.openxmlformats.org/officeDocument/2006/relationships/image" Target="../media/image73.png"/><Relationship Id="rId4" Type="http://schemas.openxmlformats.org/officeDocument/2006/relationships/image" Target="../media/image31.png"/><Relationship Id="rId9" Type="http://schemas.openxmlformats.org/officeDocument/2006/relationships/image" Target="../media/image2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86.png"/><Relationship Id="rId5" Type="http://schemas.openxmlformats.org/officeDocument/2006/relationships/image" Target="../media/image31.png"/><Relationship Id="rId10" Type="http://schemas.openxmlformats.org/officeDocument/2006/relationships/image" Target="../media/image24.svg"/><Relationship Id="rId4" Type="http://schemas.openxmlformats.org/officeDocument/2006/relationships/image" Target="../media/image7.svg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28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88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7.svg"/><Relationship Id="rId9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.xml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5" Type="http://schemas.openxmlformats.org/officeDocument/2006/relationships/image" Target="../media/image44.png"/><Relationship Id="rId10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slide" Target="slide8.xml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11" Type="http://schemas.openxmlformats.org/officeDocument/2006/relationships/image" Target="../media/image50.png"/><Relationship Id="rId5" Type="http://schemas.openxmlformats.org/officeDocument/2006/relationships/image" Target="../media/image52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56.svg"/><Relationship Id="rId1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11" Type="http://schemas.openxmlformats.org/officeDocument/2006/relationships/image" Target="../media/image50.png"/><Relationship Id="rId5" Type="http://schemas.openxmlformats.org/officeDocument/2006/relationships/image" Target="../media/image52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56.sv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11" Type="http://schemas.openxmlformats.org/officeDocument/2006/relationships/image" Target="../media/image50.png"/><Relationship Id="rId5" Type="http://schemas.openxmlformats.org/officeDocument/2006/relationships/image" Target="../media/image52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11" Type="http://schemas.openxmlformats.org/officeDocument/2006/relationships/image" Target="../media/image50.png"/><Relationship Id="rId5" Type="http://schemas.openxmlformats.org/officeDocument/2006/relationships/image" Target="../media/image52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1.svg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11" Type="http://schemas.openxmlformats.org/officeDocument/2006/relationships/slide" Target="slide4.xml"/><Relationship Id="rId5" Type="http://schemas.openxmlformats.org/officeDocument/2006/relationships/image" Target="../media/image52.png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56.svg"/><Relationship Id="rId1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164181">
            <a:off x="-602176" y="5352781"/>
            <a:ext cx="2748158" cy="4211737"/>
          </a:xfrm>
          <a:custGeom>
            <a:avLst/>
            <a:gdLst/>
            <a:ahLst/>
            <a:cxnLst/>
            <a:rect l="l" t="t" r="r" b="b"/>
            <a:pathLst>
              <a:path w="2748158" h="4211737">
                <a:moveTo>
                  <a:pt x="0" y="0"/>
                </a:moveTo>
                <a:lnTo>
                  <a:pt x="2748159" y="0"/>
                </a:lnTo>
                <a:lnTo>
                  <a:pt x="2748159" y="4211737"/>
                </a:lnTo>
                <a:lnTo>
                  <a:pt x="0" y="42117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1903" y="-239378"/>
            <a:ext cx="16729614" cy="9192878"/>
          </a:xfrm>
          <a:custGeom>
            <a:avLst/>
            <a:gdLst/>
            <a:ahLst/>
            <a:cxnLst/>
            <a:rect l="l" t="t" r="r" b="b"/>
            <a:pathLst>
              <a:path w="11015114" h="4626348">
                <a:moveTo>
                  <a:pt x="0" y="0"/>
                </a:moveTo>
                <a:lnTo>
                  <a:pt x="11015114" y="0"/>
                </a:lnTo>
                <a:lnTo>
                  <a:pt x="11015114" y="4626347"/>
                </a:lnTo>
                <a:lnTo>
                  <a:pt x="0" y="46263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622528">
            <a:off x="6701831" y="19101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10186924" y="8198223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72046" y="5585613"/>
            <a:ext cx="3361665" cy="4726418"/>
          </a:xfrm>
          <a:custGeom>
            <a:avLst/>
            <a:gdLst/>
            <a:ahLst/>
            <a:cxnLst/>
            <a:rect l="l" t="t" r="r" b="b"/>
            <a:pathLst>
              <a:path w="3361665" h="4726418">
                <a:moveTo>
                  <a:pt x="0" y="0"/>
                </a:moveTo>
                <a:lnTo>
                  <a:pt x="3361665" y="0"/>
                </a:lnTo>
                <a:lnTo>
                  <a:pt x="3361665" y="4726418"/>
                </a:lnTo>
                <a:lnTo>
                  <a:pt x="0" y="4726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96F004-9C91-1E9E-178D-89861D426E83}"/>
              </a:ext>
            </a:extLst>
          </p:cNvPr>
          <p:cNvSpPr/>
          <p:nvPr/>
        </p:nvSpPr>
        <p:spPr>
          <a:xfrm>
            <a:off x="7454756" y="207157"/>
            <a:ext cx="3654309" cy="959479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Toán</a:t>
            </a:r>
            <a:endParaRPr lang="en-US" sz="6000" b="1" dirty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D034C5-F298-C00B-2359-4B4747FA4A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5320" y="1682609"/>
            <a:ext cx="14023691" cy="4661315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452945">
            <a:off x="-88924" y="-909353"/>
            <a:ext cx="4209514" cy="4114800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121413">
            <a:off x="16207075" y="-240715"/>
            <a:ext cx="2618042" cy="4114800"/>
          </a:xfrm>
          <a:custGeom>
            <a:avLst/>
            <a:gdLst/>
            <a:ahLst/>
            <a:cxnLst/>
            <a:rect l="l" t="t" r="r" b="b"/>
            <a:pathLst>
              <a:path w="2618042" h="4114800">
                <a:moveTo>
                  <a:pt x="0" y="0"/>
                </a:moveTo>
                <a:lnTo>
                  <a:pt x="2618042" y="0"/>
                </a:lnTo>
                <a:lnTo>
                  <a:pt x="2618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50D463-9EA4-B8F6-D0DE-FDDD73F848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73159" y="6096444"/>
            <a:ext cx="8218002" cy="131722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927909">
            <a:off x="11513834" y="7521858"/>
            <a:ext cx="1883866" cy="2165067"/>
          </a:xfrm>
          <a:custGeom>
            <a:avLst/>
            <a:gdLst/>
            <a:ahLst/>
            <a:cxnLst/>
            <a:rect l="l" t="t" r="r" b="b"/>
            <a:pathLst>
              <a:path w="3063207" h="3047891">
                <a:moveTo>
                  <a:pt x="0" y="0"/>
                </a:moveTo>
                <a:lnTo>
                  <a:pt x="3063207" y="0"/>
                </a:lnTo>
                <a:lnTo>
                  <a:pt x="3063207" y="3047892"/>
                </a:lnTo>
                <a:lnTo>
                  <a:pt x="0" y="30478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58080" y="7458649"/>
            <a:ext cx="2500393" cy="2783369"/>
          </a:xfrm>
          <a:custGeom>
            <a:avLst/>
            <a:gdLst/>
            <a:ahLst/>
            <a:cxnLst/>
            <a:rect l="l" t="t" r="r" b="b"/>
            <a:pathLst>
              <a:path w="2500393" h="2783369">
                <a:moveTo>
                  <a:pt x="0" y="0"/>
                </a:moveTo>
                <a:lnTo>
                  <a:pt x="2500393" y="0"/>
                </a:lnTo>
                <a:lnTo>
                  <a:pt x="2500393" y="2783369"/>
                </a:lnTo>
                <a:lnTo>
                  <a:pt x="0" y="27833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210" y="498572"/>
            <a:ext cx="10970385" cy="985314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3031" y="3607331"/>
            <a:ext cx="1938696" cy="1069941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4074" y="9381666"/>
            <a:ext cx="1390008" cy="905334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35" r="62964"/>
          <a:stretch/>
        </p:blipFill>
        <p:spPr>
          <a:xfrm>
            <a:off x="6877880" y="4096754"/>
            <a:ext cx="2340335" cy="2405081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0132" y="9086498"/>
            <a:ext cx="1033362" cy="701931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49" t="29007"/>
          <a:stretch/>
        </p:blipFill>
        <p:spPr>
          <a:xfrm>
            <a:off x="284992" y="8290565"/>
            <a:ext cx="2018966" cy="1661994"/>
          </a:xfrm>
          <a:prstGeom prst="rect">
            <a:avLst/>
          </a:prstGeom>
        </p:spPr>
      </p:pic>
      <p:pic>
        <p:nvPicPr>
          <p:cNvPr id="535" name="Picture 534">
            <a:extLst>
              <a:ext uri="{FF2B5EF4-FFF2-40B4-BE49-F238E27FC236}">
                <a16:creationId xmlns:a16="http://schemas.microsoft.com/office/drawing/2014/main" id="{E295E06A-8281-D2BE-DB4C-90FC31F9A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8433" y="2243219"/>
            <a:ext cx="9404937" cy="7307094"/>
          </a:xfrm>
          <a:prstGeom prst="rect">
            <a:avLst/>
          </a:prstGeom>
        </p:spPr>
      </p:pic>
      <p:pic>
        <p:nvPicPr>
          <p:cNvPr id="549" name="Picture 548">
            <a:extLst>
              <a:ext uri="{FF2B5EF4-FFF2-40B4-BE49-F238E27FC236}">
                <a16:creationId xmlns:a16="http://schemas.microsoft.com/office/drawing/2014/main" id="{E0627EDB-90BD-CD85-3B8B-F8C703766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3913" y="5143500"/>
            <a:ext cx="2340333" cy="2367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E4E56-D163-5EC5-F5C8-D42DF6FC17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4454" y="289195"/>
            <a:ext cx="16404101" cy="32718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47B150F-59CE-189B-3FF4-5E7535B0D79E}"/>
              </a:ext>
            </a:extLst>
          </p:cNvPr>
          <p:cNvGrpSpPr/>
          <p:nvPr/>
        </p:nvGrpSpPr>
        <p:grpSpPr>
          <a:xfrm>
            <a:off x="11682420" y="4346591"/>
            <a:ext cx="2839968" cy="3164246"/>
            <a:chOff x="-95450" y="-189977"/>
            <a:chExt cx="2546323" cy="2790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FF8DC9-2173-5B79-CF75-0B6986CCA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95450" y="-189977"/>
              <a:ext cx="2546323" cy="2790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400826-1235-B1CD-AB67-CD2B978F8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 rot="1450322">
              <a:off x="1479808" y="-147982"/>
              <a:ext cx="791709" cy="816879"/>
            </a:xfrm>
            <a:prstGeom prst="rect">
              <a:avLst/>
            </a:prstGeom>
          </p:spPr>
        </p:pic>
      </p:grpSp>
      <p:pic>
        <p:nvPicPr>
          <p:cNvPr id="546" name="Picture 545">
            <a:extLst>
              <a:ext uri="{FF2B5EF4-FFF2-40B4-BE49-F238E27FC236}">
                <a16:creationId xmlns:a16="http://schemas.microsoft.com/office/drawing/2014/main" id="{8F2FC0C2-A38D-9E60-2CE6-84EDCF52CB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82394" y="6501834"/>
            <a:ext cx="2480715" cy="23408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F09C3A-FAE1-8EB7-E7E5-CFA87D6E59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26199" y="6558452"/>
            <a:ext cx="2089082" cy="261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2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4636" y="1049867"/>
            <a:ext cx="14569435" cy="6863955"/>
          </a:xfrm>
          <a:custGeom>
            <a:avLst/>
            <a:gdLst/>
            <a:ahLst/>
            <a:cxnLst/>
            <a:rect l="l" t="t" r="r" b="b"/>
            <a:pathLst>
              <a:path w="13136870" h="3744008">
                <a:moveTo>
                  <a:pt x="0" y="0"/>
                </a:moveTo>
                <a:lnTo>
                  <a:pt x="13136870" y="0"/>
                </a:lnTo>
                <a:lnTo>
                  <a:pt x="13136870" y="3744007"/>
                </a:lnTo>
                <a:lnTo>
                  <a:pt x="0" y="3744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20296">
            <a:off x="15835578" y="1341280"/>
            <a:ext cx="2987100" cy="3873063"/>
          </a:xfrm>
          <a:custGeom>
            <a:avLst/>
            <a:gdLst/>
            <a:ahLst/>
            <a:cxnLst/>
            <a:rect l="l" t="t" r="r" b="b"/>
            <a:pathLst>
              <a:path w="2987100" h="3873063">
                <a:moveTo>
                  <a:pt x="0" y="0"/>
                </a:moveTo>
                <a:lnTo>
                  <a:pt x="2987101" y="0"/>
                </a:lnTo>
                <a:lnTo>
                  <a:pt x="2987101" y="3873063"/>
                </a:lnTo>
                <a:lnTo>
                  <a:pt x="0" y="38730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23663">
            <a:off x="-204838" y="1472522"/>
            <a:ext cx="2932424" cy="3390086"/>
          </a:xfrm>
          <a:custGeom>
            <a:avLst/>
            <a:gdLst/>
            <a:ahLst/>
            <a:cxnLst/>
            <a:rect l="l" t="t" r="r" b="b"/>
            <a:pathLst>
              <a:path w="2932424" h="3390086">
                <a:moveTo>
                  <a:pt x="0" y="0"/>
                </a:moveTo>
                <a:lnTo>
                  <a:pt x="2932425" y="0"/>
                </a:lnTo>
                <a:lnTo>
                  <a:pt x="2932425" y="3390086"/>
                </a:lnTo>
                <a:lnTo>
                  <a:pt x="0" y="3390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7475" y="8802468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6337159" y="840928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B4D3B-D847-0D5F-CC23-0A2A655EEF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27779" y="7493977"/>
            <a:ext cx="4048095" cy="3212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4480ED-C208-A3B4-8FD3-BAF4D4656C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80890" y="2107782"/>
            <a:ext cx="25120863" cy="375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10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711172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F3404F-A811-2B4F-213D-C58E5F53431C}"/>
              </a:ext>
            </a:extLst>
          </p:cNvPr>
          <p:cNvSpPr txBox="1"/>
          <p:nvPr/>
        </p:nvSpPr>
        <p:spPr>
          <a:xfrm>
            <a:off x="1395408" y="770224"/>
            <a:ext cx="12799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UTM Avo" panose="02040603050506020204" pitchFamily="18" charset="0"/>
              </a:rPr>
              <a:t>Có</a:t>
            </a:r>
            <a:r>
              <a:rPr lang="en-US" sz="6000" dirty="0">
                <a:latin typeface="UTM Avo" panose="02040603050506020204" pitchFamily="18" charset="0"/>
              </a:rPr>
              <a:t> 76 que </a:t>
            </a:r>
            <a:r>
              <a:rPr lang="en-US" sz="6000" dirty="0" err="1">
                <a:latin typeface="UTM Avo" panose="02040603050506020204" pitchFamily="18" charset="0"/>
              </a:rPr>
              <a:t>tính</a:t>
            </a:r>
            <a:r>
              <a:rPr lang="en-US" sz="6000" dirty="0">
                <a:latin typeface="UTM Avo" panose="02040603050506020204" pitchFamily="18" charset="0"/>
              </a:rPr>
              <a:t>, </a:t>
            </a:r>
            <a:r>
              <a:rPr lang="en-US" sz="6000" dirty="0" err="1">
                <a:latin typeface="UTM Avo" panose="02040603050506020204" pitchFamily="18" charset="0"/>
              </a:rPr>
              <a:t>bớt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đi</a:t>
            </a:r>
            <a:r>
              <a:rPr lang="en-US" sz="6000" dirty="0">
                <a:latin typeface="UTM Avo" panose="02040603050506020204" pitchFamily="18" charset="0"/>
              </a:rPr>
              <a:t> 32 que </a:t>
            </a:r>
            <a:r>
              <a:rPr lang="en-US" sz="6000" dirty="0" err="1">
                <a:latin typeface="UTM Avo" panose="02040603050506020204" pitchFamily="18" charset="0"/>
              </a:rPr>
              <a:t>tính</a:t>
            </a:r>
            <a:r>
              <a:rPr lang="en-US" sz="6000" dirty="0">
                <a:latin typeface="UTM Avo" panose="02040603050506020204" pitchFamily="18" charset="0"/>
              </a:rPr>
              <a:t>. </a:t>
            </a:r>
            <a:r>
              <a:rPr lang="en-US" sz="6000" dirty="0" err="1">
                <a:latin typeface="UTM Avo" panose="02040603050506020204" pitchFamily="18" charset="0"/>
              </a:rPr>
              <a:t>Còn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lại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mấy</a:t>
            </a:r>
            <a:r>
              <a:rPr lang="en-US" sz="6000" dirty="0">
                <a:latin typeface="UTM Avo" panose="02040603050506020204" pitchFamily="18" charset="0"/>
              </a:rPr>
              <a:t> que </a:t>
            </a:r>
            <a:r>
              <a:rPr lang="en-US" sz="6000" dirty="0" err="1">
                <a:latin typeface="UTM Avo" panose="02040603050506020204" pitchFamily="18" charset="0"/>
              </a:rPr>
              <a:t>tính</a:t>
            </a:r>
            <a:r>
              <a:rPr lang="en-US" sz="60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4401533" y="3887001"/>
            <a:ext cx="13258800" cy="4805445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5493323" y="5507095"/>
            <a:ext cx="112805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UTM Avo" panose="02040603050506020204" pitchFamily="18" charset="0"/>
              </a:rPr>
              <a:t>Bài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toán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cho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biết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gì</a:t>
            </a:r>
            <a:r>
              <a:rPr lang="en-US" sz="8000" dirty="0">
                <a:latin typeface="UTM Avo" panose="02040603050506020204" pitchFamily="18" charset="0"/>
              </a:rPr>
              <a:t>?</a:t>
            </a:r>
          </a:p>
          <a:p>
            <a:pPr algn="ctr"/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Bài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toán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hỏi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gì</a:t>
            </a:r>
            <a:r>
              <a:rPr lang="en-US" sz="8000" dirty="0">
                <a:latin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" y="6629530"/>
            <a:ext cx="3559816" cy="3196441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F3404F-A811-2B4F-213D-C58E5F53431C}"/>
              </a:ext>
            </a:extLst>
          </p:cNvPr>
          <p:cNvSpPr txBox="1"/>
          <p:nvPr/>
        </p:nvSpPr>
        <p:spPr>
          <a:xfrm>
            <a:off x="1395408" y="770224"/>
            <a:ext cx="12799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UTM Avo" panose="02040603050506020204" pitchFamily="18" charset="0"/>
              </a:rPr>
              <a:t>Có</a:t>
            </a:r>
            <a:r>
              <a:rPr lang="en-US" sz="6000" dirty="0">
                <a:latin typeface="UTM Avo" panose="02040603050506020204" pitchFamily="18" charset="0"/>
              </a:rPr>
              <a:t> 76 que </a:t>
            </a:r>
            <a:r>
              <a:rPr lang="en-US" sz="6000" dirty="0" err="1">
                <a:latin typeface="UTM Avo" panose="02040603050506020204" pitchFamily="18" charset="0"/>
              </a:rPr>
              <a:t>tính</a:t>
            </a:r>
            <a:r>
              <a:rPr lang="en-US" sz="6000" dirty="0">
                <a:latin typeface="UTM Avo" panose="02040603050506020204" pitchFamily="18" charset="0"/>
              </a:rPr>
              <a:t>, </a:t>
            </a:r>
            <a:r>
              <a:rPr lang="en-US" sz="6000" dirty="0" err="1">
                <a:latin typeface="UTM Avo" panose="02040603050506020204" pitchFamily="18" charset="0"/>
              </a:rPr>
              <a:t>bớt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đi</a:t>
            </a:r>
            <a:r>
              <a:rPr lang="en-US" sz="6000" dirty="0">
                <a:latin typeface="UTM Avo" panose="02040603050506020204" pitchFamily="18" charset="0"/>
              </a:rPr>
              <a:t> 32 que </a:t>
            </a:r>
            <a:r>
              <a:rPr lang="en-US" sz="6000" dirty="0" err="1">
                <a:latin typeface="UTM Avo" panose="02040603050506020204" pitchFamily="18" charset="0"/>
              </a:rPr>
              <a:t>tính</a:t>
            </a:r>
            <a:r>
              <a:rPr lang="en-US" sz="6000" dirty="0">
                <a:latin typeface="UTM Avo" panose="02040603050506020204" pitchFamily="18" charset="0"/>
              </a:rPr>
              <a:t>. </a:t>
            </a:r>
            <a:r>
              <a:rPr lang="en-US" sz="6000" dirty="0" err="1">
                <a:latin typeface="UTM Avo" panose="02040603050506020204" pitchFamily="18" charset="0"/>
              </a:rPr>
              <a:t>Còn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lại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mấy</a:t>
            </a:r>
            <a:r>
              <a:rPr lang="en-US" sz="6000" dirty="0">
                <a:latin typeface="UTM Avo" panose="02040603050506020204" pitchFamily="18" charset="0"/>
              </a:rPr>
              <a:t> que </a:t>
            </a:r>
            <a:r>
              <a:rPr lang="en-US" sz="6000" dirty="0" err="1">
                <a:latin typeface="UTM Avo" panose="02040603050506020204" pitchFamily="18" charset="0"/>
              </a:rPr>
              <a:t>tính</a:t>
            </a:r>
            <a:r>
              <a:rPr lang="en-US" sz="60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3352800" y="3887001"/>
            <a:ext cx="14307533" cy="5938970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3886200" y="5931092"/>
            <a:ext cx="12801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biết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76 que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bớt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32 que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mấy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que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endParaRPr lang="en-US" sz="6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711172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F3404F-A811-2B4F-213D-C58E5F53431C}"/>
              </a:ext>
            </a:extLst>
          </p:cNvPr>
          <p:cNvSpPr txBox="1"/>
          <p:nvPr/>
        </p:nvSpPr>
        <p:spPr>
          <a:xfrm>
            <a:off x="1395408" y="770224"/>
            <a:ext cx="12799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76 que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bớt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32 que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que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4401533" y="3887001"/>
            <a:ext cx="13258800" cy="4805445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5029200" y="5507095"/>
            <a:ext cx="117446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Để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tìm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que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tính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còn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lại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ta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thực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phép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tính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284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711172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F3404F-A811-2B4F-213D-C58E5F53431C}"/>
              </a:ext>
            </a:extLst>
          </p:cNvPr>
          <p:cNvSpPr txBox="1"/>
          <p:nvPr/>
        </p:nvSpPr>
        <p:spPr>
          <a:xfrm>
            <a:off x="1395408" y="770224"/>
            <a:ext cx="12799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76 que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bớt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32 que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que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4401533" y="3887001"/>
            <a:ext cx="13258800" cy="5142699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5029200" y="5507095"/>
            <a:ext cx="11744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Để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tìm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que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tính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còn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lại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ta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thực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phép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76 - 32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5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6676" y="571500"/>
            <a:ext cx="13129323" cy="4357924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5547" y="8267699"/>
            <a:ext cx="2336747" cy="2257099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60137" y="2194730"/>
            <a:ext cx="11582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76 – 32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là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phép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trừ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chữ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cho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chữ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số</a:t>
            </a:r>
            <a:endParaRPr lang="en-US" sz="6000" dirty="0">
              <a:solidFill>
                <a:srgbClr val="FF0000"/>
              </a:solidFill>
              <a:latin typeface="UTM Avo" panose="02040603050506020204" pitchFamily="18" charset="0"/>
              <a:ea typeface="Hero"/>
              <a:cs typeface="Hero"/>
              <a:sym typeface="Hero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744537" y="-1203112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722449" y="540900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3587831" y="530299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2F63BF-2FBA-D91B-7D0D-85E73AB2FE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028" y="5235133"/>
            <a:ext cx="7364332" cy="4904975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83DE0B73-7C4E-ED8F-7D75-EA4BD6B0B9EC}"/>
              </a:ext>
            </a:extLst>
          </p:cNvPr>
          <p:cNvSpPr txBox="1"/>
          <p:nvPr/>
        </p:nvSpPr>
        <p:spPr>
          <a:xfrm>
            <a:off x="7848600" y="7393112"/>
            <a:ext cx="11582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76 – 32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3253" y="300742"/>
            <a:ext cx="10525747" cy="2175758"/>
          </a:xfrm>
          <a:custGeom>
            <a:avLst/>
            <a:gdLst/>
            <a:ahLst/>
            <a:cxnLst/>
            <a:rect l="l" t="t" r="r" b="b"/>
            <a:pathLst>
              <a:path w="13136870" h="3744008">
                <a:moveTo>
                  <a:pt x="0" y="0"/>
                </a:moveTo>
                <a:lnTo>
                  <a:pt x="13136870" y="0"/>
                </a:lnTo>
                <a:lnTo>
                  <a:pt x="13136870" y="3744007"/>
                </a:lnTo>
                <a:lnTo>
                  <a:pt x="0" y="3744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22528">
            <a:off x="16842607" y="33435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ACA6C8-F4E6-995E-DB13-C5BA0F5265B0}"/>
              </a:ext>
            </a:extLst>
          </p:cNvPr>
          <p:cNvSpPr txBox="1"/>
          <p:nvPr/>
        </p:nvSpPr>
        <p:spPr>
          <a:xfrm>
            <a:off x="1766132" y="758725"/>
            <a:ext cx="9490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FAED4E-CB7D-6780-0A38-3F2F5EA93BC5}"/>
              </a:ext>
            </a:extLst>
          </p:cNvPr>
          <p:cNvSpPr/>
          <p:nvPr/>
        </p:nvSpPr>
        <p:spPr>
          <a:xfrm>
            <a:off x="398866" y="2777243"/>
            <a:ext cx="17584334" cy="72090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/>
          <p:cNvSpPr/>
          <p:nvPr/>
        </p:nvSpPr>
        <p:spPr>
          <a:xfrm rot="1622528">
            <a:off x="16956109" y="933650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3D3208-48AF-EDC6-31FA-A3B70C6ED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2979949"/>
            <a:ext cx="7543799" cy="5535660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4D76F581-30F8-0991-66CB-AB2CC96549AB}"/>
              </a:ext>
            </a:extLst>
          </p:cNvPr>
          <p:cNvSpPr txBox="1"/>
          <p:nvPr/>
        </p:nvSpPr>
        <p:spPr>
          <a:xfrm>
            <a:off x="-1059820" y="8718315"/>
            <a:ext cx="11582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76 – 32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8363FC4-86F9-528C-FAB1-EFDCF9402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415318"/>
              </p:ext>
            </p:extLst>
          </p:nvPr>
        </p:nvGraphicFramePr>
        <p:xfrm>
          <a:off x="9677400" y="3243050"/>
          <a:ext cx="7239000" cy="505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739740706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4279160633"/>
                    </a:ext>
                  </a:extLst>
                </a:gridCol>
              </a:tblGrid>
              <a:tr h="950225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28270"/>
                  </a:ext>
                </a:extLst>
              </a:tr>
              <a:tr h="1524795">
                <a:tc>
                  <a:txBody>
                    <a:bodyPr/>
                    <a:lstStyle/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2982455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1402BC-2329-6FDB-2C1D-992E8F24D4FA}"/>
              </a:ext>
            </a:extLst>
          </p:cNvPr>
          <p:cNvCxnSpPr>
            <a:cxnSpLocks/>
          </p:cNvCxnSpPr>
          <p:nvPr/>
        </p:nvCxnSpPr>
        <p:spPr>
          <a:xfrm>
            <a:off x="9677400" y="7124700"/>
            <a:ext cx="723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D37E09-EAB5-A562-8FB2-2C86B36373D3}"/>
              </a:ext>
            </a:extLst>
          </p:cNvPr>
          <p:cNvCxnSpPr/>
          <p:nvPr/>
        </p:nvCxnSpPr>
        <p:spPr>
          <a:xfrm>
            <a:off x="10099990" y="5841358"/>
            <a:ext cx="8451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1FF823B-2839-D200-0B99-737599BE3773}"/>
              </a:ext>
            </a:extLst>
          </p:cNvPr>
          <p:cNvSpPr txBox="1"/>
          <p:nvPr/>
        </p:nvSpPr>
        <p:spPr>
          <a:xfrm>
            <a:off x="11083963" y="4572890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5282AE-EF7B-7C42-05B7-186680104CCF}"/>
              </a:ext>
            </a:extLst>
          </p:cNvPr>
          <p:cNvSpPr txBox="1"/>
          <p:nvPr/>
        </p:nvSpPr>
        <p:spPr>
          <a:xfrm>
            <a:off x="14773090" y="4542204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3107F-7C2C-5A88-EAE1-6FFB0CA8A58A}"/>
              </a:ext>
            </a:extLst>
          </p:cNvPr>
          <p:cNvSpPr txBox="1"/>
          <p:nvPr/>
        </p:nvSpPr>
        <p:spPr>
          <a:xfrm>
            <a:off x="11032083" y="5896284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81C516-B1A8-2AB3-96D4-5679E2BFA54C}"/>
              </a:ext>
            </a:extLst>
          </p:cNvPr>
          <p:cNvSpPr txBox="1"/>
          <p:nvPr/>
        </p:nvSpPr>
        <p:spPr>
          <a:xfrm>
            <a:off x="14738669" y="5841358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0787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3253" y="300742"/>
            <a:ext cx="10525747" cy="2175758"/>
          </a:xfrm>
          <a:custGeom>
            <a:avLst/>
            <a:gdLst/>
            <a:ahLst/>
            <a:cxnLst/>
            <a:rect l="l" t="t" r="r" b="b"/>
            <a:pathLst>
              <a:path w="13136870" h="3744008">
                <a:moveTo>
                  <a:pt x="0" y="0"/>
                </a:moveTo>
                <a:lnTo>
                  <a:pt x="13136870" y="0"/>
                </a:lnTo>
                <a:lnTo>
                  <a:pt x="13136870" y="3744007"/>
                </a:lnTo>
                <a:lnTo>
                  <a:pt x="0" y="3744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22528">
            <a:off x="16842607" y="33435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ACA6C8-F4E6-995E-DB13-C5BA0F5265B0}"/>
              </a:ext>
            </a:extLst>
          </p:cNvPr>
          <p:cNvSpPr txBox="1"/>
          <p:nvPr/>
        </p:nvSpPr>
        <p:spPr>
          <a:xfrm>
            <a:off x="1766132" y="758725"/>
            <a:ext cx="9490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FAED4E-CB7D-6780-0A38-3F2F5EA93BC5}"/>
              </a:ext>
            </a:extLst>
          </p:cNvPr>
          <p:cNvSpPr/>
          <p:nvPr/>
        </p:nvSpPr>
        <p:spPr>
          <a:xfrm>
            <a:off x="398866" y="2777243"/>
            <a:ext cx="17584334" cy="72090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/>
          <p:cNvSpPr/>
          <p:nvPr/>
        </p:nvSpPr>
        <p:spPr>
          <a:xfrm rot="1622528">
            <a:off x="16956109" y="933650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3D3208-48AF-EDC6-31FA-A3B70C6ED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2979949"/>
            <a:ext cx="7543799" cy="5535660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4D76F581-30F8-0991-66CB-AB2CC96549AB}"/>
              </a:ext>
            </a:extLst>
          </p:cNvPr>
          <p:cNvSpPr txBox="1"/>
          <p:nvPr/>
        </p:nvSpPr>
        <p:spPr>
          <a:xfrm>
            <a:off x="-1059820" y="8718315"/>
            <a:ext cx="11582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76 – 32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8363FC4-86F9-528C-FAB1-EFDCF9402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419515"/>
              </p:ext>
            </p:extLst>
          </p:nvPr>
        </p:nvGraphicFramePr>
        <p:xfrm>
          <a:off x="9677400" y="3243050"/>
          <a:ext cx="7239000" cy="505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739740706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4279160633"/>
                    </a:ext>
                  </a:extLst>
                </a:gridCol>
              </a:tblGrid>
              <a:tr h="950225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28270"/>
                  </a:ext>
                </a:extLst>
              </a:tr>
              <a:tr h="1524795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  <a:p>
                      <a:pPr algn="ctr"/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2982455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1402BC-2329-6FDB-2C1D-992E8F24D4FA}"/>
              </a:ext>
            </a:extLst>
          </p:cNvPr>
          <p:cNvCxnSpPr>
            <a:cxnSpLocks/>
          </p:cNvCxnSpPr>
          <p:nvPr/>
        </p:nvCxnSpPr>
        <p:spPr>
          <a:xfrm>
            <a:off x="9677400" y="7124700"/>
            <a:ext cx="723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D37E09-EAB5-A562-8FB2-2C86B36373D3}"/>
              </a:ext>
            </a:extLst>
          </p:cNvPr>
          <p:cNvCxnSpPr/>
          <p:nvPr/>
        </p:nvCxnSpPr>
        <p:spPr>
          <a:xfrm>
            <a:off x="9906000" y="5829300"/>
            <a:ext cx="8451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2D6989A-187C-663F-BAB2-DFAB89611B11}"/>
              </a:ext>
            </a:extLst>
          </p:cNvPr>
          <p:cNvSpPr txBox="1"/>
          <p:nvPr/>
        </p:nvSpPr>
        <p:spPr>
          <a:xfrm>
            <a:off x="14630400" y="7124700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FF823B-2839-D200-0B99-737599BE3773}"/>
              </a:ext>
            </a:extLst>
          </p:cNvPr>
          <p:cNvSpPr txBox="1"/>
          <p:nvPr/>
        </p:nvSpPr>
        <p:spPr>
          <a:xfrm>
            <a:off x="11010900" y="7139129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3253" y="300742"/>
            <a:ext cx="10525747" cy="2175758"/>
          </a:xfrm>
          <a:custGeom>
            <a:avLst/>
            <a:gdLst/>
            <a:ahLst/>
            <a:cxnLst/>
            <a:rect l="l" t="t" r="r" b="b"/>
            <a:pathLst>
              <a:path w="13136870" h="3744008">
                <a:moveTo>
                  <a:pt x="0" y="0"/>
                </a:moveTo>
                <a:lnTo>
                  <a:pt x="13136870" y="0"/>
                </a:lnTo>
                <a:lnTo>
                  <a:pt x="13136870" y="3744007"/>
                </a:lnTo>
                <a:lnTo>
                  <a:pt x="0" y="3744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22528">
            <a:off x="16842607" y="33435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ACA6C8-F4E6-995E-DB13-C5BA0F5265B0}"/>
              </a:ext>
            </a:extLst>
          </p:cNvPr>
          <p:cNvSpPr txBox="1"/>
          <p:nvPr/>
        </p:nvSpPr>
        <p:spPr>
          <a:xfrm>
            <a:off x="1766132" y="758725"/>
            <a:ext cx="9490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FAED4E-CB7D-6780-0A38-3F2F5EA93BC5}"/>
              </a:ext>
            </a:extLst>
          </p:cNvPr>
          <p:cNvSpPr/>
          <p:nvPr/>
        </p:nvSpPr>
        <p:spPr>
          <a:xfrm>
            <a:off x="449387" y="2824707"/>
            <a:ext cx="17584334" cy="72090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/>
          <p:cNvSpPr/>
          <p:nvPr/>
        </p:nvSpPr>
        <p:spPr>
          <a:xfrm rot="1622528">
            <a:off x="16956109" y="933650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4D76F581-30F8-0991-66CB-AB2CC96549AB}"/>
              </a:ext>
            </a:extLst>
          </p:cNvPr>
          <p:cNvSpPr txBox="1"/>
          <p:nvPr/>
        </p:nvSpPr>
        <p:spPr>
          <a:xfrm>
            <a:off x="-1059820" y="8718315"/>
            <a:ext cx="11582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76 – 32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8363FC4-86F9-528C-FAB1-EFDCF9402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150807"/>
              </p:ext>
            </p:extLst>
          </p:nvPr>
        </p:nvGraphicFramePr>
        <p:xfrm>
          <a:off x="1158439" y="3157208"/>
          <a:ext cx="7239000" cy="505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739740706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4279160633"/>
                    </a:ext>
                  </a:extLst>
                </a:gridCol>
              </a:tblGrid>
              <a:tr h="950225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28270"/>
                  </a:ext>
                </a:extLst>
              </a:tr>
              <a:tr h="1524795">
                <a:tc>
                  <a:txBody>
                    <a:bodyPr/>
                    <a:lstStyle/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2982455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1402BC-2329-6FDB-2C1D-992E8F24D4FA}"/>
              </a:ext>
            </a:extLst>
          </p:cNvPr>
          <p:cNvCxnSpPr>
            <a:cxnSpLocks/>
          </p:cNvCxnSpPr>
          <p:nvPr/>
        </p:nvCxnSpPr>
        <p:spPr>
          <a:xfrm>
            <a:off x="1111880" y="7093679"/>
            <a:ext cx="723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D37E09-EAB5-A562-8FB2-2C86B36373D3}"/>
              </a:ext>
            </a:extLst>
          </p:cNvPr>
          <p:cNvCxnSpPr/>
          <p:nvPr/>
        </p:nvCxnSpPr>
        <p:spPr>
          <a:xfrm>
            <a:off x="1343542" y="5869745"/>
            <a:ext cx="8451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1FF823B-2839-D200-0B99-737599BE3773}"/>
              </a:ext>
            </a:extLst>
          </p:cNvPr>
          <p:cNvSpPr txBox="1"/>
          <p:nvPr/>
        </p:nvSpPr>
        <p:spPr>
          <a:xfrm>
            <a:off x="2667000" y="4424340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5282AE-EF7B-7C42-05B7-186680104CCF}"/>
              </a:ext>
            </a:extLst>
          </p:cNvPr>
          <p:cNvSpPr txBox="1"/>
          <p:nvPr/>
        </p:nvSpPr>
        <p:spPr>
          <a:xfrm>
            <a:off x="6172200" y="4481780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3107F-7C2C-5A88-EAE1-6FFB0CA8A58A}"/>
              </a:ext>
            </a:extLst>
          </p:cNvPr>
          <p:cNvSpPr txBox="1"/>
          <p:nvPr/>
        </p:nvSpPr>
        <p:spPr>
          <a:xfrm>
            <a:off x="2667000" y="5764797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81C516-B1A8-2AB3-96D4-5679E2BFA54C}"/>
              </a:ext>
            </a:extLst>
          </p:cNvPr>
          <p:cNvSpPr txBox="1"/>
          <p:nvPr/>
        </p:nvSpPr>
        <p:spPr>
          <a:xfrm>
            <a:off x="6110052" y="5720030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42133E-776A-003C-3E98-D33A2F971673}"/>
              </a:ext>
            </a:extLst>
          </p:cNvPr>
          <p:cNvSpPr txBox="1"/>
          <p:nvPr/>
        </p:nvSpPr>
        <p:spPr>
          <a:xfrm>
            <a:off x="9020249" y="4246998"/>
            <a:ext cx="31926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76</a:t>
            </a:r>
          </a:p>
          <a:p>
            <a:r>
              <a:rPr lang="en-US" sz="8000" b="1" dirty="0">
                <a:latin typeface="UTM Avo" panose="02040603050506020204" pitchFamily="18" charset="0"/>
              </a:rPr>
              <a:t>32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015983-A0EC-631C-0858-73174F21E45C}"/>
              </a:ext>
            </a:extLst>
          </p:cNvPr>
          <p:cNvCxnSpPr>
            <a:cxnSpLocks/>
          </p:cNvCxnSpPr>
          <p:nvPr/>
        </p:nvCxnSpPr>
        <p:spPr>
          <a:xfrm>
            <a:off x="8534400" y="5566507"/>
            <a:ext cx="5026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E02D4C-4D44-AF01-011E-1AFC877B7B38}"/>
              </a:ext>
            </a:extLst>
          </p:cNvPr>
          <p:cNvCxnSpPr>
            <a:cxnSpLocks/>
          </p:cNvCxnSpPr>
          <p:nvPr/>
        </p:nvCxnSpPr>
        <p:spPr>
          <a:xfrm>
            <a:off x="9144000" y="6667500"/>
            <a:ext cx="13030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DB13DA9-298C-5D51-1573-55D040ECBF61}"/>
              </a:ext>
            </a:extLst>
          </p:cNvPr>
          <p:cNvSpPr txBox="1"/>
          <p:nvPr/>
        </p:nvSpPr>
        <p:spPr>
          <a:xfrm>
            <a:off x="8933959" y="6638893"/>
            <a:ext cx="3192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A326A5-A681-3D02-E3E5-F89B157916B8}"/>
              </a:ext>
            </a:extLst>
          </p:cNvPr>
          <p:cNvSpPr txBox="1"/>
          <p:nvPr/>
        </p:nvSpPr>
        <p:spPr>
          <a:xfrm>
            <a:off x="9596767" y="6634093"/>
            <a:ext cx="3192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35A370-A169-B32C-59B5-D446FC7B6477}"/>
              </a:ext>
            </a:extLst>
          </p:cNvPr>
          <p:cNvSpPr txBox="1"/>
          <p:nvPr/>
        </p:nvSpPr>
        <p:spPr>
          <a:xfrm>
            <a:off x="6065202" y="7129791"/>
            <a:ext cx="3192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B524F3-B6E1-1DD5-02D3-5373F82D6291}"/>
              </a:ext>
            </a:extLst>
          </p:cNvPr>
          <p:cNvSpPr txBox="1"/>
          <p:nvPr/>
        </p:nvSpPr>
        <p:spPr>
          <a:xfrm>
            <a:off x="2517995" y="7081999"/>
            <a:ext cx="3192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2C42B6-D5C4-38CE-898E-BE81208A75CE}"/>
              </a:ext>
            </a:extLst>
          </p:cNvPr>
          <p:cNvSpPr txBox="1"/>
          <p:nvPr/>
        </p:nvSpPr>
        <p:spPr>
          <a:xfrm>
            <a:off x="10899772" y="4306862"/>
            <a:ext cx="69505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UTM Avo" panose="02040603050506020204" pitchFamily="18" charset="0"/>
              </a:rPr>
              <a:t>6 </a:t>
            </a:r>
            <a:r>
              <a:rPr lang="en-US" sz="5000" dirty="0" err="1">
                <a:latin typeface="UTM Avo" panose="02040603050506020204" pitchFamily="18" charset="0"/>
              </a:rPr>
              <a:t>trừ</a:t>
            </a:r>
            <a:r>
              <a:rPr lang="en-US" sz="5000" dirty="0">
                <a:latin typeface="UTM Avo" panose="02040603050506020204" pitchFamily="18" charset="0"/>
              </a:rPr>
              <a:t> 2 </a:t>
            </a:r>
            <a:r>
              <a:rPr lang="en-US" sz="5000" dirty="0" err="1">
                <a:latin typeface="UTM Avo" panose="02040603050506020204" pitchFamily="18" charset="0"/>
              </a:rPr>
              <a:t>bằng</a:t>
            </a:r>
            <a:r>
              <a:rPr lang="en-US" sz="5000" dirty="0">
                <a:latin typeface="UTM Avo" panose="02040603050506020204" pitchFamily="18" charset="0"/>
              </a:rPr>
              <a:t> 4, </a:t>
            </a:r>
            <a:r>
              <a:rPr lang="en-US" sz="5000" dirty="0" err="1">
                <a:latin typeface="UTM Avo" panose="02040603050506020204" pitchFamily="18" charset="0"/>
              </a:rPr>
              <a:t>viết</a:t>
            </a:r>
            <a:r>
              <a:rPr lang="en-US" sz="5000" dirty="0">
                <a:latin typeface="UTM Avo" panose="02040603050506020204" pitchFamily="18" charset="0"/>
              </a:rPr>
              <a:t> 4.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009A64-B4CF-F7FB-7ACA-C1A9CE29EA78}"/>
              </a:ext>
            </a:extLst>
          </p:cNvPr>
          <p:cNvSpPr txBox="1"/>
          <p:nvPr/>
        </p:nvSpPr>
        <p:spPr>
          <a:xfrm>
            <a:off x="10921157" y="5256161"/>
            <a:ext cx="69505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UTM Avo" panose="02040603050506020204" pitchFamily="18" charset="0"/>
              </a:rPr>
              <a:t>7 </a:t>
            </a:r>
            <a:r>
              <a:rPr lang="en-US" sz="5000" dirty="0" err="1">
                <a:latin typeface="UTM Avo" panose="02040603050506020204" pitchFamily="18" charset="0"/>
              </a:rPr>
              <a:t>trừ</a:t>
            </a:r>
            <a:r>
              <a:rPr lang="en-US" sz="5000" dirty="0">
                <a:latin typeface="UTM Avo" panose="02040603050506020204" pitchFamily="18" charset="0"/>
              </a:rPr>
              <a:t> 3 </a:t>
            </a:r>
            <a:r>
              <a:rPr lang="en-US" sz="5000" dirty="0" err="1">
                <a:latin typeface="UTM Avo" panose="02040603050506020204" pitchFamily="18" charset="0"/>
              </a:rPr>
              <a:t>bằng</a:t>
            </a:r>
            <a:r>
              <a:rPr lang="en-US" sz="5000" dirty="0">
                <a:latin typeface="UTM Avo" panose="02040603050506020204" pitchFamily="18" charset="0"/>
              </a:rPr>
              <a:t> 4, </a:t>
            </a:r>
            <a:r>
              <a:rPr lang="en-US" sz="5000" dirty="0" err="1">
                <a:latin typeface="UTM Avo" panose="02040603050506020204" pitchFamily="18" charset="0"/>
              </a:rPr>
              <a:t>viết</a:t>
            </a:r>
            <a:r>
              <a:rPr lang="en-US" sz="5000" dirty="0">
                <a:latin typeface="UTM Avo" panose="02040603050506020204" pitchFamily="18" charset="0"/>
              </a:rPr>
              <a:t> 4.</a:t>
            </a:r>
          </a:p>
        </p:txBody>
      </p:sp>
    </p:spTree>
    <p:extLst>
      <p:ext uri="{BB962C8B-B14F-4D97-AF65-F5344CB8AC3E}">
        <p14:creationId xmlns:p14="http://schemas.microsoft.com/office/powerpoint/2010/main" val="942270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4636" y="1049867"/>
            <a:ext cx="14569435" cy="6863955"/>
          </a:xfrm>
          <a:custGeom>
            <a:avLst/>
            <a:gdLst/>
            <a:ahLst/>
            <a:cxnLst/>
            <a:rect l="l" t="t" r="r" b="b"/>
            <a:pathLst>
              <a:path w="13136870" h="3744008">
                <a:moveTo>
                  <a:pt x="0" y="0"/>
                </a:moveTo>
                <a:lnTo>
                  <a:pt x="13136870" y="0"/>
                </a:lnTo>
                <a:lnTo>
                  <a:pt x="13136870" y="3744007"/>
                </a:lnTo>
                <a:lnTo>
                  <a:pt x="0" y="3744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20296">
            <a:off x="15835578" y="1341280"/>
            <a:ext cx="2987100" cy="3873063"/>
          </a:xfrm>
          <a:custGeom>
            <a:avLst/>
            <a:gdLst/>
            <a:ahLst/>
            <a:cxnLst/>
            <a:rect l="l" t="t" r="r" b="b"/>
            <a:pathLst>
              <a:path w="2987100" h="3873063">
                <a:moveTo>
                  <a:pt x="0" y="0"/>
                </a:moveTo>
                <a:lnTo>
                  <a:pt x="2987101" y="0"/>
                </a:lnTo>
                <a:lnTo>
                  <a:pt x="2987101" y="3873063"/>
                </a:lnTo>
                <a:lnTo>
                  <a:pt x="0" y="38730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23663">
            <a:off x="-204838" y="1472522"/>
            <a:ext cx="2932424" cy="3390086"/>
          </a:xfrm>
          <a:custGeom>
            <a:avLst/>
            <a:gdLst/>
            <a:ahLst/>
            <a:cxnLst/>
            <a:rect l="l" t="t" r="r" b="b"/>
            <a:pathLst>
              <a:path w="2932424" h="3390086">
                <a:moveTo>
                  <a:pt x="0" y="0"/>
                </a:moveTo>
                <a:lnTo>
                  <a:pt x="2932425" y="0"/>
                </a:lnTo>
                <a:lnTo>
                  <a:pt x="2932425" y="3390086"/>
                </a:lnTo>
                <a:lnTo>
                  <a:pt x="0" y="3390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7475" y="8802468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6337159" y="840928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B4D3B-D847-0D5F-CC23-0A2A655EEF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27779" y="7493977"/>
            <a:ext cx="4048095" cy="32128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A80918-E1DC-889C-BFE9-D496A21149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083436" y="2275345"/>
            <a:ext cx="22225578" cy="3633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711172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F3404F-A811-2B4F-213D-C58E5F53431C}"/>
              </a:ext>
            </a:extLst>
          </p:cNvPr>
          <p:cNvSpPr txBox="1"/>
          <p:nvPr/>
        </p:nvSpPr>
        <p:spPr>
          <a:xfrm>
            <a:off x="1017814" y="625058"/>
            <a:ext cx="13271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4401533" y="3887001"/>
            <a:ext cx="13258800" cy="4805445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5493323" y="5507095"/>
            <a:ext cx="112805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1241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" y="6629530"/>
            <a:ext cx="3559816" cy="3196441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3352800" y="3887001"/>
            <a:ext cx="14307533" cy="5938970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3886200" y="5931092"/>
            <a:ext cx="132588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 52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táo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biếu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 20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CE4DDC-64FF-57DF-1932-959C35455A82}"/>
              </a:ext>
            </a:extLst>
          </p:cNvPr>
          <p:cNvSpPr txBox="1"/>
          <p:nvPr/>
        </p:nvSpPr>
        <p:spPr>
          <a:xfrm>
            <a:off x="1017814" y="625058"/>
            <a:ext cx="13271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5760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711172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4401533" y="3887001"/>
            <a:ext cx="13258800" cy="4805445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5029200" y="5507095"/>
            <a:ext cx="117446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phép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F34E4-0429-CB1A-6C7B-0BAEFA524A7D}"/>
              </a:ext>
            </a:extLst>
          </p:cNvPr>
          <p:cNvSpPr txBox="1"/>
          <p:nvPr/>
        </p:nvSpPr>
        <p:spPr>
          <a:xfrm>
            <a:off x="1017814" y="625058"/>
            <a:ext cx="13271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7200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711172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4401533" y="3887001"/>
            <a:ext cx="13258800" cy="5142699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5029200" y="5507095"/>
            <a:ext cx="11744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trừ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52 - 20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A9132-EB7B-286D-D965-7425D47030D4}"/>
              </a:ext>
            </a:extLst>
          </p:cNvPr>
          <p:cNvSpPr txBox="1"/>
          <p:nvPr/>
        </p:nvSpPr>
        <p:spPr>
          <a:xfrm>
            <a:off x="1017814" y="625058"/>
            <a:ext cx="13271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6410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6099791" y="3693836"/>
            <a:ext cx="11582400" cy="3478092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7168928" y="4896625"/>
            <a:ext cx="9444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A9132-EB7B-286D-D965-7425D47030D4}"/>
              </a:ext>
            </a:extLst>
          </p:cNvPr>
          <p:cNvSpPr txBox="1"/>
          <p:nvPr/>
        </p:nvSpPr>
        <p:spPr>
          <a:xfrm>
            <a:off x="1017814" y="625058"/>
            <a:ext cx="13271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5061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7467599" y="3693836"/>
            <a:ext cx="10214591" cy="6256988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8025952" y="5943818"/>
            <a:ext cx="909788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thẳng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cột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sang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trái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A9132-EB7B-286D-D965-7425D47030D4}"/>
              </a:ext>
            </a:extLst>
          </p:cNvPr>
          <p:cNvSpPr txBox="1"/>
          <p:nvPr/>
        </p:nvSpPr>
        <p:spPr>
          <a:xfrm>
            <a:off x="1017814" y="625058"/>
            <a:ext cx="13271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BFC111-BF75-AF3C-E5AB-72150F711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724" y="3946352"/>
            <a:ext cx="7159705" cy="55332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587A19-FCF5-7177-23BF-B25D530B70BA}"/>
              </a:ext>
            </a:extLst>
          </p:cNvPr>
          <p:cNvSpPr txBox="1"/>
          <p:nvPr/>
        </p:nvSpPr>
        <p:spPr>
          <a:xfrm>
            <a:off x="1941105" y="8483347"/>
            <a:ext cx="6303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</a:rPr>
              <a:t>52 – 20 </a:t>
            </a:r>
          </a:p>
        </p:txBody>
      </p:sp>
    </p:spTree>
    <p:extLst>
      <p:ext uri="{BB962C8B-B14F-4D97-AF65-F5344CB8AC3E}">
        <p14:creationId xmlns:p14="http://schemas.microsoft.com/office/powerpoint/2010/main" val="4138874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0824" y="-201032"/>
            <a:ext cx="12131953" cy="4039561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22528">
            <a:off x="10513615" y="2909980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1157" y="-811636"/>
            <a:ext cx="4161618" cy="41148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F3CC1-3C45-15C7-B0AF-E84E44DFCA7D}"/>
              </a:ext>
            </a:extLst>
          </p:cNvPr>
          <p:cNvSpPr txBox="1"/>
          <p:nvPr/>
        </p:nvSpPr>
        <p:spPr>
          <a:xfrm>
            <a:off x="1028700" y="899868"/>
            <a:ext cx="1104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52 – 20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C3E83C-0171-1E0F-0CF1-E1880BEB75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4157" y="4482050"/>
            <a:ext cx="5943197" cy="5614540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AFFD39E6-DD4E-FED3-061D-5E54A85F7D1C}"/>
              </a:ext>
            </a:extLst>
          </p:cNvPr>
          <p:cNvSpPr txBox="1"/>
          <p:nvPr/>
        </p:nvSpPr>
        <p:spPr>
          <a:xfrm>
            <a:off x="-1143000" y="9201763"/>
            <a:ext cx="11582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52 - 20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E3768DC9-070F-A56D-4920-8DDFC62A1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334426"/>
              </p:ext>
            </p:extLst>
          </p:nvPr>
        </p:nvGraphicFramePr>
        <p:xfrm>
          <a:off x="929388" y="4196032"/>
          <a:ext cx="7239000" cy="505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739740706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4279160633"/>
                    </a:ext>
                  </a:extLst>
                </a:gridCol>
              </a:tblGrid>
              <a:tr h="950225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28270"/>
                  </a:ext>
                </a:extLst>
              </a:tr>
              <a:tr h="1524795">
                <a:tc>
                  <a:txBody>
                    <a:bodyPr/>
                    <a:lstStyle/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2982455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68FF7B-9F5C-DCD7-67F6-E4F6C3964115}"/>
              </a:ext>
            </a:extLst>
          </p:cNvPr>
          <p:cNvCxnSpPr>
            <a:cxnSpLocks/>
          </p:cNvCxnSpPr>
          <p:nvPr/>
        </p:nvCxnSpPr>
        <p:spPr>
          <a:xfrm>
            <a:off x="882829" y="8132503"/>
            <a:ext cx="723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74B9AE-FFAD-AD3A-8C2D-3D45331B9ED1}"/>
              </a:ext>
            </a:extLst>
          </p:cNvPr>
          <p:cNvCxnSpPr/>
          <p:nvPr/>
        </p:nvCxnSpPr>
        <p:spPr>
          <a:xfrm>
            <a:off x="1114491" y="6908569"/>
            <a:ext cx="8451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D98BB40-760B-44BF-C9A4-F7CC10279583}"/>
              </a:ext>
            </a:extLst>
          </p:cNvPr>
          <p:cNvSpPr txBox="1"/>
          <p:nvPr/>
        </p:nvSpPr>
        <p:spPr>
          <a:xfrm>
            <a:off x="2437949" y="5463164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E482A4-917B-A088-337D-4548260087A9}"/>
              </a:ext>
            </a:extLst>
          </p:cNvPr>
          <p:cNvSpPr txBox="1"/>
          <p:nvPr/>
        </p:nvSpPr>
        <p:spPr>
          <a:xfrm>
            <a:off x="5943149" y="5520604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32D6D9-1317-2372-43A0-BC4D8CBB6CEB}"/>
              </a:ext>
            </a:extLst>
          </p:cNvPr>
          <p:cNvSpPr txBox="1"/>
          <p:nvPr/>
        </p:nvSpPr>
        <p:spPr>
          <a:xfrm>
            <a:off x="2437949" y="6803621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7ACEE2-B6CA-CF3B-F9BE-575D2080F3A8}"/>
              </a:ext>
            </a:extLst>
          </p:cNvPr>
          <p:cNvSpPr txBox="1"/>
          <p:nvPr/>
        </p:nvSpPr>
        <p:spPr>
          <a:xfrm>
            <a:off x="5881001" y="6758854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030ED9-E054-C0F1-E070-8CCEF38004D3}"/>
              </a:ext>
            </a:extLst>
          </p:cNvPr>
          <p:cNvSpPr txBox="1"/>
          <p:nvPr/>
        </p:nvSpPr>
        <p:spPr>
          <a:xfrm>
            <a:off x="2437949" y="8120823"/>
            <a:ext cx="3192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A9993C-055B-8B75-59D7-8FF16C72F26F}"/>
              </a:ext>
            </a:extLst>
          </p:cNvPr>
          <p:cNvSpPr txBox="1"/>
          <p:nvPr/>
        </p:nvSpPr>
        <p:spPr>
          <a:xfrm>
            <a:off x="5900350" y="8063693"/>
            <a:ext cx="3192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84C1B6-3B8A-B72F-6E78-AD946CDFC636}"/>
              </a:ext>
            </a:extLst>
          </p:cNvPr>
          <p:cNvSpPr txBox="1"/>
          <p:nvPr/>
        </p:nvSpPr>
        <p:spPr>
          <a:xfrm>
            <a:off x="9676949" y="5263094"/>
            <a:ext cx="26743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atin typeface="UTM Avo" panose="02040603050506020204" pitchFamily="18" charset="0"/>
              </a:rPr>
              <a:t>52</a:t>
            </a:r>
          </a:p>
          <a:p>
            <a:r>
              <a:rPr lang="en-US" sz="10000" b="1" dirty="0">
                <a:latin typeface="UTM Avo" panose="02040603050506020204" pitchFamily="18" charset="0"/>
              </a:rPr>
              <a:t>20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5C8858-DEE2-879B-4BFC-6A5797C006CF}"/>
              </a:ext>
            </a:extLst>
          </p:cNvPr>
          <p:cNvCxnSpPr/>
          <p:nvPr/>
        </p:nvCxnSpPr>
        <p:spPr>
          <a:xfrm>
            <a:off x="9155179" y="6725872"/>
            <a:ext cx="5217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D85D737-7F77-A322-5EA1-BC8D863DAE7E}"/>
              </a:ext>
            </a:extLst>
          </p:cNvPr>
          <p:cNvCxnSpPr>
            <a:cxnSpLocks/>
          </p:cNvCxnSpPr>
          <p:nvPr/>
        </p:nvCxnSpPr>
        <p:spPr>
          <a:xfrm>
            <a:off x="9525113" y="8433193"/>
            <a:ext cx="201969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37826F2-43F4-64A2-C607-38B75EC5A04E}"/>
              </a:ext>
            </a:extLst>
          </p:cNvPr>
          <p:cNvSpPr txBox="1"/>
          <p:nvPr/>
        </p:nvSpPr>
        <p:spPr>
          <a:xfrm>
            <a:off x="10552835" y="8261106"/>
            <a:ext cx="31926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03AD87-8ED0-0A37-D595-160C09785913}"/>
              </a:ext>
            </a:extLst>
          </p:cNvPr>
          <p:cNvSpPr txBox="1"/>
          <p:nvPr/>
        </p:nvSpPr>
        <p:spPr>
          <a:xfrm>
            <a:off x="9742521" y="8314172"/>
            <a:ext cx="8487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D21BBE-F089-E106-8754-CAAF05985345}"/>
              </a:ext>
            </a:extLst>
          </p:cNvPr>
          <p:cNvSpPr txBox="1"/>
          <p:nvPr/>
        </p:nvSpPr>
        <p:spPr>
          <a:xfrm>
            <a:off x="13716993" y="6308130"/>
            <a:ext cx="494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UTM Avo" panose="02040603050506020204" pitchFamily="18" charset="0"/>
              </a:rPr>
              <a:t>2 </a:t>
            </a:r>
            <a:r>
              <a:rPr lang="en-US" sz="5000" dirty="0" err="1">
                <a:latin typeface="UTM Avo" panose="02040603050506020204" pitchFamily="18" charset="0"/>
              </a:rPr>
              <a:t>trừ</a:t>
            </a:r>
            <a:r>
              <a:rPr lang="en-US" sz="5000" dirty="0">
                <a:latin typeface="UTM Avo" panose="02040603050506020204" pitchFamily="18" charset="0"/>
              </a:rPr>
              <a:t> 0 </a:t>
            </a:r>
            <a:r>
              <a:rPr lang="en-US" sz="5000" dirty="0" err="1">
                <a:latin typeface="UTM Avo" panose="02040603050506020204" pitchFamily="18" charset="0"/>
              </a:rPr>
              <a:t>bằng</a:t>
            </a:r>
            <a:r>
              <a:rPr lang="en-US" sz="5000" dirty="0">
                <a:latin typeface="UTM Avo" panose="02040603050506020204" pitchFamily="18" charset="0"/>
              </a:rPr>
              <a:t> 2, </a:t>
            </a:r>
            <a:r>
              <a:rPr lang="en-US" sz="5000" dirty="0" err="1">
                <a:latin typeface="UTM Avo" panose="02040603050506020204" pitchFamily="18" charset="0"/>
              </a:rPr>
              <a:t>viết</a:t>
            </a:r>
            <a:r>
              <a:rPr lang="en-US" sz="5000" dirty="0">
                <a:latin typeface="UTM Avo" panose="02040603050506020204" pitchFamily="18" charset="0"/>
              </a:rPr>
              <a:t> 2.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C215A9-9D60-8EAC-D3ED-50D4F377D46E}"/>
              </a:ext>
            </a:extLst>
          </p:cNvPr>
          <p:cNvSpPr txBox="1"/>
          <p:nvPr/>
        </p:nvSpPr>
        <p:spPr>
          <a:xfrm>
            <a:off x="13716993" y="7914733"/>
            <a:ext cx="494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UTM Avo" panose="02040603050506020204" pitchFamily="18" charset="0"/>
              </a:rPr>
              <a:t>5 </a:t>
            </a:r>
            <a:r>
              <a:rPr lang="en-US" sz="5000" dirty="0" err="1">
                <a:latin typeface="UTM Avo" panose="02040603050506020204" pitchFamily="18" charset="0"/>
              </a:rPr>
              <a:t>trừ</a:t>
            </a:r>
            <a:r>
              <a:rPr lang="en-US" sz="5000" dirty="0">
                <a:latin typeface="UTM Avo" panose="02040603050506020204" pitchFamily="18" charset="0"/>
              </a:rPr>
              <a:t> 2 </a:t>
            </a:r>
            <a:r>
              <a:rPr lang="en-US" sz="5000" dirty="0" err="1">
                <a:latin typeface="UTM Avo" panose="02040603050506020204" pitchFamily="18" charset="0"/>
              </a:rPr>
              <a:t>bằng</a:t>
            </a:r>
            <a:r>
              <a:rPr lang="en-US" sz="5000" dirty="0">
                <a:latin typeface="UTM Avo" panose="02040603050506020204" pitchFamily="18" charset="0"/>
              </a:rPr>
              <a:t> 3, </a:t>
            </a:r>
            <a:r>
              <a:rPr lang="en-US" sz="5000" dirty="0" err="1">
                <a:latin typeface="UTM Avo" panose="02040603050506020204" pitchFamily="18" charset="0"/>
              </a:rPr>
              <a:t>viết</a:t>
            </a:r>
            <a:r>
              <a:rPr lang="en-US" sz="5000" dirty="0">
                <a:latin typeface="UTM Avo" panose="02040603050506020204" pitchFamily="18" charset="0"/>
              </a:rPr>
              <a:t> 3.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2" grpId="0"/>
      <p:bldP spid="33" grpId="0"/>
      <p:bldP spid="34" grpId="0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4636" y="1049867"/>
            <a:ext cx="14569435" cy="6863955"/>
          </a:xfrm>
          <a:custGeom>
            <a:avLst/>
            <a:gdLst/>
            <a:ahLst/>
            <a:cxnLst/>
            <a:rect l="l" t="t" r="r" b="b"/>
            <a:pathLst>
              <a:path w="13136870" h="3744008">
                <a:moveTo>
                  <a:pt x="0" y="0"/>
                </a:moveTo>
                <a:lnTo>
                  <a:pt x="13136870" y="0"/>
                </a:lnTo>
                <a:lnTo>
                  <a:pt x="13136870" y="3744007"/>
                </a:lnTo>
                <a:lnTo>
                  <a:pt x="0" y="3744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20296">
            <a:off x="15835578" y="1341280"/>
            <a:ext cx="2987100" cy="3873063"/>
          </a:xfrm>
          <a:custGeom>
            <a:avLst/>
            <a:gdLst/>
            <a:ahLst/>
            <a:cxnLst/>
            <a:rect l="l" t="t" r="r" b="b"/>
            <a:pathLst>
              <a:path w="2987100" h="3873063">
                <a:moveTo>
                  <a:pt x="0" y="0"/>
                </a:moveTo>
                <a:lnTo>
                  <a:pt x="2987101" y="0"/>
                </a:lnTo>
                <a:lnTo>
                  <a:pt x="2987101" y="3873063"/>
                </a:lnTo>
                <a:lnTo>
                  <a:pt x="0" y="38730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23663">
            <a:off x="-204838" y="1472522"/>
            <a:ext cx="2932424" cy="3390086"/>
          </a:xfrm>
          <a:custGeom>
            <a:avLst/>
            <a:gdLst/>
            <a:ahLst/>
            <a:cxnLst/>
            <a:rect l="l" t="t" r="r" b="b"/>
            <a:pathLst>
              <a:path w="2932424" h="3390086">
                <a:moveTo>
                  <a:pt x="0" y="0"/>
                </a:moveTo>
                <a:lnTo>
                  <a:pt x="2932425" y="0"/>
                </a:lnTo>
                <a:lnTo>
                  <a:pt x="2932425" y="3390086"/>
                </a:lnTo>
                <a:lnTo>
                  <a:pt x="0" y="3390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7475" y="8802468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6337159" y="840928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B4D3B-D847-0D5F-CC23-0A2A655EEF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27779" y="7493977"/>
            <a:ext cx="4048095" cy="3212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420CF9-47CD-318C-D1EA-CFD1DFF051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590800" y="2155243"/>
            <a:ext cx="23922236" cy="37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81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2973" y="103120"/>
            <a:ext cx="5629227" cy="1634662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59468" y="-1231282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42836" y="1737782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22528">
            <a:off x="3494485" y="3094089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22528">
            <a:off x="13587831" y="530299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03400">
            <a:off x="15293568" y="7206947"/>
            <a:ext cx="3063207" cy="3047891"/>
          </a:xfrm>
          <a:custGeom>
            <a:avLst/>
            <a:gdLst/>
            <a:ahLst/>
            <a:cxnLst/>
            <a:rect l="l" t="t" r="r" b="b"/>
            <a:pathLst>
              <a:path w="3063207" h="3047891">
                <a:moveTo>
                  <a:pt x="0" y="0"/>
                </a:moveTo>
                <a:lnTo>
                  <a:pt x="3063208" y="0"/>
                </a:lnTo>
                <a:lnTo>
                  <a:pt x="3063208" y="3047892"/>
                </a:lnTo>
                <a:lnTo>
                  <a:pt x="0" y="30478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2135861" y="978496"/>
            <a:ext cx="10986893" cy="51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1"/>
              </a:lnSpc>
            </a:pP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Bài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1: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Tính</a:t>
            </a:r>
            <a:endParaRPr lang="en-US" sz="6000" b="1" dirty="0">
              <a:solidFill>
                <a:srgbClr val="003357"/>
              </a:solidFill>
              <a:latin typeface="UTM Avo" panose="02040603050506020204" pitchFamily="18" charset="0"/>
              <a:ea typeface="Hero"/>
              <a:cs typeface="Hero"/>
              <a:sym typeface="Hero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FF0E9F-6428-C4FC-0170-45042EEAB8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0424" y="2152641"/>
            <a:ext cx="3287176" cy="42682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80CD7B-63F5-3D11-4527-D3820805D5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7192" y="2124170"/>
            <a:ext cx="3287176" cy="426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FAF966-6649-DEBD-D504-C23200D419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5056" y="2097607"/>
            <a:ext cx="3287176" cy="42682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C1B5C0-96F3-B7BF-9612-13DDA514C6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2795" y="2152641"/>
            <a:ext cx="3287176" cy="42682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5249FB-39CD-49AF-429D-4B34296C34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09972" y="2097608"/>
            <a:ext cx="3287176" cy="4268287"/>
          </a:xfrm>
          <a:prstGeom prst="rect">
            <a:avLst/>
          </a:prstGeom>
        </p:spPr>
      </p:pic>
      <p:sp>
        <p:nvSpPr>
          <p:cNvPr id="19" name="Freeform 6">
            <a:extLst>
              <a:ext uri="{FF2B5EF4-FFF2-40B4-BE49-F238E27FC236}">
                <a16:creationId xmlns:a16="http://schemas.microsoft.com/office/drawing/2014/main" id="{2B4895E8-490A-0E95-FD32-032372CF6DFE}"/>
              </a:ext>
            </a:extLst>
          </p:cNvPr>
          <p:cNvSpPr/>
          <p:nvPr/>
        </p:nvSpPr>
        <p:spPr>
          <a:xfrm>
            <a:off x="1685620" y="8887660"/>
            <a:ext cx="4554725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FAB1A1-029B-EDA2-D88B-8FA182BD8272}"/>
              </a:ext>
            </a:extLst>
          </p:cNvPr>
          <p:cNvGrpSpPr/>
          <p:nvPr/>
        </p:nvGrpSpPr>
        <p:grpSpPr>
          <a:xfrm>
            <a:off x="781496" y="2445785"/>
            <a:ext cx="3196105" cy="2554545"/>
            <a:chOff x="781496" y="2445785"/>
            <a:chExt cx="3196105" cy="255454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E8DC79-63AC-9096-A23C-69D2198F0826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57</a:t>
              </a:r>
            </a:p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34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3240C61-7602-D91C-58A0-49FF5D36F0FD}"/>
                </a:ext>
              </a:extLst>
            </p:cNvPr>
            <p:cNvCxnSpPr/>
            <p:nvPr/>
          </p:nvCxnSpPr>
          <p:spPr>
            <a:xfrm>
              <a:off x="781496" y="3908563"/>
              <a:ext cx="5217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C350C98-00A7-79E2-EB15-D7584D664833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735757A-6058-9B49-6EF2-279A5C502F80}"/>
              </a:ext>
            </a:extLst>
          </p:cNvPr>
          <p:cNvGrpSpPr/>
          <p:nvPr/>
        </p:nvGrpSpPr>
        <p:grpSpPr>
          <a:xfrm>
            <a:off x="1285312" y="4753129"/>
            <a:ext cx="3818206" cy="1347665"/>
            <a:chOff x="1285312" y="4753129"/>
            <a:chExt cx="3818206" cy="13476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9036A3-D8FF-6512-D5E9-B31B5D872B23}"/>
                </a:ext>
              </a:extLst>
            </p:cNvPr>
            <p:cNvSpPr txBox="1"/>
            <p:nvPr/>
          </p:nvSpPr>
          <p:spPr>
            <a:xfrm>
              <a:off x="1910837" y="4777355"/>
              <a:ext cx="31926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C3AEA8-221F-50E9-B8D7-F85692787BB4}"/>
                </a:ext>
              </a:extLst>
            </p:cNvPr>
            <p:cNvSpPr txBox="1"/>
            <p:nvPr/>
          </p:nvSpPr>
          <p:spPr>
            <a:xfrm>
              <a:off x="1285312" y="4753129"/>
              <a:ext cx="8487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534FD0-5742-30E2-07A1-FC22371A1AEA}"/>
              </a:ext>
            </a:extLst>
          </p:cNvPr>
          <p:cNvGrpSpPr/>
          <p:nvPr/>
        </p:nvGrpSpPr>
        <p:grpSpPr>
          <a:xfrm>
            <a:off x="4199517" y="2446169"/>
            <a:ext cx="3196105" cy="2554545"/>
            <a:chOff x="781496" y="2445785"/>
            <a:chExt cx="3196105" cy="255454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12E90-0957-0146-7876-BA00F52079D5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68</a:t>
              </a:r>
            </a:p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41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F00B389-E2EE-02E3-8C89-32EE44418A4A}"/>
                </a:ext>
              </a:extLst>
            </p:cNvPr>
            <p:cNvCxnSpPr/>
            <p:nvPr/>
          </p:nvCxnSpPr>
          <p:spPr>
            <a:xfrm>
              <a:off x="781496" y="3908563"/>
              <a:ext cx="5217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91827A7-0812-DC34-934D-94B2D59D9794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C8E0AC-887D-544F-2B5F-B16591B9A346}"/>
              </a:ext>
            </a:extLst>
          </p:cNvPr>
          <p:cNvGrpSpPr/>
          <p:nvPr/>
        </p:nvGrpSpPr>
        <p:grpSpPr>
          <a:xfrm>
            <a:off x="7867268" y="2421063"/>
            <a:ext cx="3196105" cy="2554545"/>
            <a:chOff x="781496" y="2445785"/>
            <a:chExt cx="3196105" cy="255454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D77CAB-5269-B7AF-AC43-84F1F2884C39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72</a:t>
              </a:r>
            </a:p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52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250E84F-3D0D-B0AD-8714-49D4BA57EE42}"/>
                </a:ext>
              </a:extLst>
            </p:cNvPr>
            <p:cNvCxnSpPr/>
            <p:nvPr/>
          </p:nvCxnSpPr>
          <p:spPr>
            <a:xfrm>
              <a:off x="781496" y="3908563"/>
              <a:ext cx="5217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F90EC53-B733-7FDF-D5BA-8F1FAC15AFF5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4725B16-7248-FFE9-6679-5E72BD888CED}"/>
              </a:ext>
            </a:extLst>
          </p:cNvPr>
          <p:cNvGrpSpPr/>
          <p:nvPr/>
        </p:nvGrpSpPr>
        <p:grpSpPr>
          <a:xfrm>
            <a:off x="11153866" y="2360250"/>
            <a:ext cx="3196105" cy="2554545"/>
            <a:chOff x="781496" y="2445785"/>
            <a:chExt cx="3196105" cy="255454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AC3455-8741-5E6E-CFBF-8D877A61B1E1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95</a:t>
              </a:r>
            </a:p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71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01568AB-286C-D198-4122-0547F2DF7149}"/>
                </a:ext>
              </a:extLst>
            </p:cNvPr>
            <p:cNvCxnSpPr/>
            <p:nvPr/>
          </p:nvCxnSpPr>
          <p:spPr>
            <a:xfrm>
              <a:off x="781496" y="3908563"/>
              <a:ext cx="5217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F980191-B9F9-A4D2-43A3-BAA856D135B1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6EA5BC-D099-0B4C-0EE2-361F502339D1}"/>
              </a:ext>
            </a:extLst>
          </p:cNvPr>
          <p:cNvGrpSpPr/>
          <p:nvPr/>
        </p:nvGrpSpPr>
        <p:grpSpPr>
          <a:xfrm>
            <a:off x="14911113" y="2328491"/>
            <a:ext cx="3196105" cy="2554545"/>
            <a:chOff x="781496" y="2445785"/>
            <a:chExt cx="3196105" cy="255454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158A9-7F88-62EA-8ED3-93E275BE5BF8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60</a:t>
              </a:r>
            </a:p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30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63F79B3-156B-25AE-CE6C-24C5406D2D52}"/>
                </a:ext>
              </a:extLst>
            </p:cNvPr>
            <p:cNvCxnSpPr/>
            <p:nvPr/>
          </p:nvCxnSpPr>
          <p:spPr>
            <a:xfrm>
              <a:off x="781496" y="3908563"/>
              <a:ext cx="5217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34C3980-B113-4901-26BC-9780FF5466D6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340269-C72B-5695-D0F3-63BB6518B40B}"/>
              </a:ext>
            </a:extLst>
          </p:cNvPr>
          <p:cNvGrpSpPr/>
          <p:nvPr/>
        </p:nvGrpSpPr>
        <p:grpSpPr>
          <a:xfrm>
            <a:off x="4698654" y="4773198"/>
            <a:ext cx="2529262" cy="1323439"/>
            <a:chOff x="1285312" y="4753129"/>
            <a:chExt cx="4408227" cy="132343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6565A58-4591-6135-C423-A56C335732DC}"/>
                </a:ext>
              </a:extLst>
            </p:cNvPr>
            <p:cNvSpPr txBox="1"/>
            <p:nvPr/>
          </p:nvSpPr>
          <p:spPr>
            <a:xfrm>
              <a:off x="2500858" y="4753129"/>
              <a:ext cx="31926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5810DB6-6083-CE67-D0BC-45D063A0554D}"/>
                </a:ext>
              </a:extLst>
            </p:cNvPr>
            <p:cNvSpPr txBox="1"/>
            <p:nvPr/>
          </p:nvSpPr>
          <p:spPr>
            <a:xfrm>
              <a:off x="1285312" y="4753129"/>
              <a:ext cx="8487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75E6240-7E9C-50E2-C15F-36DC49213120}"/>
              </a:ext>
            </a:extLst>
          </p:cNvPr>
          <p:cNvGrpSpPr/>
          <p:nvPr/>
        </p:nvGrpSpPr>
        <p:grpSpPr>
          <a:xfrm>
            <a:off x="8338388" y="4790912"/>
            <a:ext cx="2529262" cy="1323439"/>
            <a:chOff x="1285312" y="4753129"/>
            <a:chExt cx="4408227" cy="132343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749AB8D-C5BC-75F2-9914-1CC2A4ACDE9F}"/>
                </a:ext>
              </a:extLst>
            </p:cNvPr>
            <p:cNvSpPr txBox="1"/>
            <p:nvPr/>
          </p:nvSpPr>
          <p:spPr>
            <a:xfrm>
              <a:off x="2500858" y="4753129"/>
              <a:ext cx="31926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AA1E97F-F45C-6AF0-395B-AF420C701C81}"/>
                </a:ext>
              </a:extLst>
            </p:cNvPr>
            <p:cNvSpPr txBox="1"/>
            <p:nvPr/>
          </p:nvSpPr>
          <p:spPr>
            <a:xfrm>
              <a:off x="1285312" y="4753129"/>
              <a:ext cx="8487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653118-C1D4-9F3C-262E-36D114F3AA79}"/>
              </a:ext>
            </a:extLst>
          </p:cNvPr>
          <p:cNvGrpSpPr/>
          <p:nvPr/>
        </p:nvGrpSpPr>
        <p:grpSpPr>
          <a:xfrm>
            <a:off x="11594850" y="4811659"/>
            <a:ext cx="2529262" cy="1323439"/>
            <a:chOff x="1285312" y="4753129"/>
            <a:chExt cx="4408227" cy="132343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2CC384-7DCD-6E2B-F424-2B7985DB691B}"/>
                </a:ext>
              </a:extLst>
            </p:cNvPr>
            <p:cNvSpPr txBox="1"/>
            <p:nvPr/>
          </p:nvSpPr>
          <p:spPr>
            <a:xfrm>
              <a:off x="2500858" y="4753129"/>
              <a:ext cx="31926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BDB5EF7-DDFF-C540-B537-DBE7C919AFCF}"/>
                </a:ext>
              </a:extLst>
            </p:cNvPr>
            <p:cNvSpPr txBox="1"/>
            <p:nvPr/>
          </p:nvSpPr>
          <p:spPr>
            <a:xfrm>
              <a:off x="1285312" y="4753129"/>
              <a:ext cx="8487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06083FE-6AFE-C843-FFC4-DD03BD4CF4AF}"/>
              </a:ext>
            </a:extLst>
          </p:cNvPr>
          <p:cNvGrpSpPr/>
          <p:nvPr/>
        </p:nvGrpSpPr>
        <p:grpSpPr>
          <a:xfrm>
            <a:off x="15339136" y="4742245"/>
            <a:ext cx="2529262" cy="1323439"/>
            <a:chOff x="1285312" y="4753129"/>
            <a:chExt cx="4408227" cy="132343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F3A7479-0350-4F3B-329C-33565A405AAA}"/>
                </a:ext>
              </a:extLst>
            </p:cNvPr>
            <p:cNvSpPr txBox="1"/>
            <p:nvPr/>
          </p:nvSpPr>
          <p:spPr>
            <a:xfrm>
              <a:off x="2500858" y="4753129"/>
              <a:ext cx="31926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867256F-6B88-D2F6-828D-189CA0644532}"/>
                </a:ext>
              </a:extLst>
            </p:cNvPr>
            <p:cNvSpPr txBox="1"/>
            <p:nvPr/>
          </p:nvSpPr>
          <p:spPr>
            <a:xfrm>
              <a:off x="1285312" y="4753129"/>
              <a:ext cx="8487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771900" y="-41910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2973" y="103119"/>
            <a:ext cx="9591627" cy="1942239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34600" y="-1310738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42836" y="1737782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03400">
            <a:off x="15293568" y="7206947"/>
            <a:ext cx="3063207" cy="3047891"/>
          </a:xfrm>
          <a:custGeom>
            <a:avLst/>
            <a:gdLst/>
            <a:ahLst/>
            <a:cxnLst/>
            <a:rect l="l" t="t" r="r" b="b"/>
            <a:pathLst>
              <a:path w="3063207" h="3047891">
                <a:moveTo>
                  <a:pt x="0" y="0"/>
                </a:moveTo>
                <a:lnTo>
                  <a:pt x="3063208" y="0"/>
                </a:lnTo>
                <a:lnTo>
                  <a:pt x="3063208" y="3047892"/>
                </a:lnTo>
                <a:lnTo>
                  <a:pt x="0" y="30478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307835" y="1147934"/>
            <a:ext cx="10986893" cy="51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1"/>
              </a:lnSpc>
            </a:pP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Bài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2: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Đặt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tính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rồi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tính</a:t>
            </a:r>
            <a:endParaRPr lang="en-US" sz="6000" b="1" dirty="0">
              <a:solidFill>
                <a:srgbClr val="003357"/>
              </a:solidFill>
              <a:latin typeface="UTM Avo" panose="02040603050506020204" pitchFamily="18" charset="0"/>
              <a:ea typeface="Hero"/>
              <a:cs typeface="Hero"/>
              <a:sym typeface="Hero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B4895E8-490A-0E95-FD32-032372CF6DFE}"/>
              </a:ext>
            </a:extLst>
          </p:cNvPr>
          <p:cNvSpPr/>
          <p:nvPr/>
        </p:nvSpPr>
        <p:spPr>
          <a:xfrm>
            <a:off x="1685620" y="8887660"/>
            <a:ext cx="4554725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B364DD-124D-E1E2-6AA1-3DEC5330CF93}"/>
              </a:ext>
            </a:extLst>
          </p:cNvPr>
          <p:cNvSpPr/>
          <p:nvPr/>
        </p:nvSpPr>
        <p:spPr>
          <a:xfrm>
            <a:off x="441696" y="2665417"/>
            <a:ext cx="6035304" cy="1785298"/>
          </a:xfrm>
          <a:prstGeom prst="roundRect">
            <a:avLst/>
          </a:prstGeom>
          <a:solidFill>
            <a:srgbClr val="FFF8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UTM Avo" panose="02040603050506020204" pitchFamily="18" charset="0"/>
              </a:rPr>
              <a:t>68 - 25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336E352-67E8-0C57-6284-01D09A577F26}"/>
              </a:ext>
            </a:extLst>
          </p:cNvPr>
          <p:cNvSpPr/>
          <p:nvPr/>
        </p:nvSpPr>
        <p:spPr>
          <a:xfrm>
            <a:off x="11353800" y="2679954"/>
            <a:ext cx="6035304" cy="17852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UTM Avo" panose="02040603050506020204" pitchFamily="18" charset="0"/>
              </a:rPr>
              <a:t>79 - 59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262648-5E61-A394-74B0-8BAE31301020}"/>
              </a:ext>
            </a:extLst>
          </p:cNvPr>
          <p:cNvSpPr/>
          <p:nvPr/>
        </p:nvSpPr>
        <p:spPr>
          <a:xfrm>
            <a:off x="441696" y="5711625"/>
            <a:ext cx="6035304" cy="1785298"/>
          </a:xfrm>
          <a:prstGeom prst="roundRect">
            <a:avLst/>
          </a:prstGeom>
          <a:solidFill>
            <a:srgbClr val="27AB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UTM Avo" panose="02040603050506020204" pitchFamily="18" charset="0"/>
              </a:rPr>
              <a:t>67 - 50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9B01A3-40A0-C7D2-6F4F-7E5248FEADE9}"/>
              </a:ext>
            </a:extLst>
          </p:cNvPr>
          <p:cNvSpPr/>
          <p:nvPr/>
        </p:nvSpPr>
        <p:spPr>
          <a:xfrm>
            <a:off x="11353800" y="5534136"/>
            <a:ext cx="6035304" cy="17852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UTM Avo" panose="02040603050506020204" pitchFamily="18" charset="0"/>
              </a:rPr>
              <a:t>88 - 33</a:t>
            </a:r>
          </a:p>
        </p:txBody>
      </p:sp>
    </p:spTree>
    <p:extLst>
      <p:ext uri="{BB962C8B-B14F-4D97-AF65-F5344CB8AC3E}">
        <p14:creationId xmlns:p14="http://schemas.microsoft.com/office/powerpoint/2010/main" val="230771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210" y="498572"/>
            <a:ext cx="10970385" cy="985314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3031" y="3607331"/>
            <a:ext cx="1938696" cy="1069941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4074" y="9381666"/>
            <a:ext cx="1390008" cy="905334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35" r="62964"/>
          <a:stretch/>
        </p:blipFill>
        <p:spPr>
          <a:xfrm>
            <a:off x="6877880" y="4096754"/>
            <a:ext cx="2340335" cy="2405081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0132" y="9086498"/>
            <a:ext cx="1033362" cy="701931"/>
          </a:xfrm>
          <a:prstGeom prst="rect">
            <a:avLst/>
          </a:prstGeom>
        </p:spPr>
      </p:pic>
      <p:pic>
        <p:nvPicPr>
          <p:cNvPr id="554" name="Graphic 5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4B8320-BC34-8BEF-AF8C-D34C779B5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58058" y="2764783"/>
            <a:ext cx="2493015" cy="1153484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49" t="29007"/>
          <a:stretch/>
        </p:blipFill>
        <p:spPr>
          <a:xfrm>
            <a:off x="284992" y="8290565"/>
            <a:ext cx="2018966" cy="1661994"/>
          </a:xfrm>
          <a:prstGeom prst="rect">
            <a:avLst/>
          </a:prstGeom>
        </p:spPr>
      </p:pic>
      <p:grpSp>
        <p:nvGrpSpPr>
          <p:cNvPr id="557" name="Group 556">
            <a:extLst>
              <a:ext uri="{FF2B5EF4-FFF2-40B4-BE49-F238E27FC236}">
                <a16:creationId xmlns:a16="http://schemas.microsoft.com/office/drawing/2014/main" id="{F13E027F-08B4-A69C-E21A-B20640012F86}"/>
              </a:ext>
            </a:extLst>
          </p:cNvPr>
          <p:cNvGrpSpPr/>
          <p:nvPr/>
        </p:nvGrpSpPr>
        <p:grpSpPr>
          <a:xfrm>
            <a:off x="-482031" y="2304791"/>
            <a:ext cx="9404937" cy="7307094"/>
            <a:chOff x="-173958" y="1565466"/>
            <a:chExt cx="6269958" cy="4871396"/>
          </a:xfrm>
        </p:grpSpPr>
        <p:pic>
          <p:nvPicPr>
            <p:cNvPr id="535" name="Picture 534">
              <a:extLst>
                <a:ext uri="{FF2B5EF4-FFF2-40B4-BE49-F238E27FC236}">
                  <a16:creationId xmlns:a16="http://schemas.microsoft.com/office/drawing/2014/main" id="{E295E06A-8281-D2BE-DB4C-90FC31F9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73958" y="1565466"/>
              <a:ext cx="6269958" cy="4871396"/>
            </a:xfrm>
            <a:prstGeom prst="rect">
              <a:avLst/>
            </a:prstGeom>
          </p:spPr>
        </p:pic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id="{8F2FC0C2-A38D-9E60-2CE6-84EDCF52C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13084" y="4693053"/>
              <a:ext cx="1364839" cy="1287889"/>
            </a:xfrm>
            <a:prstGeom prst="rect">
              <a:avLst/>
            </a:prstGeom>
          </p:spPr>
        </p:pic>
        <p:pic>
          <p:nvPicPr>
            <p:cNvPr id="549" name="Picture 548">
              <a:extLst>
                <a:ext uri="{FF2B5EF4-FFF2-40B4-BE49-F238E27FC236}">
                  <a16:creationId xmlns:a16="http://schemas.microsoft.com/office/drawing/2014/main" id="{E0627EDB-90BD-CD85-3B8B-F8C703766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6885" y="2878665"/>
              <a:ext cx="1585097" cy="1603387"/>
            </a:xfrm>
            <a:prstGeom prst="rect">
              <a:avLst/>
            </a:prstGeom>
          </p:spPr>
        </p:pic>
      </p:grpSp>
      <p:pic>
        <p:nvPicPr>
          <p:cNvPr id="559" name="Picture 558">
            <a:extLst>
              <a:ext uri="{FF2B5EF4-FFF2-40B4-BE49-F238E27FC236}">
                <a16:creationId xmlns:a16="http://schemas.microsoft.com/office/drawing/2014/main" id="{9F011A56-9BC5-5D88-6FDB-301E540B98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2765" y="271381"/>
            <a:ext cx="16199121" cy="3085547"/>
          </a:xfrm>
          <a:prstGeom prst="rect">
            <a:avLst/>
          </a:prstGeom>
        </p:spPr>
      </p:pic>
      <p:grpSp>
        <p:nvGrpSpPr>
          <p:cNvPr id="560" name="Group 559">
            <a:extLst>
              <a:ext uri="{FF2B5EF4-FFF2-40B4-BE49-F238E27FC236}">
                <a16:creationId xmlns:a16="http://schemas.microsoft.com/office/drawing/2014/main" id="{ACF25E43-8E84-8AE0-220A-C7216EA80800}"/>
              </a:ext>
            </a:extLst>
          </p:cNvPr>
          <p:cNvGrpSpPr/>
          <p:nvPr/>
        </p:nvGrpSpPr>
        <p:grpSpPr>
          <a:xfrm>
            <a:off x="2522327" y="4919224"/>
            <a:ext cx="2960214" cy="3244196"/>
            <a:chOff x="-95450" y="-189977"/>
            <a:chExt cx="2546323" cy="2790600"/>
          </a:xfrm>
        </p:grpSpPr>
        <p:pic>
          <p:nvPicPr>
            <p:cNvPr id="561" name="Picture 560">
              <a:extLst>
                <a:ext uri="{FF2B5EF4-FFF2-40B4-BE49-F238E27FC236}">
                  <a16:creationId xmlns:a16="http://schemas.microsoft.com/office/drawing/2014/main" id="{F1F6E615-2C02-D54A-8617-E9C738BE0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95450" y="-189977"/>
              <a:ext cx="2546323" cy="2790600"/>
            </a:xfrm>
            <a:prstGeom prst="rect">
              <a:avLst/>
            </a:prstGeom>
          </p:spPr>
        </p:pic>
        <p:pic>
          <p:nvPicPr>
            <p:cNvPr id="562" name="Picture 561">
              <a:extLst>
                <a:ext uri="{FF2B5EF4-FFF2-40B4-BE49-F238E27FC236}">
                  <a16:creationId xmlns:a16="http://schemas.microsoft.com/office/drawing/2014/main" id="{82D15A8A-B9EF-FC4E-83C3-AF43B7699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 rot="1450322">
              <a:off x="1479808" y="-147982"/>
              <a:ext cx="791709" cy="816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124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7475" y="8802468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622528">
            <a:off x="16337159" y="840928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254502">
            <a:off x="15655441" y="-721539"/>
            <a:ext cx="3185782" cy="3544681"/>
          </a:xfrm>
          <a:custGeom>
            <a:avLst/>
            <a:gdLst/>
            <a:ahLst/>
            <a:cxnLst/>
            <a:rect l="l" t="t" r="r" b="b"/>
            <a:pathLst>
              <a:path w="3185782" h="3544681">
                <a:moveTo>
                  <a:pt x="0" y="0"/>
                </a:moveTo>
                <a:lnTo>
                  <a:pt x="3185781" y="0"/>
                </a:lnTo>
                <a:lnTo>
                  <a:pt x="3185781" y="3544681"/>
                </a:lnTo>
                <a:lnTo>
                  <a:pt x="0" y="3544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3ACF74AB-4611-C1FE-A7EE-F2063544D325}"/>
              </a:ext>
            </a:extLst>
          </p:cNvPr>
          <p:cNvSpPr/>
          <p:nvPr/>
        </p:nvSpPr>
        <p:spPr>
          <a:xfrm>
            <a:off x="542973" y="103119"/>
            <a:ext cx="9591627" cy="1942239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2F9E9A8-2F1A-2BBE-7844-017E4489347B}"/>
              </a:ext>
            </a:extLst>
          </p:cNvPr>
          <p:cNvSpPr txBox="1"/>
          <p:nvPr/>
        </p:nvSpPr>
        <p:spPr>
          <a:xfrm>
            <a:off x="-307835" y="1147934"/>
            <a:ext cx="10986893" cy="51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1"/>
              </a:lnSpc>
            </a:pP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Bài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2: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Đặt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tính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rồi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tính</a:t>
            </a:r>
            <a:endParaRPr lang="en-US" sz="6000" b="1" dirty="0">
              <a:solidFill>
                <a:srgbClr val="003357"/>
              </a:solidFill>
              <a:latin typeface="UTM Avo" panose="02040603050506020204" pitchFamily="18" charset="0"/>
              <a:ea typeface="Hero"/>
              <a:cs typeface="Hero"/>
              <a:sym typeface="Hero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D03F56-EB74-5541-D061-13ACD0DA5E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64" y="2338756"/>
            <a:ext cx="3536248" cy="5211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9E080C-D789-A1C6-A0B3-B57A71833E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4725" y="2338756"/>
            <a:ext cx="3536248" cy="52117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3EB458-4E1E-ABE4-B06F-68F01B3180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3993" y="2337848"/>
            <a:ext cx="3536248" cy="52117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91508E-6A11-DA81-585E-435BEE6FA1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33261" y="2266997"/>
            <a:ext cx="3536248" cy="521172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26A51FE-BF68-069A-862C-7B2768227CFA}"/>
              </a:ext>
            </a:extLst>
          </p:cNvPr>
          <p:cNvGrpSpPr/>
          <p:nvPr/>
        </p:nvGrpSpPr>
        <p:grpSpPr>
          <a:xfrm>
            <a:off x="832490" y="2808573"/>
            <a:ext cx="3196105" cy="2554545"/>
            <a:chOff x="781496" y="2445785"/>
            <a:chExt cx="3196105" cy="255454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EFB4E6-8A03-DC94-99E6-ED0E3E73BD5A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UTM Avo" panose="02040603050506020204" pitchFamily="18" charset="0"/>
                </a:rPr>
                <a:t>68</a:t>
              </a:r>
            </a:p>
            <a:p>
              <a:r>
                <a:rPr lang="en-US" sz="8000" b="1" dirty="0">
                  <a:latin typeface="UTM Avo" panose="02040603050506020204" pitchFamily="18" charset="0"/>
                </a:rPr>
                <a:t>15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3475C53-3B05-4617-EE97-3022ABD647A5}"/>
                </a:ext>
              </a:extLst>
            </p:cNvPr>
            <p:cNvCxnSpPr/>
            <p:nvPr/>
          </p:nvCxnSpPr>
          <p:spPr>
            <a:xfrm>
              <a:off x="781496" y="3890770"/>
              <a:ext cx="52177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34F13EF-8891-F97D-566F-DB267EEA83B9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8257C0-CDEA-0512-FECA-8843D031B35C}"/>
              </a:ext>
            </a:extLst>
          </p:cNvPr>
          <p:cNvGrpSpPr/>
          <p:nvPr/>
        </p:nvGrpSpPr>
        <p:grpSpPr>
          <a:xfrm>
            <a:off x="5650684" y="2705453"/>
            <a:ext cx="3196105" cy="2554545"/>
            <a:chOff x="781496" y="2445785"/>
            <a:chExt cx="3196105" cy="255454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CD91261-D478-C438-EB2A-3BE6884E0485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UTM Avo" panose="02040603050506020204" pitchFamily="18" charset="0"/>
                </a:rPr>
                <a:t>79</a:t>
              </a:r>
            </a:p>
            <a:p>
              <a:r>
                <a:rPr lang="en-US" sz="8000" b="1" dirty="0">
                  <a:latin typeface="UTM Avo" panose="02040603050506020204" pitchFamily="18" charset="0"/>
                </a:rPr>
                <a:t>59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68E2CDE-DAC2-A146-1E2D-4A911C1A87B9}"/>
                </a:ext>
              </a:extLst>
            </p:cNvPr>
            <p:cNvCxnSpPr/>
            <p:nvPr/>
          </p:nvCxnSpPr>
          <p:spPr>
            <a:xfrm>
              <a:off x="781496" y="3890770"/>
              <a:ext cx="52177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FA621BF-BB9A-C88D-4A67-87A86DBDCA90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0635E2-CB29-935A-1400-9C9E7E68C753}"/>
              </a:ext>
            </a:extLst>
          </p:cNvPr>
          <p:cNvGrpSpPr/>
          <p:nvPr/>
        </p:nvGrpSpPr>
        <p:grpSpPr>
          <a:xfrm>
            <a:off x="10467182" y="2721214"/>
            <a:ext cx="3196105" cy="2554545"/>
            <a:chOff x="781496" y="2445785"/>
            <a:chExt cx="3196105" cy="255454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5675F73-B930-13E2-69A5-BD1FEBE16D9A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UTM Avo" panose="02040603050506020204" pitchFamily="18" charset="0"/>
                </a:rPr>
                <a:t>67</a:t>
              </a:r>
            </a:p>
            <a:p>
              <a:r>
                <a:rPr lang="en-US" sz="8000" b="1" dirty="0">
                  <a:latin typeface="UTM Avo" panose="02040603050506020204" pitchFamily="18" charset="0"/>
                </a:rPr>
                <a:t>50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742391-EE09-1BBF-3443-AC8BB47A55E9}"/>
                </a:ext>
              </a:extLst>
            </p:cNvPr>
            <p:cNvCxnSpPr/>
            <p:nvPr/>
          </p:nvCxnSpPr>
          <p:spPr>
            <a:xfrm>
              <a:off x="781496" y="3890770"/>
              <a:ext cx="52177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6390988-A160-9086-D570-9DF4F3E2CEF5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8895398-F3B4-7245-2694-81F6ECF96C9F}"/>
              </a:ext>
            </a:extLst>
          </p:cNvPr>
          <p:cNvGrpSpPr/>
          <p:nvPr/>
        </p:nvGrpSpPr>
        <p:grpSpPr>
          <a:xfrm>
            <a:off x="15008170" y="2678239"/>
            <a:ext cx="3196105" cy="2554545"/>
            <a:chOff x="781496" y="2445785"/>
            <a:chExt cx="3196105" cy="255454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D85076-79C4-F9BE-8108-DAF19E9B9521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UTM Avo" panose="02040603050506020204" pitchFamily="18" charset="0"/>
                </a:rPr>
                <a:t>88</a:t>
              </a:r>
            </a:p>
            <a:p>
              <a:r>
                <a:rPr lang="en-US" sz="8000" b="1" dirty="0">
                  <a:latin typeface="UTM Avo" panose="02040603050506020204" pitchFamily="18" charset="0"/>
                </a:rPr>
                <a:t>33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6863361-0BB2-0233-AE98-040C77BEEF0B}"/>
                </a:ext>
              </a:extLst>
            </p:cNvPr>
            <p:cNvCxnSpPr/>
            <p:nvPr/>
          </p:nvCxnSpPr>
          <p:spPr>
            <a:xfrm>
              <a:off x="781496" y="3890770"/>
              <a:ext cx="52177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B2805D1-F22C-316A-3D9A-E42B20925FA9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3E8726B-1871-B79B-5F74-CD66F47FB40A}"/>
              </a:ext>
            </a:extLst>
          </p:cNvPr>
          <p:cNvSpPr txBox="1"/>
          <p:nvPr/>
        </p:nvSpPr>
        <p:spPr>
          <a:xfrm>
            <a:off x="1383363" y="5259998"/>
            <a:ext cx="159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53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241BD9-0D10-AA4F-21CA-9F68E42C4ED4}"/>
              </a:ext>
            </a:extLst>
          </p:cNvPr>
          <p:cNvSpPr txBox="1"/>
          <p:nvPr/>
        </p:nvSpPr>
        <p:spPr>
          <a:xfrm>
            <a:off x="6152082" y="5232784"/>
            <a:ext cx="159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A4D3F2-A0D7-48FE-A8E0-40BB29113415}"/>
              </a:ext>
            </a:extLst>
          </p:cNvPr>
          <p:cNvSpPr txBox="1"/>
          <p:nvPr/>
        </p:nvSpPr>
        <p:spPr>
          <a:xfrm>
            <a:off x="15628402" y="5082641"/>
            <a:ext cx="159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55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1806A7-3B8E-850C-7A12-C7C0D557224B}"/>
              </a:ext>
            </a:extLst>
          </p:cNvPr>
          <p:cNvSpPr txBox="1"/>
          <p:nvPr/>
        </p:nvSpPr>
        <p:spPr>
          <a:xfrm>
            <a:off x="10988952" y="5146995"/>
            <a:ext cx="159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27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7475" y="8802468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622528">
            <a:off x="16337159" y="840928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254502">
            <a:off x="15655441" y="-721539"/>
            <a:ext cx="3185782" cy="3544681"/>
          </a:xfrm>
          <a:custGeom>
            <a:avLst/>
            <a:gdLst/>
            <a:ahLst/>
            <a:cxnLst/>
            <a:rect l="l" t="t" r="r" b="b"/>
            <a:pathLst>
              <a:path w="3185782" h="3544681">
                <a:moveTo>
                  <a:pt x="0" y="0"/>
                </a:moveTo>
                <a:lnTo>
                  <a:pt x="3185781" y="0"/>
                </a:lnTo>
                <a:lnTo>
                  <a:pt x="3185781" y="3544681"/>
                </a:lnTo>
                <a:lnTo>
                  <a:pt x="0" y="35446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437508-82BC-840F-5F27-D5D964D70786}"/>
              </a:ext>
            </a:extLst>
          </p:cNvPr>
          <p:cNvSpPr/>
          <p:nvPr/>
        </p:nvSpPr>
        <p:spPr>
          <a:xfrm>
            <a:off x="640681" y="289856"/>
            <a:ext cx="17145000" cy="21104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2F9E9A8-2F1A-2BBE-7844-017E4489347B}"/>
              </a:ext>
            </a:extLst>
          </p:cNvPr>
          <p:cNvSpPr txBox="1"/>
          <p:nvPr/>
        </p:nvSpPr>
        <p:spPr>
          <a:xfrm>
            <a:off x="1010584" y="498692"/>
            <a:ext cx="17277416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Bài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3: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Quả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dưa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nào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ghi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phép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tính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kết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quả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lớn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nhất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76C506D-5A6F-130F-F110-B2C33D749A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89844" l="9961" r="96680">
                        <a14:foregroundMark x1="83008" y1="26074" x2="82682" y2="35059"/>
                        <a14:foregroundMark x1="82682" y1="35059" x2="82031" y2="36426"/>
                        <a14:foregroundMark x1="81576" y1="30566" x2="91536" y2="50488"/>
                        <a14:foregroundMark x1="90039" y1="39258" x2="92969" y2="49707"/>
                        <a14:foregroundMark x1="93294" y1="42480" x2="96680" y2="42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27994" y="1976609"/>
            <a:ext cx="6792683" cy="45284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56A6898-01A5-04F4-09FE-EBA76DB8AF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89844" l="9961" r="96680">
                        <a14:foregroundMark x1="83008" y1="26074" x2="82682" y2="35059"/>
                        <a14:foregroundMark x1="82682" y1="35059" x2="82031" y2="36426"/>
                        <a14:foregroundMark x1="81576" y1="30566" x2="91536" y2="50488"/>
                        <a14:foregroundMark x1="90039" y1="39258" x2="92969" y2="49707"/>
                        <a14:foregroundMark x1="93294" y1="42480" x2="96680" y2="42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9901" y="1983224"/>
            <a:ext cx="6792683" cy="452845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FD4656B-0DCC-CDFA-CBA2-FC961B0A1299}"/>
              </a:ext>
            </a:extLst>
          </p:cNvPr>
          <p:cNvGrpSpPr/>
          <p:nvPr/>
        </p:nvGrpSpPr>
        <p:grpSpPr>
          <a:xfrm>
            <a:off x="-587023" y="2088888"/>
            <a:ext cx="6792683" cy="4528455"/>
            <a:chOff x="-533400" y="3033130"/>
            <a:chExt cx="6792683" cy="452845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F8A3299-516B-7A33-D382-C0F361CF5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61" b="89844" l="9961" r="96680">
                          <a14:foregroundMark x1="83008" y1="26074" x2="82682" y2="35059"/>
                          <a14:foregroundMark x1="82682" y1="35059" x2="82031" y2="36426"/>
                          <a14:foregroundMark x1="81576" y1="30566" x2="91536" y2="50488"/>
                          <a14:foregroundMark x1="90039" y1="39258" x2="92969" y2="49707"/>
                          <a14:foregroundMark x1="93294" y1="42480" x2="96680" y2="424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33400" y="3033130"/>
              <a:ext cx="6792683" cy="4528455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082F989-7CFD-B993-091D-E69BBA7A6E56}"/>
                </a:ext>
              </a:extLst>
            </p:cNvPr>
            <p:cNvSpPr/>
            <p:nvPr/>
          </p:nvSpPr>
          <p:spPr>
            <a:xfrm>
              <a:off x="767550" y="4807519"/>
              <a:ext cx="3748339" cy="990600"/>
            </a:xfrm>
            <a:prstGeom prst="rect">
              <a:avLst/>
            </a:prstGeom>
            <a:solidFill>
              <a:srgbClr val="FFF8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BDC52D3-ECB1-94A4-A6A7-5BEF6C8748BF}"/>
                </a:ext>
              </a:extLst>
            </p:cNvPr>
            <p:cNvSpPr txBox="1"/>
            <p:nvPr/>
          </p:nvSpPr>
          <p:spPr>
            <a:xfrm>
              <a:off x="961315" y="4635637"/>
              <a:ext cx="4281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atin typeface="UTM Avo" panose="02040603050506020204" pitchFamily="18" charset="0"/>
                </a:rPr>
                <a:t>70 - 20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B25160C-F5FE-C910-ECD1-C32411E76BCD}"/>
              </a:ext>
            </a:extLst>
          </p:cNvPr>
          <p:cNvGrpSpPr/>
          <p:nvPr/>
        </p:nvGrpSpPr>
        <p:grpSpPr>
          <a:xfrm>
            <a:off x="7256391" y="3730618"/>
            <a:ext cx="4479406" cy="1323439"/>
            <a:chOff x="7166638" y="4643720"/>
            <a:chExt cx="4479406" cy="132343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C5FABA8-AD1A-6E95-F6F5-E8DFC0060DFF}"/>
                </a:ext>
              </a:extLst>
            </p:cNvPr>
            <p:cNvSpPr/>
            <p:nvPr/>
          </p:nvSpPr>
          <p:spPr>
            <a:xfrm>
              <a:off x="7166638" y="4810140"/>
              <a:ext cx="3748339" cy="990600"/>
            </a:xfrm>
            <a:prstGeom prst="rect">
              <a:avLst/>
            </a:prstGeom>
            <a:solidFill>
              <a:srgbClr val="FFF8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F64C953-7DD0-6E01-0C3E-A845BB8E6C50}"/>
                </a:ext>
              </a:extLst>
            </p:cNvPr>
            <p:cNvSpPr txBox="1"/>
            <p:nvPr/>
          </p:nvSpPr>
          <p:spPr>
            <a:xfrm>
              <a:off x="7364305" y="4643720"/>
              <a:ext cx="4281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atin typeface="UTM Avo" panose="02040603050506020204" pitchFamily="18" charset="0"/>
                </a:rPr>
                <a:t>54 - 14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CD3B9DC-3391-849C-7909-AF02A505D93F}"/>
              </a:ext>
            </a:extLst>
          </p:cNvPr>
          <p:cNvGrpSpPr/>
          <p:nvPr/>
        </p:nvGrpSpPr>
        <p:grpSpPr>
          <a:xfrm>
            <a:off x="13431262" y="3669380"/>
            <a:ext cx="4540736" cy="1323439"/>
            <a:chOff x="13166978" y="4643720"/>
            <a:chExt cx="4540736" cy="132343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BAA8AC9-C71E-9A49-D310-7B95D2F12302}"/>
                </a:ext>
              </a:extLst>
            </p:cNvPr>
            <p:cNvSpPr/>
            <p:nvPr/>
          </p:nvSpPr>
          <p:spPr>
            <a:xfrm>
              <a:off x="13166978" y="4810140"/>
              <a:ext cx="3748339" cy="990600"/>
            </a:xfrm>
            <a:prstGeom prst="rect">
              <a:avLst/>
            </a:prstGeom>
            <a:solidFill>
              <a:srgbClr val="FFF8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20C8E9A-F921-2F78-C810-E006E8F5A158}"/>
                </a:ext>
              </a:extLst>
            </p:cNvPr>
            <p:cNvSpPr txBox="1"/>
            <p:nvPr/>
          </p:nvSpPr>
          <p:spPr>
            <a:xfrm>
              <a:off x="13425975" y="4643720"/>
              <a:ext cx="4281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atin typeface="UTM Avo" panose="02040603050506020204" pitchFamily="18" charset="0"/>
                </a:rPr>
                <a:t>35 - 10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DDB7053-F20E-EC49-A612-1972F9C2835D}"/>
              </a:ext>
            </a:extLst>
          </p:cNvPr>
          <p:cNvSpPr/>
          <p:nvPr/>
        </p:nvSpPr>
        <p:spPr>
          <a:xfrm>
            <a:off x="1010584" y="6188130"/>
            <a:ext cx="2884299" cy="3905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9B55FCD-2153-68D6-AE90-25EA4238E079}"/>
              </a:ext>
            </a:extLst>
          </p:cNvPr>
          <p:cNvSpPr/>
          <p:nvPr/>
        </p:nvSpPr>
        <p:spPr>
          <a:xfrm>
            <a:off x="7674677" y="6102763"/>
            <a:ext cx="2884299" cy="3905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4D33AFB-C563-4EEE-D376-A6EF9662A51A}"/>
              </a:ext>
            </a:extLst>
          </p:cNvPr>
          <p:cNvSpPr/>
          <p:nvPr/>
        </p:nvSpPr>
        <p:spPr>
          <a:xfrm>
            <a:off x="14017018" y="6073121"/>
            <a:ext cx="2884299" cy="3905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DF8E1A4-4FBB-896D-9196-CD3251FAC46C}"/>
              </a:ext>
            </a:extLst>
          </p:cNvPr>
          <p:cNvGrpSpPr/>
          <p:nvPr/>
        </p:nvGrpSpPr>
        <p:grpSpPr>
          <a:xfrm>
            <a:off x="1224143" y="6151687"/>
            <a:ext cx="3196105" cy="2554545"/>
            <a:chOff x="781496" y="2445785"/>
            <a:chExt cx="3196105" cy="255454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89CCF5-58C8-DC54-B855-BAE699AC20B2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UTM Avo" panose="02040603050506020204" pitchFamily="18" charset="0"/>
                </a:rPr>
                <a:t>70</a:t>
              </a:r>
            </a:p>
            <a:p>
              <a:r>
                <a:rPr lang="en-US" sz="8000" b="1" dirty="0">
                  <a:latin typeface="UTM Avo" panose="02040603050506020204" pitchFamily="18" charset="0"/>
                </a:rPr>
                <a:t>20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FFF2C50-B44F-E187-1A72-36B152156706}"/>
                </a:ext>
              </a:extLst>
            </p:cNvPr>
            <p:cNvCxnSpPr/>
            <p:nvPr/>
          </p:nvCxnSpPr>
          <p:spPr>
            <a:xfrm>
              <a:off x="781496" y="3890770"/>
              <a:ext cx="52177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9218CE-CFC3-63EE-6E4D-923892AB106D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4BB2BADF-149D-5C64-5C88-7010DB58247C}"/>
              </a:ext>
            </a:extLst>
          </p:cNvPr>
          <p:cNvSpPr txBox="1"/>
          <p:nvPr/>
        </p:nvSpPr>
        <p:spPr>
          <a:xfrm>
            <a:off x="1775016" y="8603112"/>
            <a:ext cx="159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50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0F0E313-968B-19CB-7E9C-3D54F9E01B19}"/>
              </a:ext>
            </a:extLst>
          </p:cNvPr>
          <p:cNvGrpSpPr/>
          <p:nvPr/>
        </p:nvGrpSpPr>
        <p:grpSpPr>
          <a:xfrm>
            <a:off x="7994062" y="6151686"/>
            <a:ext cx="3196105" cy="2554545"/>
            <a:chOff x="781496" y="2445785"/>
            <a:chExt cx="3196105" cy="2554545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1605A69-3296-5B1A-968F-E53EAC24ED02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UTM Avo" panose="02040603050506020204" pitchFamily="18" charset="0"/>
                </a:rPr>
                <a:t>54</a:t>
              </a:r>
            </a:p>
            <a:p>
              <a:r>
                <a:rPr lang="en-US" sz="8000" b="1" dirty="0">
                  <a:latin typeface="UTM Avo" panose="02040603050506020204" pitchFamily="18" charset="0"/>
                </a:rPr>
                <a:t>14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2AB5C19-1FA2-B5A2-0CF4-82CADFD559EA}"/>
                </a:ext>
              </a:extLst>
            </p:cNvPr>
            <p:cNvCxnSpPr/>
            <p:nvPr/>
          </p:nvCxnSpPr>
          <p:spPr>
            <a:xfrm>
              <a:off x="781496" y="3890770"/>
              <a:ext cx="52177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A4C700F-598E-9A55-0BA9-F728CCF2A7C4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75D8660-0DAA-495A-F05B-BECCC98DBC18}"/>
              </a:ext>
            </a:extLst>
          </p:cNvPr>
          <p:cNvSpPr txBox="1"/>
          <p:nvPr/>
        </p:nvSpPr>
        <p:spPr>
          <a:xfrm>
            <a:off x="8515832" y="8586783"/>
            <a:ext cx="159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40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A691A6E-EE0B-767B-B3F3-C03433D18119}"/>
              </a:ext>
            </a:extLst>
          </p:cNvPr>
          <p:cNvGrpSpPr/>
          <p:nvPr/>
        </p:nvGrpSpPr>
        <p:grpSpPr>
          <a:xfrm>
            <a:off x="14165796" y="6048567"/>
            <a:ext cx="3196105" cy="2554545"/>
            <a:chOff x="781496" y="2445785"/>
            <a:chExt cx="3196105" cy="255454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1929C02-6C7F-76C9-7BCA-3541C8C42BCD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UTM Avo" panose="02040603050506020204" pitchFamily="18" charset="0"/>
                </a:rPr>
                <a:t>35</a:t>
              </a:r>
            </a:p>
            <a:p>
              <a:r>
                <a:rPr lang="en-US" sz="8000" b="1" dirty="0">
                  <a:latin typeface="UTM Avo" panose="02040603050506020204" pitchFamily="18" charset="0"/>
                </a:rPr>
                <a:t>10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F631036-22DC-1E31-6055-1B958714A70D}"/>
                </a:ext>
              </a:extLst>
            </p:cNvPr>
            <p:cNvCxnSpPr/>
            <p:nvPr/>
          </p:nvCxnSpPr>
          <p:spPr>
            <a:xfrm>
              <a:off x="781496" y="3890770"/>
              <a:ext cx="52177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2792B59-57F5-F737-C4B4-D10F99F3E97B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C03391E9-230B-B2D4-2109-415B3E00FAF8}"/>
              </a:ext>
            </a:extLst>
          </p:cNvPr>
          <p:cNvSpPr txBox="1"/>
          <p:nvPr/>
        </p:nvSpPr>
        <p:spPr>
          <a:xfrm>
            <a:off x="14683231" y="8522273"/>
            <a:ext cx="159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087232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9" grpId="0"/>
      <p:bldP spid="59" grpId="1"/>
      <p:bldP spid="64" grpId="0"/>
      <p:bldP spid="64" grpId="1"/>
      <p:bldP spid="69" grpId="0"/>
      <p:bldP spid="6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154399" y="8039100"/>
            <a:ext cx="2957261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437508-82BC-840F-5F27-D5D964D70786}"/>
              </a:ext>
            </a:extLst>
          </p:cNvPr>
          <p:cNvSpPr/>
          <p:nvPr/>
        </p:nvSpPr>
        <p:spPr>
          <a:xfrm>
            <a:off x="682787" y="161110"/>
            <a:ext cx="17145000" cy="2969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2F9E9A8-2F1A-2BBE-7844-017E4489347B}"/>
              </a:ext>
            </a:extLst>
          </p:cNvPr>
          <p:cNvSpPr txBox="1"/>
          <p:nvPr/>
        </p:nvSpPr>
        <p:spPr>
          <a:xfrm>
            <a:off x="1039355" y="214413"/>
            <a:ext cx="16636735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Bài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4: Trong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vườn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ăn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quả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tất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75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nhãn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và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vải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,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trong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đó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25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nhãn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.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Hỏi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trong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vườn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bao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nhiêu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vải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9906794-EEC1-EF06-48A9-84531C26F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69095"/>
              </p:ext>
            </p:extLst>
          </p:nvPr>
        </p:nvGraphicFramePr>
        <p:xfrm>
          <a:off x="3429000" y="3320737"/>
          <a:ext cx="11430000" cy="1920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72949898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04274306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0005741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933399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709032344"/>
                    </a:ext>
                  </a:extLst>
                </a:gridCol>
              </a:tblGrid>
              <a:tr h="772847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39056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1E468DE-F232-E456-F975-7A2B63BF33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3601" y="5431540"/>
            <a:ext cx="13846574" cy="46943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252E35-93A4-C818-8149-5B180FCB36E7}"/>
              </a:ext>
            </a:extLst>
          </p:cNvPr>
          <p:cNvSpPr txBox="1"/>
          <p:nvPr/>
        </p:nvSpPr>
        <p:spPr>
          <a:xfrm>
            <a:off x="4080839" y="3671254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EA3032-DD5B-1336-B01A-219E52ACC759}"/>
              </a:ext>
            </a:extLst>
          </p:cNvPr>
          <p:cNvSpPr txBox="1"/>
          <p:nvPr/>
        </p:nvSpPr>
        <p:spPr>
          <a:xfrm>
            <a:off x="8485763" y="3599478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D42782-0009-70BD-668B-AD50F02FB61B}"/>
              </a:ext>
            </a:extLst>
          </p:cNvPr>
          <p:cNvSpPr txBox="1"/>
          <p:nvPr/>
        </p:nvSpPr>
        <p:spPr>
          <a:xfrm>
            <a:off x="6494524" y="3616400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342748-55B3-4F3E-460F-454A53F3B99D}"/>
              </a:ext>
            </a:extLst>
          </p:cNvPr>
          <p:cNvSpPr txBox="1"/>
          <p:nvPr/>
        </p:nvSpPr>
        <p:spPr>
          <a:xfrm>
            <a:off x="10904853" y="3549458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CD592-9B2E-134D-5BFB-23F93F2E58EB}"/>
              </a:ext>
            </a:extLst>
          </p:cNvPr>
          <p:cNvSpPr txBox="1"/>
          <p:nvPr/>
        </p:nvSpPr>
        <p:spPr>
          <a:xfrm>
            <a:off x="13295204" y="3458644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5653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154399" y="8039100"/>
            <a:ext cx="2957261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437508-82BC-840F-5F27-D5D964D70786}"/>
              </a:ext>
            </a:extLst>
          </p:cNvPr>
          <p:cNvSpPr/>
          <p:nvPr/>
        </p:nvSpPr>
        <p:spPr>
          <a:xfrm>
            <a:off x="682787" y="161110"/>
            <a:ext cx="17145000" cy="2969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2F9E9A8-2F1A-2BBE-7844-017E4489347B}"/>
              </a:ext>
            </a:extLst>
          </p:cNvPr>
          <p:cNvSpPr txBox="1"/>
          <p:nvPr/>
        </p:nvSpPr>
        <p:spPr>
          <a:xfrm>
            <a:off x="1039355" y="214413"/>
            <a:ext cx="16636735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Bài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4: Trong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vườn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ăn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quả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tất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75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nhãn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và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vải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,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trong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đó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25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nhãn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.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Hỏi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trong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vườn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bao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nhiêu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vải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9906794-EEC1-EF06-48A9-84531C26F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706877"/>
              </p:ext>
            </p:extLst>
          </p:nvPr>
        </p:nvGraphicFramePr>
        <p:xfrm>
          <a:off x="3648750" y="3251057"/>
          <a:ext cx="11430000" cy="1920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72949898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04274306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0005741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933399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709032344"/>
                    </a:ext>
                  </a:extLst>
                </a:gridCol>
              </a:tblGrid>
              <a:tr h="772847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39056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1E468DE-F232-E456-F975-7A2B63BF33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3601" y="5431540"/>
            <a:ext cx="13846574" cy="46943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252E35-93A4-C818-8149-5B180FCB36E7}"/>
              </a:ext>
            </a:extLst>
          </p:cNvPr>
          <p:cNvSpPr txBox="1"/>
          <p:nvPr/>
        </p:nvSpPr>
        <p:spPr>
          <a:xfrm>
            <a:off x="4080839" y="3671254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75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EA3032-DD5B-1336-B01A-219E52ACC759}"/>
              </a:ext>
            </a:extLst>
          </p:cNvPr>
          <p:cNvSpPr txBox="1"/>
          <p:nvPr/>
        </p:nvSpPr>
        <p:spPr>
          <a:xfrm>
            <a:off x="8485763" y="3599478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D42782-0009-70BD-668B-AD50F02FB61B}"/>
              </a:ext>
            </a:extLst>
          </p:cNvPr>
          <p:cNvSpPr txBox="1"/>
          <p:nvPr/>
        </p:nvSpPr>
        <p:spPr>
          <a:xfrm>
            <a:off x="6730957" y="3619137"/>
            <a:ext cx="660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342748-55B3-4F3E-460F-454A53F3B99D}"/>
              </a:ext>
            </a:extLst>
          </p:cNvPr>
          <p:cNvSpPr txBox="1"/>
          <p:nvPr/>
        </p:nvSpPr>
        <p:spPr>
          <a:xfrm>
            <a:off x="10904853" y="3549458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CD592-9B2E-134D-5BFB-23F93F2E58EB}"/>
              </a:ext>
            </a:extLst>
          </p:cNvPr>
          <p:cNvSpPr txBox="1"/>
          <p:nvPr/>
        </p:nvSpPr>
        <p:spPr>
          <a:xfrm>
            <a:off x="13261344" y="3533030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784862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4636" y="1049867"/>
            <a:ext cx="14569435" cy="6863955"/>
          </a:xfrm>
          <a:custGeom>
            <a:avLst/>
            <a:gdLst/>
            <a:ahLst/>
            <a:cxnLst/>
            <a:rect l="l" t="t" r="r" b="b"/>
            <a:pathLst>
              <a:path w="13136870" h="3744008">
                <a:moveTo>
                  <a:pt x="0" y="0"/>
                </a:moveTo>
                <a:lnTo>
                  <a:pt x="13136870" y="0"/>
                </a:lnTo>
                <a:lnTo>
                  <a:pt x="13136870" y="3744007"/>
                </a:lnTo>
                <a:lnTo>
                  <a:pt x="0" y="3744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20296">
            <a:off x="15835578" y="1341280"/>
            <a:ext cx="2987100" cy="3873063"/>
          </a:xfrm>
          <a:custGeom>
            <a:avLst/>
            <a:gdLst/>
            <a:ahLst/>
            <a:cxnLst/>
            <a:rect l="l" t="t" r="r" b="b"/>
            <a:pathLst>
              <a:path w="2987100" h="3873063">
                <a:moveTo>
                  <a:pt x="0" y="0"/>
                </a:moveTo>
                <a:lnTo>
                  <a:pt x="2987101" y="0"/>
                </a:lnTo>
                <a:lnTo>
                  <a:pt x="2987101" y="3873063"/>
                </a:lnTo>
                <a:lnTo>
                  <a:pt x="0" y="38730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23663">
            <a:off x="-204838" y="1472522"/>
            <a:ext cx="2932424" cy="3390086"/>
          </a:xfrm>
          <a:custGeom>
            <a:avLst/>
            <a:gdLst/>
            <a:ahLst/>
            <a:cxnLst/>
            <a:rect l="l" t="t" r="r" b="b"/>
            <a:pathLst>
              <a:path w="2932424" h="3390086">
                <a:moveTo>
                  <a:pt x="0" y="0"/>
                </a:moveTo>
                <a:lnTo>
                  <a:pt x="2932425" y="0"/>
                </a:lnTo>
                <a:lnTo>
                  <a:pt x="2932425" y="3390086"/>
                </a:lnTo>
                <a:lnTo>
                  <a:pt x="0" y="3390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7475" y="8802468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2528">
            <a:off x="16337159" y="840928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B4D3B-D847-0D5F-CC23-0A2A655EEF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27779" y="7493977"/>
            <a:ext cx="4048095" cy="3212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3620B9-E306-3FEC-C095-358EB74F0C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174376" y="2412085"/>
            <a:ext cx="20870970" cy="323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5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154399" y="8039100"/>
            <a:ext cx="2957261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11D3D-3346-C6B6-1106-7DF6722B16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0" y="-20332"/>
            <a:ext cx="18279150" cy="1057403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437508-82BC-840F-5F27-D5D964D70786}"/>
              </a:ext>
            </a:extLst>
          </p:cNvPr>
          <p:cNvSpPr/>
          <p:nvPr/>
        </p:nvSpPr>
        <p:spPr>
          <a:xfrm>
            <a:off x="611910" y="94611"/>
            <a:ext cx="17145000" cy="2033475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2F9E9A8-2F1A-2BBE-7844-017E4489347B}"/>
              </a:ext>
            </a:extLst>
          </p:cNvPr>
          <p:cNvSpPr txBox="1"/>
          <p:nvPr/>
        </p:nvSpPr>
        <p:spPr>
          <a:xfrm>
            <a:off x="1039355" y="214413"/>
            <a:ext cx="16636735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Em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hái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được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30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quả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vải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,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em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ăn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10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quả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. </a:t>
            </a:r>
          </a:p>
          <a:p>
            <a:pPr algn="just"/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Hỏi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còn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lại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bao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nhiêu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quả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?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9906794-EEC1-EF06-48A9-84531C26F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309607"/>
              </p:ext>
            </p:extLst>
          </p:nvPr>
        </p:nvGraphicFramePr>
        <p:xfrm>
          <a:off x="4214888" y="2199241"/>
          <a:ext cx="10646985" cy="1920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29397">
                  <a:extLst>
                    <a:ext uri="{9D8B030D-6E8A-4147-A177-3AD203B41FA5}">
                      <a16:colId xmlns:a16="http://schemas.microsoft.com/office/drawing/2014/main" val="3729498984"/>
                    </a:ext>
                  </a:extLst>
                </a:gridCol>
                <a:gridCol w="2129397">
                  <a:extLst>
                    <a:ext uri="{9D8B030D-6E8A-4147-A177-3AD203B41FA5}">
                      <a16:colId xmlns:a16="http://schemas.microsoft.com/office/drawing/2014/main" val="1042743068"/>
                    </a:ext>
                  </a:extLst>
                </a:gridCol>
                <a:gridCol w="2129397">
                  <a:extLst>
                    <a:ext uri="{9D8B030D-6E8A-4147-A177-3AD203B41FA5}">
                      <a16:colId xmlns:a16="http://schemas.microsoft.com/office/drawing/2014/main" val="1100057419"/>
                    </a:ext>
                  </a:extLst>
                </a:gridCol>
                <a:gridCol w="2129397">
                  <a:extLst>
                    <a:ext uri="{9D8B030D-6E8A-4147-A177-3AD203B41FA5}">
                      <a16:colId xmlns:a16="http://schemas.microsoft.com/office/drawing/2014/main" val="229333998"/>
                    </a:ext>
                  </a:extLst>
                </a:gridCol>
                <a:gridCol w="2129397">
                  <a:extLst>
                    <a:ext uri="{9D8B030D-6E8A-4147-A177-3AD203B41FA5}">
                      <a16:colId xmlns:a16="http://schemas.microsoft.com/office/drawing/2014/main" val="1709032344"/>
                    </a:ext>
                  </a:extLst>
                </a:gridCol>
              </a:tblGrid>
              <a:tr h="899658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39056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C252E35-93A4-C818-8149-5B180FCB36E7}"/>
              </a:ext>
            </a:extLst>
          </p:cNvPr>
          <p:cNvSpPr txBox="1"/>
          <p:nvPr/>
        </p:nvSpPr>
        <p:spPr>
          <a:xfrm>
            <a:off x="4625046" y="2497641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EA3032-DD5B-1336-B01A-219E52ACC759}"/>
              </a:ext>
            </a:extLst>
          </p:cNvPr>
          <p:cNvSpPr txBox="1"/>
          <p:nvPr/>
        </p:nvSpPr>
        <p:spPr>
          <a:xfrm>
            <a:off x="8923131" y="2475649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D42782-0009-70BD-668B-AD50F02FB61B}"/>
              </a:ext>
            </a:extLst>
          </p:cNvPr>
          <p:cNvSpPr txBox="1"/>
          <p:nvPr/>
        </p:nvSpPr>
        <p:spPr>
          <a:xfrm>
            <a:off x="7210068" y="2432849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342748-55B3-4F3E-460F-454A53F3B99D}"/>
              </a:ext>
            </a:extLst>
          </p:cNvPr>
          <p:cNvSpPr txBox="1"/>
          <p:nvPr/>
        </p:nvSpPr>
        <p:spPr>
          <a:xfrm>
            <a:off x="11311138" y="2361555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CD592-9B2E-134D-5BFB-23F93F2E58EB}"/>
              </a:ext>
            </a:extLst>
          </p:cNvPr>
          <p:cNvSpPr txBox="1"/>
          <p:nvPr/>
        </p:nvSpPr>
        <p:spPr>
          <a:xfrm>
            <a:off x="13201153" y="2494904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663209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321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C081D-3A8E-3D00-1B9C-FF5136A0E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99" b="3353"/>
          <a:stretch/>
        </p:blipFill>
        <p:spPr>
          <a:xfrm>
            <a:off x="0" y="-352698"/>
            <a:ext cx="18288000" cy="10639698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90D7E5FC-E9BE-D0EA-8E9E-51FF3D9DA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852" y="2504943"/>
            <a:ext cx="1591194" cy="1563759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43878F7C-E829-2D27-6294-55F612841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96497" y="1723064"/>
            <a:ext cx="1591194" cy="1563759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C04DA26C-3CEE-2D32-267F-5C9DE65D0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05482" y="7387884"/>
            <a:ext cx="1591194" cy="1563759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1B792EA7-5F90-1920-865C-DEF298515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552" y="6218300"/>
            <a:ext cx="1771983" cy="174143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BB693E8-A155-2243-A923-AD01D89162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08259" y="2382219"/>
            <a:ext cx="2462585" cy="196383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09689E0-97D5-43B5-F24C-F349240508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251446" y="1625057"/>
            <a:ext cx="2462585" cy="196383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ACF3167-DCE8-0B39-B6F7-2E9F8C6C09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534092" y="7387884"/>
            <a:ext cx="2462585" cy="1963833"/>
          </a:xfrm>
          <a:prstGeom prst="rect">
            <a:avLst/>
          </a:prstGeom>
        </p:spPr>
      </p:pic>
      <p:pic>
        <p:nvPicPr>
          <p:cNvPr id="23" name="Graphic 22">
            <a:hlinkClick r:id="rId13" action="ppaction://hlinksldjump"/>
            <a:extLst>
              <a:ext uri="{FF2B5EF4-FFF2-40B4-BE49-F238E27FC236}">
                <a16:creationId xmlns:a16="http://schemas.microsoft.com/office/drawing/2014/main" id="{58F4F8B7-7CD0-BD85-6A16-E00746246D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02283" y="6177615"/>
            <a:ext cx="2462585" cy="1963833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DCD501FB-E38E-68C2-D05F-33525D555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1444" y="4498040"/>
            <a:ext cx="1591194" cy="156375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D03DB53-BBC2-BA4D-79EE-E9827BC32E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23133" y="4464486"/>
            <a:ext cx="2462585" cy="1963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954D3-397C-FB5F-8D23-5B05EEFC57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65293" y="-141294"/>
            <a:ext cx="2377646" cy="240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0.14676 L 0.02565 0.14676 L 0.04167 0.15718 C 0.04375 0.15857 0.04609 0.15973 0.04779 0.16135 C 0.04961 0.16297 0.05143 0.16459 0.05325 0.16621 C 0.0543 0.1669 0.05534 0.16783 0.05625 0.16852 C 0.05703 0.16945 0.05768 0.17037 0.05859 0.17107 C 0.05976 0.17223 0.0612 0.17315 0.0625 0.17431 C 0.06354 0.17523 0.06432 0.17662 0.06549 0.17755 C 0.06667 0.17824 0.0681 0.17848 0.06927 0.17917 C 0.07057 0.17986 0.072 0.18079 0.07318 0.18172 C 0.06966 0.18218 0.06706 0.18218 0.06393 0.18403 C 0.0625 0.18496 0.06146 0.18611 0.06016 0.18727 C 0.05872 0.19769 0.06055 0.18843 0.05625 0.19954 C 0.05286 0.2081 0.05521 0.20973 0.04935 0.2132 C 0.0487 0.21366 0.04779 0.21389 0.047 0.21412 C 0.04609 0.21435 0.04505 0.21459 0.04401 0.21482 C 0.04349 0.21551 0.04284 0.21598 0.04245 0.21667 C 0.03997 0.22107 0.04388 0.22801 0.04466 0.23125 C 0.04596 0.23565 0.0474 0.23982 0.04857 0.24422 C 0.05234 0.25903 0.04596 0.23959 0.05156 0.25324 C 0.05182 0.25348 0.05325 0.25973 0.05482 0.26042 C 0.0582 0.26227 0.06198 0.26297 0.06549 0.26459 C 0.06966 0.26621 0.0737 0.26829 0.07773 0.27014 C 0.07956 0.27107 0.08151 0.27315 0.0832 0.27431 C 0.0862 0.27616 0.08945 0.27732 0.09245 0.27917 C 0.09479 0.28056 0.09687 0.28264 0.09935 0.28403 C 0.10052 0.28473 0.10195 0.28449 0.10312 0.28473 C 0.10365 0.28496 0.10417 0.28542 0.10482 0.28588 " pathEditMode="relative" rAng="0" ptsTypes="AAAAAAAAAA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2 0.28588 L 0.10482 0.28588 C 0.10847 0.28727 0.11211 0.28796 0.11576 0.29005 C 0.11836 0.29167 0.12045 0.29491 0.12305 0.29607 C 0.12513 0.29722 0.12735 0.29699 0.12943 0.29769 C 0.14948 0.30394 0.1349 0.30116 0.15326 0.30347 C 0.15599 0.30463 0.15873 0.30532 0.16146 0.30648 C 0.16368 0.30741 0.16563 0.30926 0.16784 0.30926 C 0.17461 0.31065 0.18125 0.31065 0.18802 0.31134 C 0.19037 0.30926 0.1931 0.30857 0.19532 0.30648 C 0.1974 0.30463 0.19883 0.30139 0.20078 0.29907 C 0.20261 0.29699 0.20443 0.29514 0.20625 0.29306 C 0.21459 0.28495 0.21055 0.28912 0.21914 0.28264 C 0.22162 0.28079 0.22383 0.27847 0.22644 0.27685 C 0.22852 0.27546 0.23073 0.275 0.23282 0.27384 C 0.24414 0.2669 0.23451 0.27083 0.24375 0.26782 C 0.25235 0.26088 0.24154 0.27037 0.25391 0.2544 C 0.27331 0.22917 0.26394 0.24144 0.27578 0.23079 C 0.27735 0.22917 0.27878 0.22732 0.28034 0.22616 C 0.28334 0.22407 0.28659 0.22269 0.28959 0.22037 C 0.29427 0.2162 0.2918 0.21782 0.29688 0.2162 C 0.30743 0.21782 0.3142 0.21898 0.32422 0.22199 C 0.34831 0.2287 0.32826 0.22477 0.34805 0.22778 C 0.35078 0.22824 0.35352 0.2287 0.35625 0.22917 C 0.35847 0.22963 0.36055 0.23056 0.36276 0.23079 C 0.37487 0.23125 0.38711 0.23079 0.39935 0.23079 " pathEditMode="relative" rAng="0" ptsTypes="AAAAAAAAAAAAAAAAAAAAA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935 0.23079 L 0.39935 0.23194 C 0.403 0.2331 0.40664 0.23542 0.41029 0.23889 C 0.41237 0.24144 0.41445 0.24607 0.41667 0.24722 C 0.42578 0.25185 0.4349 0.25185 0.44414 0.25556 C 0.44557 0.26134 0.44714 0.26829 0.4487 0.27199 C 0.45651 0.28958 0.45378 0.26713 0.46146 0.29653 C 0.46458 0.30833 0.47057 0.33773 0.47057 0.33889 C 0.47096 0.34583 0.4707 0.36597 0.47149 0.3625 C 0.47396 0.35301 0.47487 0.32593 0.47695 0.31296 C 0.47891 0.30139 0.48125 0.29653 0.48346 0.28843 C 0.48529 0.28009 0.48698 0.26713 0.48893 0.26366 C 0.49219 0.25671 0.49557 0.25671 0.49896 0.25556 C 0.53255 0.23542 0.50456 0.25787 0.52734 0.23889 C 0.5375 0.21204 0.52982 0.22963 0.5401 0.21435 C 0.55182 0.19676 0.5349 0.21319 0.55664 0.18958 C 0.56237 0.18264 0.56823 0.17917 0.57396 0.17315 C 0.58125 0.16505 0.58333 0.16019 0.59128 0.15671 C 0.59922 0.15208 0.60716 0.15093 0.6151 0.14861 C 0.64349 0.15671 0.67188 0.15787 0.70013 0.17315 C 0.70247 0.17431 0.70443 0.18958 0.70651 0.19792 C 0.70964 0.20833 0.70925 0.19676 0.70925 0.21435 " pathEditMode="relative" rAng="0" ptsTypes="AAAAAAAAAAAAAAAAAAAAAA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578 0.33426 L 0.72578 0.33426 C 0.72995 0.34074 0.73399 0.34745 0.73855 0.3537 C 0.74336 0.36042 0.74922 0.36667 0.75404 0.37338 C 0.76341 0.38681 0.76302 0.38611 0.76693 0.39583 C 0.74545 0.41134 0.75795 0.40162 0.7267 0.43148 C 0.71615 0.44167 0.71159 0.44607 0.70196 0.45741 C 0.69909 0.46088 0.69662 0.46482 0.69375 0.46829 C 0.6905 0.47176 0.68698 0.47523 0.68373 0.47894 C 0.68243 0.48032 0.68125 0.48195 0.67995 0.48333 C 0.67787 0.4831 0.67578 0.48241 0.67357 0.48241 C 0.63086 0.48241 0.63438 0.48241 0.6069 0.48426 C 0.6017 0.48634 0.60391 0.48611 0.60052 0.48611 " pathEditMode="relative" rAng="0" ptsTypes="AAAAAAAAAAAAA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214 0.59259 L 0.57214 0.59259 C 0.56198 0.6 0.56068 0.60185 0.5474 0.6088 C 0.50886 0.62917 0.54792 0.60648 0.5181 0.62384 C 0.48308 0.64398 0.51276 0.62732 0.49063 0.63958 L 0.48151 0.64468 C 0.47969 0.64583 0.47774 0.64676 0.47605 0.64792 C 0.47448 0.64884 0.47292 0.64977 0.47149 0.65093 C 0.47058 0.65162 0.46966 0.65232 0.46875 0.65301 C 0.46758 0.6537 0.4668 0.65509 0.46511 0.65509 L 0.43125 0.65671 C 0.42761 0.65718 0.42396 0.65764 0.42019 0.65833 C 0.41472 0.6588 0.4069 0.65926 0.40105 0.65972 C 0.37123 0.66482 0.38282 0.66296 0.36628 0.66551 C 0.353 0.66898 0.37084 0.66435 0.34987 0.66852 C 0.34545 0.66921 0.34141 0.6706 0.33698 0.67153 C 0.33347 0.67222 0.32969 0.67245 0.32605 0.67292 C 0.32396 0.67338 0.32175 0.67384 0.31966 0.67431 L 0.01966 0.67361 C 0.01407 0.67361 0.01341 0.67292 0.00873 0.67199 C 0.00782 0.67199 0.00677 0.67176 0.00599 0.67153 C 0.00339 0.6706 0.00118 0.66968 -0.00143 0.66898 C -0.00494 0.66806 -0.00872 0.66736 -0.01237 0.66644 C -0.01601 0.66551 -0.01966 0.66412 -0.0233 0.66343 C -0.02942 0.66181 -0.03606 0.66065 -0.04166 0.65857 C -0.04349 0.6581 -0.04518 0.65718 -0.04713 0.65671 C -0.04922 0.65602 -0.05455 0.65463 -0.05716 0.65417 C -0.05963 0.6537 -0.06211 0.65347 -0.06445 0.65301 C -0.0664 0.65278 -0.06823 0.65232 -0.06992 0.65185 C -0.07096 0.65162 -0.07265 0.65093 -0.07265 0.65116 " pathEditMode="relative" rAng="0" ptsTypes="AAAAAAAAAAAAAAAAAAAAAAAAAAAAAA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40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2597428" y="685921"/>
            <a:ext cx="17938654" cy="2538272"/>
            <a:chOff x="1731618" y="457280"/>
            <a:chExt cx="11959102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3911599" y="920417"/>
              <a:ext cx="977912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60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Phép</a:t>
              </a:r>
              <a:r>
                <a:rPr lang="en-US" sz="60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60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60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60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124271" y="4428841"/>
            <a:ext cx="8990970" cy="2088039"/>
            <a:chOff x="51512" y="3276954"/>
            <a:chExt cx="5993980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1518497" y="3531793"/>
              <a:ext cx="4526995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64 – 4 = 60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9405999" y="4347968"/>
            <a:ext cx="8352315" cy="2168913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7512488" y="3472741"/>
              <a:ext cx="4046605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63 – 3 = 61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141908" y="7084594"/>
            <a:ext cx="8600154" cy="2295344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1495098" y="5406335"/>
              <a:ext cx="3897779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62 – 2 = 61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9545942" y="7147809"/>
            <a:ext cx="8850510" cy="2295342"/>
            <a:chOff x="6363961" y="4954778"/>
            <a:chExt cx="5900340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7814826" y="5341085"/>
              <a:ext cx="4449475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64 – 4 = 61</a:t>
              </a:r>
            </a:p>
          </p:txBody>
        </p:sp>
      </p:grpSp>
      <p:pic>
        <p:nvPicPr>
          <p:cNvPr id="62" name="Graphic 61">
            <a:hlinkClick r:id="rId10" action="ppaction://hlinksldjump"/>
            <a:extLst>
              <a:ext uri="{FF2B5EF4-FFF2-40B4-BE49-F238E27FC236}">
                <a16:creationId xmlns:a16="http://schemas.microsoft.com/office/drawing/2014/main" id="{1D492612-A568-5DD6-36EB-913EECA752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81416" y="4260840"/>
            <a:ext cx="3169605" cy="252765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9B58996-9D34-92BE-BB75-9807DD944E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58235" y="4302329"/>
            <a:ext cx="2240474" cy="228619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8C8E587-F49A-4670-AE11-A8C64E84E2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3830" y="7296093"/>
            <a:ext cx="2240474" cy="228619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600CF8C-F9F7-87F1-9D55-89B5255EC0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88456" y="7156953"/>
            <a:ext cx="2240474" cy="228619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113C61E-5E1D-F503-E98E-A0FFF4F271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5782"/>
            <a:ext cx="3493311" cy="36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20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2597428" y="685921"/>
            <a:ext cx="20211418" cy="2538272"/>
            <a:chOff x="1731618" y="457280"/>
            <a:chExt cx="13474278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5426775" y="800175"/>
              <a:ext cx="9779121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36 – 5 = 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-58434" y="4354454"/>
            <a:ext cx="8553776" cy="2088039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2533172" y="3488671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9223296" y="4273580"/>
            <a:ext cx="8528777" cy="2168913"/>
            <a:chOff x="6270667" y="3178098"/>
            <a:chExt cx="5685851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766996" y="3500477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-40797" y="7010206"/>
            <a:ext cx="8634825" cy="2295344"/>
            <a:chOff x="94605" y="4912634"/>
            <a:chExt cx="5756550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2661633" y="5442892"/>
              <a:ext cx="3189522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9223296" y="7073421"/>
            <a:ext cx="9168263" cy="2295342"/>
            <a:chOff x="6363961" y="4954778"/>
            <a:chExt cx="6112175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8865481" y="5196862"/>
              <a:ext cx="3610655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31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id="{589DB44E-27E8-BDC9-9A5B-36DF013A7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874305" y="7073421"/>
            <a:ext cx="3169605" cy="2527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1FCE7-7654-7C07-3662-278FFF4AA7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30254" y="4214936"/>
            <a:ext cx="2240474" cy="2286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12272F-A306-FAD6-70C2-660805CF4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5881" y="7194152"/>
            <a:ext cx="2240474" cy="2286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82C0E-884A-8952-166B-648C6F797E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5192" y="4339383"/>
            <a:ext cx="2240474" cy="22861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8587F3-A628-B791-1A58-B7CEC7A1EB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22609" y="0"/>
            <a:ext cx="3712787" cy="33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72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2597428" y="685921"/>
            <a:ext cx="15173300" cy="2538272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1930777" y="756072"/>
              <a:ext cx="9779121" cy="1087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/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38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quả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hái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xuống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5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quả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còn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lại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bao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quả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124271" y="4713200"/>
            <a:ext cx="8553776" cy="2088039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2521939" y="3449645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43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9406000" y="4632325"/>
            <a:ext cx="8419550" cy="2168913"/>
            <a:chOff x="6270667" y="3178098"/>
            <a:chExt cx="5613033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694178" y="3377216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33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141908" y="7368952"/>
            <a:ext cx="8600154" cy="2295344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2612558" y="5278745"/>
              <a:ext cx="3189522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9406000" y="7432167"/>
            <a:ext cx="9057245" cy="2295342"/>
            <a:chOff x="6363961" y="4954778"/>
            <a:chExt cx="6038163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8791469" y="5219634"/>
              <a:ext cx="3610655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34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id="{85B89A7F-1BE1-C25F-961D-C8A2CDBEC1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118395" y="4632326"/>
            <a:ext cx="3169605" cy="2527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7A7F1-FB31-58B3-9A42-AA961187D9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33408" y="7441311"/>
            <a:ext cx="2240474" cy="2286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AEB39-11F3-FA4F-3C98-F9C3431C72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2891" y="7441311"/>
            <a:ext cx="2240474" cy="2286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05073-5A09-1B93-85B9-8A3C2D07E4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2202" y="4586543"/>
            <a:ext cx="2240474" cy="22861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2737D4-AFED-2EB3-1273-826EF36F0E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60881" y="-378670"/>
            <a:ext cx="3822524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0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2597428" y="685921"/>
            <a:ext cx="19499968" cy="2538272"/>
            <a:chOff x="1731618" y="457280"/>
            <a:chExt cx="12999978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854701" y="546829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4952475" y="813776"/>
              <a:ext cx="9779121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59 – 2 – 4 = 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124271" y="4713200"/>
            <a:ext cx="8553776" cy="2088039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2546050" y="3519179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57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9405999" y="4632326"/>
            <a:ext cx="8442849" cy="2168913"/>
            <a:chOff x="6270667" y="3178098"/>
            <a:chExt cx="5628566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709711" y="3421028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66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141908" y="7368953"/>
            <a:ext cx="8600154" cy="2295344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2577384" y="5319241"/>
              <a:ext cx="3189522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53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9406000" y="7432167"/>
            <a:ext cx="9074549" cy="2295342"/>
            <a:chOff x="6363961" y="4954778"/>
            <a:chExt cx="6049699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8803005" y="5241089"/>
              <a:ext cx="3610655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62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id="{97AB286F-10D9-432C-968F-8A8B6B0686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99432" y="7368951"/>
            <a:ext cx="3169605" cy="2527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DAC46-EB19-68A5-F47E-47E927EE88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33408" y="7441311"/>
            <a:ext cx="2240474" cy="2286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077C59-E1A1-8A1D-5005-58158B2AC1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47215" y="4599965"/>
            <a:ext cx="2240474" cy="2286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8FACA2-08FA-3110-1E76-5087232A6C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2202" y="4586543"/>
            <a:ext cx="2240474" cy="22861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B78C80-A73D-55A1-802B-A4FE2C2FAD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908" y="-536450"/>
            <a:ext cx="3026927" cy="433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95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2597428" y="685921"/>
            <a:ext cx="19730812" cy="2538272"/>
            <a:chOff x="1731618" y="457280"/>
            <a:chExt cx="13153874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5106371" y="858369"/>
              <a:ext cx="9779121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46 – 4 = 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124271" y="4428841"/>
            <a:ext cx="8553776" cy="2088039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2423820" y="3552697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42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9406000" y="4347968"/>
            <a:ext cx="8427893" cy="2168913"/>
            <a:chOff x="6270667" y="3178098"/>
            <a:chExt cx="5618595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699740" y="3493835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41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141908" y="7084594"/>
            <a:ext cx="8600154" cy="2295344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2521830" y="5360289"/>
              <a:ext cx="3189522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43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9545942" y="7147809"/>
            <a:ext cx="8378901" cy="2295342"/>
            <a:chOff x="6363961" y="4954778"/>
            <a:chExt cx="5585934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8760373" y="5255919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40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A553831B-5488-DA42-8F64-A0F0B2D13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1276" y="187204"/>
            <a:ext cx="3496505" cy="3535703"/>
          </a:xfrm>
          <a:prstGeom prst="rect">
            <a:avLst/>
          </a:prstGeom>
        </p:spPr>
      </p:pic>
      <p:pic>
        <p:nvPicPr>
          <p:cNvPr id="2" name="Graphic 1">
            <a:hlinkClick r:id="rId11" action="ppaction://hlinksldjump"/>
            <a:extLst>
              <a:ext uri="{FF2B5EF4-FFF2-40B4-BE49-F238E27FC236}">
                <a16:creationId xmlns:a16="http://schemas.microsoft.com/office/drawing/2014/main" id="{B0BF4AEB-BE09-5A32-7DC1-71CBD9540B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35715" y="4168593"/>
            <a:ext cx="3169605" cy="2527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2C5CDB-0A1C-6B6E-62E6-F2AD9806AA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740618" y="7103313"/>
            <a:ext cx="2240474" cy="2286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E2C930-0284-3C7B-DB9E-A1921B3612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44719" y="7230219"/>
            <a:ext cx="2240474" cy="2286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E3389-33FC-26BE-60E4-33C2810762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94310" y="4268453"/>
            <a:ext cx="224047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33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890</Words>
  <Application>Microsoft Office PowerPoint</Application>
  <PresentationFormat>Custom</PresentationFormat>
  <Paragraphs>194</Paragraphs>
  <Slides>36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Times New Roman</vt:lpstr>
      <vt:lpstr>UTM Avo</vt:lpstr>
      <vt:lpstr>SVN-Newton</vt:lpstr>
      <vt:lpstr>Calibri Light</vt:lpstr>
      <vt:lpstr>Aptos Display</vt:lpstr>
      <vt:lpstr>Calibri</vt:lpstr>
      <vt:lpstr>Aptos</vt:lpstr>
      <vt:lpstr>#9Slide07 HoneyCream</vt:lpstr>
      <vt:lpstr>Arial</vt:lpstr>
      <vt:lpstr>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Tran Thi Phuoc Trang_GV</cp:lastModifiedBy>
  <cp:revision>7</cp:revision>
  <dcterms:created xsi:type="dcterms:W3CDTF">2006-08-16T00:00:00Z</dcterms:created>
  <dcterms:modified xsi:type="dcterms:W3CDTF">2026-02-27T16:12:49Z</dcterms:modified>
  <dc:identifier>DAG8AlggxEA</dc:identifier>
</cp:coreProperties>
</file>