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 id="2147483713" r:id="rId4"/>
    <p:sldMasterId id="2147483727" r:id="rId5"/>
  </p:sldMasterIdLst>
  <p:notesMasterIdLst>
    <p:notesMasterId r:id="rId40"/>
  </p:notesMasterIdLst>
  <p:sldIdLst>
    <p:sldId id="267" r:id="rId6"/>
    <p:sldId id="257" r:id="rId7"/>
    <p:sldId id="258" r:id="rId8"/>
    <p:sldId id="266" r:id="rId9"/>
    <p:sldId id="268" r:id="rId10"/>
    <p:sldId id="295" r:id="rId11"/>
    <p:sldId id="296" r:id="rId12"/>
    <p:sldId id="297" r:id="rId13"/>
    <p:sldId id="301" r:id="rId14"/>
    <p:sldId id="300" r:id="rId15"/>
    <p:sldId id="298" r:id="rId16"/>
    <p:sldId id="299" r:id="rId17"/>
    <p:sldId id="302" r:id="rId18"/>
    <p:sldId id="303" r:id="rId19"/>
    <p:sldId id="304" r:id="rId20"/>
    <p:sldId id="305" r:id="rId21"/>
    <p:sldId id="319" r:id="rId22"/>
    <p:sldId id="320" r:id="rId23"/>
    <p:sldId id="2737" r:id="rId24"/>
    <p:sldId id="2738" r:id="rId25"/>
    <p:sldId id="2739" r:id="rId26"/>
    <p:sldId id="308" r:id="rId27"/>
    <p:sldId id="2741" r:id="rId28"/>
    <p:sldId id="2742" r:id="rId29"/>
    <p:sldId id="1560" r:id="rId30"/>
    <p:sldId id="2743" r:id="rId31"/>
    <p:sldId id="2744" r:id="rId32"/>
    <p:sldId id="1500" r:id="rId33"/>
    <p:sldId id="330" r:id="rId34"/>
    <p:sldId id="313" r:id="rId35"/>
    <p:sldId id="314" r:id="rId36"/>
    <p:sldId id="315" r:id="rId37"/>
    <p:sldId id="2745"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66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snapToGrid="0">
      <p:cViewPr varScale="1">
        <p:scale>
          <a:sx n="82" d="100"/>
          <a:sy n="82" d="100"/>
        </p:scale>
        <p:origin x="8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6CA16-6CC2-473F-BC0B-9DA88F0E0AB5}"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DEFAE-D717-4AD3-90F6-EA7A3D282E58}" type="slidenum">
              <a:rPr lang="en-US" smtClean="0"/>
              <a:t>‹#›</a:t>
            </a:fld>
            <a:endParaRPr lang="en-US"/>
          </a:p>
        </p:txBody>
      </p:sp>
    </p:spTree>
    <p:extLst>
      <p:ext uri="{BB962C8B-B14F-4D97-AF65-F5344CB8AC3E}">
        <p14:creationId xmlns:p14="http://schemas.microsoft.com/office/powerpoint/2010/main" val="74789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giọng</a:t>
            </a:r>
            <a:r>
              <a:rPr lang="en-US" dirty="0"/>
              <a:t> </a:t>
            </a:r>
            <a:r>
              <a:rPr lang="en-US" dirty="0" err="1"/>
              <a:t>vào</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38BDEFAE-D717-4AD3-90F6-EA7A3D282E58}" type="slidenum">
              <a:rPr lang="en-US" smtClean="0"/>
              <a:t>26</a:t>
            </a:fld>
            <a:endParaRPr lang="en-US"/>
          </a:p>
        </p:txBody>
      </p:sp>
    </p:spTree>
    <p:extLst>
      <p:ext uri="{BB962C8B-B14F-4D97-AF65-F5344CB8AC3E}">
        <p14:creationId xmlns:p14="http://schemas.microsoft.com/office/powerpoint/2010/main" val="3979373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5E9670-5E1E-412F-9172-BB800E4BD4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673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94043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9268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762971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7737402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a16="http://schemas.microsoft.com/office/drawing/2014/main" id="{7D87BF50-B464-4719-ABF8-B60E3E04AC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16345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8860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12055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a16="http://schemas.microsoft.com/office/drawing/2014/main" id="{3BCAD9D2-C636-48E5-8342-B91055D4848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1330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14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51384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74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6874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8486905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a16="http://schemas.microsoft.com/office/drawing/2014/main" id="{79DD564D-70B3-4920-B6BC-411AA01630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31628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a16="http://schemas.microsoft.com/office/drawing/2014/main" id="{BFC267EB-F770-449B-8461-CCAC32CAD7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1280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367522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6357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455359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7338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23418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866565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98084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729765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5256691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8573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07734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50095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53386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15014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504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12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968344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045950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530787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60464443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520261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621773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04565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04475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724137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65535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3361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991583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1368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392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1734450887"/>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873016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997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6217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52477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36710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8146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62438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43431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16104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48398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345407967"/>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277911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56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86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45873147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37168085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9FDAE6-80D3-44B1-BE00-003D1082C34F}" type="datetimeFigureOut">
              <a:rPr lang="zh-CN" altLang="en-US" smtClean="0"/>
              <a:t>2023/3/24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D1A602-03A2-4335-BCD6-5B4D1FEA57AD}" type="slidenum">
              <a:rPr lang="zh-CN" altLang="en-US" smtClean="0"/>
              <a:t>‹#›</a:t>
            </a:fld>
            <a:endParaRPr lang="zh-CN" altLang="en-US"/>
          </a:p>
        </p:txBody>
      </p:sp>
    </p:spTree>
    <p:extLst>
      <p:ext uri="{BB962C8B-B14F-4D97-AF65-F5344CB8AC3E}">
        <p14:creationId xmlns:p14="http://schemas.microsoft.com/office/powerpoint/2010/main" val="23478097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1.png"/><Relationship Id="rId2" Type="http://schemas.openxmlformats.org/officeDocument/2006/relationships/slideLayout" Target="../slideLayouts/slideLayout25.xml"/><Relationship Id="rId16" Type="http://schemas.openxmlformats.org/officeDocument/2006/relationships/image" Target="../media/image10.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9.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image" Target="../media/image12.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1.png"/><Relationship Id="rId2" Type="http://schemas.openxmlformats.org/officeDocument/2006/relationships/slideLayout" Target="../slideLayouts/slideLayout38.xml"/><Relationship Id="rId16" Type="http://schemas.openxmlformats.org/officeDocument/2006/relationships/image" Target="../media/image10.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9.png"/><Relationship Id="rId10" Type="http://schemas.openxmlformats.org/officeDocument/2006/relationships/slideLayout" Target="../slideLayouts/slideLayout46.xml"/><Relationship Id="rId19" Type="http://schemas.openxmlformats.org/officeDocument/2006/relationships/image" Target="../media/image13.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image" Target="../media/image1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1.png"/><Relationship Id="rId2" Type="http://schemas.openxmlformats.org/officeDocument/2006/relationships/slideLayout" Target="../slideLayouts/slideLayout51.xml"/><Relationship Id="rId16" Type="http://schemas.openxmlformats.org/officeDocument/2006/relationships/image" Target="../media/image10.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9.png"/><Relationship Id="rId10" Type="http://schemas.openxmlformats.org/officeDocument/2006/relationships/slideLayout" Target="../slideLayouts/slideLayout59.xml"/><Relationship Id="rId19" Type="http://schemas.openxmlformats.org/officeDocument/2006/relationships/image" Target="../media/image13.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3E9FDAE6-80D3-44B1-BE00-003D1082C34F}" type="datetimeFigureOut">
              <a:rPr lang="zh-CN" altLang="en-US" smtClean="0"/>
              <a:pPr/>
              <a:t>2023/3/24</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宋体 CN Light" panose="02020300000000000000" pitchFamily="18" charset="-122"/>
                <a:ea typeface="思源宋体 CN Light" panose="02020300000000000000" pitchFamily="18" charset="-122"/>
              </a:defRPr>
            </a:lvl1pPr>
          </a:lstStyle>
          <a:p>
            <a:fld id="{F5D1A602-03A2-4335-BCD6-5B4D1FEA57AD}" type="slidenum">
              <a:rPr lang="zh-CN" altLang="en-US" smtClean="0"/>
              <a:pPr/>
              <a:t>‹#›</a:t>
            </a:fld>
            <a:endParaRPr lang="zh-CN" altLang="en-US" dirty="0"/>
          </a:p>
        </p:txBody>
      </p:sp>
      <p:pic>
        <p:nvPicPr>
          <p:cNvPr id="8" name="Picture 7" descr="A picture containing shape&#10;&#10;Description automatically generated">
            <a:extLst>
              <a:ext uri="{FF2B5EF4-FFF2-40B4-BE49-F238E27FC236}">
                <a16:creationId xmlns:a16="http://schemas.microsoft.com/office/drawing/2014/main" id="{973F07BC-A8A3-4121-B1FA-8C8740C5638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90676" y="352424"/>
            <a:ext cx="1343025" cy="1343025"/>
          </a:xfrm>
          <a:prstGeom prst="rect">
            <a:avLst/>
          </a:prstGeom>
        </p:spPr>
      </p:pic>
    </p:spTree>
    <p:extLst>
      <p:ext uri="{BB962C8B-B14F-4D97-AF65-F5344CB8AC3E}">
        <p14:creationId xmlns:p14="http://schemas.microsoft.com/office/powerpoint/2010/main" val="476505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思源宋体 CN Light" panose="02020300000000000000" pitchFamily="18" charset="-122"/>
          <a:ea typeface="思源宋体 CN Light" panose="02020300000000000000"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宋体 CN Light" panose="02020300000000000000" pitchFamily="18" charset="-122"/>
          <a:ea typeface="思源宋体 CN Light" panose="02020300000000000000"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宋体 CN Light" panose="02020300000000000000" pitchFamily="18" charset="-122"/>
          <a:ea typeface="思源宋体 CN Light" panose="02020300000000000000"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宋体 CN Light" panose="02020300000000000000" pitchFamily="18" charset="-122"/>
          <a:ea typeface="思源宋体 CN Light" panose="02020300000000000000"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宋体 CN Light" panose="02020300000000000000" pitchFamily="18" charset="-122"/>
          <a:ea typeface="思源宋体 CN Light" panose="02020300000000000000"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C49EE8A6-089F-4CB1-830B-974008A2310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16227569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02853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313645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0" y="4630318"/>
            <a:ext cx="12192000" cy="2256061"/>
            <a:chOff x="0" y="4332156"/>
            <a:chExt cx="12292858" cy="2554224"/>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9"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grpSp>
        <p:nvGrpSpPr>
          <p:cNvPr id="7" name="组合 6"/>
          <p:cNvGrpSpPr/>
          <p:nvPr userDrawn="1"/>
        </p:nvGrpSpPr>
        <p:grpSpPr>
          <a:xfrm>
            <a:off x="571500" y="442815"/>
            <a:ext cx="11049000" cy="6000750"/>
            <a:chOff x="666750" y="666750"/>
            <a:chExt cx="11049000" cy="5695950"/>
          </a:xfrm>
          <a:effectLst>
            <a:outerShdw blurRad="254000" sx="102000" sy="102000" algn="ctr" rotWithShape="0">
              <a:prstClr val="black">
                <a:alpha val="25000"/>
              </a:prstClr>
            </a:outerShdw>
          </a:effectLst>
        </p:grpSpPr>
        <p:sp>
          <p:nvSpPr>
            <p:cNvPr id="5"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6177478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7.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53.png"/><Relationship Id="rId5" Type="http://schemas.openxmlformats.org/officeDocument/2006/relationships/image" Target="../media/image17.png"/><Relationship Id="rId10" Type="http://schemas.openxmlformats.org/officeDocument/2006/relationships/image" Target="../media/image52.png"/><Relationship Id="rId4" Type="http://schemas.openxmlformats.org/officeDocument/2006/relationships/image" Target="../media/image16.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7.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png"/><Relationship Id="rId7" Type="http://schemas.openxmlformats.org/officeDocument/2006/relationships/image" Target="../media/image5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7.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3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7.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8.jpe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3.png"/><Relationship Id="rId5" Type="http://schemas.openxmlformats.org/officeDocument/2006/relationships/image" Target="../media/image16.png"/><Relationship Id="rId10"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68.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7.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4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6.xml"/><Relationship Id="rId1" Type="http://schemas.openxmlformats.org/officeDocument/2006/relationships/themeOverride" Target="../theme/themeOverride1.xml"/><Relationship Id="rId5" Type="http://schemas.openxmlformats.org/officeDocument/2006/relationships/image" Target="../media/image70.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68.jpe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3.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1.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9.svg"/><Relationship Id="rId14"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0.png"/><Relationship Id="rId5" Type="http://schemas.openxmlformats.org/officeDocument/2006/relationships/image" Target="../media/image17.png"/><Relationship Id="rId10" Type="http://schemas.openxmlformats.org/officeDocument/2006/relationships/image" Target="../media/image39.png"/><Relationship Id="rId4" Type="http://schemas.openxmlformats.org/officeDocument/2006/relationships/image" Target="../media/image16.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43.png"/><Relationship Id="rId4" Type="http://schemas.openxmlformats.org/officeDocument/2006/relationships/image" Target="../media/image16.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2" name="Picture 1">
            <a:extLst>
              <a:ext uri="{FF2B5EF4-FFF2-40B4-BE49-F238E27FC236}">
                <a16:creationId xmlns:a16="http://schemas.microsoft.com/office/drawing/2014/main" id="{7E439074-579F-42AD-970F-4B0DCAA68AA1}"/>
              </a:ext>
            </a:extLst>
          </p:cNvPr>
          <p:cNvPicPr>
            <a:picLocks noChangeAspect="1"/>
          </p:cNvPicPr>
          <p:nvPr/>
        </p:nvPicPr>
        <p:blipFill>
          <a:blip r:embed="rId8"/>
          <a:stretch>
            <a:fillRect/>
          </a:stretch>
        </p:blipFill>
        <p:spPr>
          <a:xfrm>
            <a:off x="1245159" y="1994320"/>
            <a:ext cx="9522777" cy="30482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3121228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p:cTn id="35" dur="500" fill="hold"/>
                                        <p:tgtEl>
                                          <p:spTgt spid="36"/>
                                        </p:tgtEl>
                                        <p:attrNameLst>
                                          <p:attrName>ppt_w</p:attrName>
                                        </p:attrNameLst>
                                      </p:cBhvr>
                                      <p:tavLst>
                                        <p:tav tm="0">
                                          <p:val>
                                            <p:fltVal val="0"/>
                                          </p:val>
                                        </p:tav>
                                        <p:tav tm="100000">
                                          <p:val>
                                            <p:strVal val="#ppt_w"/>
                                          </p:val>
                                        </p:tav>
                                      </p:tavLst>
                                    </p:anim>
                                    <p:anim calcmode="lin" valueType="num">
                                      <p:cBhvr>
                                        <p:cTn id="36" dur="500" fill="hold"/>
                                        <p:tgtEl>
                                          <p:spTgt spid="36"/>
                                        </p:tgtEl>
                                        <p:attrNameLst>
                                          <p:attrName>ppt_h</p:attrName>
                                        </p:attrNameLst>
                                      </p:cBhvr>
                                      <p:tavLst>
                                        <p:tav tm="0">
                                          <p:val>
                                            <p:fltVal val="0"/>
                                          </p:val>
                                        </p:tav>
                                        <p:tav tm="100000">
                                          <p:val>
                                            <p:strVal val="#ppt_h"/>
                                          </p:val>
                                        </p:tav>
                                      </p:tavLst>
                                    </p:anim>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500" fill="hold"/>
                                        <p:tgtEl>
                                          <p:spTgt spid="39"/>
                                        </p:tgtEl>
                                        <p:attrNameLst>
                                          <p:attrName>ppt_w</p:attrName>
                                        </p:attrNameLst>
                                      </p:cBhvr>
                                      <p:tavLst>
                                        <p:tav tm="0">
                                          <p:val>
                                            <p:fltVal val="0"/>
                                          </p:val>
                                        </p:tav>
                                        <p:tav tm="100000">
                                          <p:val>
                                            <p:strVal val="#ppt_w"/>
                                          </p:val>
                                        </p:tav>
                                      </p:tavLst>
                                    </p:anim>
                                    <p:anim calcmode="lin" valueType="num">
                                      <p:cBhvr>
                                        <p:cTn id="43" dur="500" fill="hold"/>
                                        <p:tgtEl>
                                          <p:spTgt spid="39"/>
                                        </p:tgtEl>
                                        <p:attrNameLst>
                                          <p:attrName>ppt_h</p:attrName>
                                        </p:attrNameLst>
                                      </p:cBhvr>
                                      <p:tavLst>
                                        <p:tav tm="0">
                                          <p:val>
                                            <p:fltVal val="0"/>
                                          </p:val>
                                        </p:tav>
                                        <p:tav tm="100000">
                                          <p:val>
                                            <p:strVal val="#ppt_h"/>
                                          </p:val>
                                        </p:tav>
                                      </p:tavLst>
                                    </p:anim>
                                    <p:animEffect transition="in" filter="fade">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5" name="Picture 44">
            <a:extLst>
              <a:ext uri="{FF2B5EF4-FFF2-40B4-BE49-F238E27FC236}">
                <a16:creationId xmlns:a16="http://schemas.microsoft.com/office/drawing/2014/main" id="{99D004AA-9144-4C01-A486-6CCAF764D164}"/>
              </a:ext>
            </a:extLst>
          </p:cNvPr>
          <p:cNvPicPr>
            <a:picLocks noChangeAspect="1"/>
          </p:cNvPicPr>
          <p:nvPr/>
        </p:nvPicPr>
        <p:blipFill>
          <a:blip r:embed="rId9"/>
          <a:stretch>
            <a:fillRect/>
          </a:stretch>
        </p:blipFill>
        <p:spPr>
          <a:xfrm>
            <a:off x="2606531" y="623048"/>
            <a:ext cx="7157324" cy="1694835"/>
          </a:xfrm>
          <a:prstGeom prst="rect">
            <a:avLst/>
          </a:prstGeom>
        </p:spPr>
      </p:pic>
      <p:sp>
        <p:nvSpPr>
          <p:cNvPr id="2" name="Rounded Rectangle 2">
            <a:extLst>
              <a:ext uri="{FF2B5EF4-FFF2-40B4-BE49-F238E27FC236}">
                <a16:creationId xmlns:a16="http://schemas.microsoft.com/office/drawing/2014/main" id="{C1BFCA0F-0A9D-2622-AB9C-96089D3E3127}"/>
              </a:ext>
            </a:extLst>
          </p:cNvPr>
          <p:cNvSpPr/>
          <p:nvPr/>
        </p:nvSpPr>
        <p:spPr>
          <a:xfrm>
            <a:off x="1311796" y="2199941"/>
            <a:ext cx="3514847" cy="1021556"/>
          </a:xfrm>
          <a:prstGeom prst="roundRect">
            <a:avLst/>
          </a:prstGeom>
          <a:solidFill>
            <a:srgbClr val="6B6082"/>
          </a:solidFill>
        </p:spPr>
        <p:txBody>
          <a:bodyPr wrap="square">
            <a:spAutoFit/>
          </a:bodyPr>
          <a:lstStyle/>
          <a:p>
            <a:pPr lvl="0" algn="ct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trang</a:t>
            </a:r>
            <a:r>
              <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rPr>
              <a:t> </a:t>
            </a: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giấy</a:t>
            </a:r>
            <a:endPar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
        <p:nvSpPr>
          <p:cNvPr id="3" name="Rounded Rectangle 4">
            <a:extLst>
              <a:ext uri="{FF2B5EF4-FFF2-40B4-BE49-F238E27FC236}">
                <a16:creationId xmlns:a16="http://schemas.microsoft.com/office/drawing/2014/main" id="{FE451343-D11C-3D56-3BDA-08C40C699F51}"/>
              </a:ext>
            </a:extLst>
          </p:cNvPr>
          <p:cNvSpPr/>
          <p:nvPr/>
        </p:nvSpPr>
        <p:spPr>
          <a:xfrm>
            <a:off x="7319055" y="2199941"/>
            <a:ext cx="3514847" cy="1021556"/>
          </a:xfrm>
          <a:prstGeom prst="roundRect">
            <a:avLst/>
          </a:prstGeom>
          <a:solidFill>
            <a:srgbClr val="6B6082"/>
          </a:solidFill>
        </p:spPr>
        <p:txBody>
          <a:bodyPr wrap="square">
            <a:spAutoFit/>
          </a:bodyPr>
          <a:lstStyle/>
          <a:p>
            <a:pPr lvl="0" algn="ct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làm</a:t>
            </a:r>
            <a:r>
              <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rPr>
              <a:t> </a:t>
            </a: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sao</a:t>
            </a:r>
            <a:endPar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
        <p:nvSpPr>
          <p:cNvPr id="4" name="Rounded Rectangle 5">
            <a:extLst>
              <a:ext uri="{FF2B5EF4-FFF2-40B4-BE49-F238E27FC236}">
                <a16:creationId xmlns:a16="http://schemas.microsoft.com/office/drawing/2014/main" id="{BC0CF229-3BB7-FBAE-B960-4E7C9CAFADED}"/>
              </a:ext>
            </a:extLst>
          </p:cNvPr>
          <p:cNvSpPr/>
          <p:nvPr/>
        </p:nvSpPr>
        <p:spPr>
          <a:xfrm>
            <a:off x="1311795" y="3623116"/>
            <a:ext cx="3514847" cy="1021556"/>
          </a:xfrm>
          <a:prstGeom prst="roundRect">
            <a:avLst/>
          </a:prstGeom>
          <a:solidFill>
            <a:srgbClr val="6B6082"/>
          </a:solidFill>
        </p:spPr>
        <p:txBody>
          <a:bodyPr wrap="square">
            <a:spAutoFit/>
          </a:bodyPr>
          <a:lstStyle/>
          <a:p>
            <a:pPr lvl="0" algn="ct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biển</a:t>
            </a:r>
            <a:r>
              <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rPr>
              <a:t> </a:t>
            </a: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rộng</a:t>
            </a:r>
            <a:endPar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
        <p:nvSpPr>
          <p:cNvPr id="5" name="Rounded Rectangle 6">
            <a:extLst>
              <a:ext uri="{FF2B5EF4-FFF2-40B4-BE49-F238E27FC236}">
                <a16:creationId xmlns:a16="http://schemas.microsoft.com/office/drawing/2014/main" id="{4C1A1DC7-5E52-73C2-859A-C9F3B2A1A739}"/>
              </a:ext>
            </a:extLst>
          </p:cNvPr>
          <p:cNvSpPr/>
          <p:nvPr/>
        </p:nvSpPr>
        <p:spPr>
          <a:xfrm>
            <a:off x="7319055" y="3623116"/>
            <a:ext cx="3514847" cy="1021556"/>
          </a:xfrm>
          <a:prstGeom prst="roundRect">
            <a:avLst/>
          </a:prstGeom>
          <a:solidFill>
            <a:srgbClr val="6B6082"/>
          </a:solidFill>
        </p:spPr>
        <p:txBody>
          <a:bodyPr wrap="square">
            <a:spAutoFit/>
          </a:bodyPr>
          <a:lstStyle/>
          <a:p>
            <a:pPr lvl="0" algn="ct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dịu</a:t>
            </a:r>
            <a:r>
              <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rPr>
              <a:t> </a:t>
            </a: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dàng</a:t>
            </a:r>
            <a:endPar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
        <p:nvSpPr>
          <p:cNvPr id="6" name="Rounded Rectangle 7">
            <a:extLst>
              <a:ext uri="{FF2B5EF4-FFF2-40B4-BE49-F238E27FC236}">
                <a16:creationId xmlns:a16="http://schemas.microsoft.com/office/drawing/2014/main" id="{4F195479-2C19-327D-4082-325859D9E13B}"/>
              </a:ext>
            </a:extLst>
          </p:cNvPr>
          <p:cNvSpPr/>
          <p:nvPr/>
        </p:nvSpPr>
        <p:spPr>
          <a:xfrm>
            <a:off x="1311794" y="5046291"/>
            <a:ext cx="3514847" cy="1021556"/>
          </a:xfrm>
          <a:prstGeom prst="roundRect">
            <a:avLst/>
          </a:prstGeom>
          <a:solidFill>
            <a:srgbClr val="6B6082"/>
          </a:solidFill>
        </p:spPr>
        <p:txBody>
          <a:bodyPr wrap="square">
            <a:spAutoFit/>
          </a:bodyPr>
          <a:lstStyle/>
          <a:p>
            <a:pPr lvl="0" algn="ct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vầng</a:t>
            </a:r>
            <a:r>
              <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rPr>
              <a:t> </a:t>
            </a: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mây</a:t>
            </a:r>
            <a:endPar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
        <p:nvSpPr>
          <p:cNvPr id="7" name="Rounded Rectangle 8">
            <a:extLst>
              <a:ext uri="{FF2B5EF4-FFF2-40B4-BE49-F238E27FC236}">
                <a16:creationId xmlns:a16="http://schemas.microsoft.com/office/drawing/2014/main" id="{69D814DC-E82B-307D-01AA-088B02335A33}"/>
              </a:ext>
            </a:extLst>
          </p:cNvPr>
          <p:cNvSpPr/>
          <p:nvPr/>
        </p:nvSpPr>
        <p:spPr>
          <a:xfrm>
            <a:off x="7319054" y="5046291"/>
            <a:ext cx="3514847" cy="1021556"/>
          </a:xfrm>
          <a:prstGeom prst="roundRect">
            <a:avLst/>
          </a:prstGeom>
          <a:solidFill>
            <a:srgbClr val="6B6082"/>
          </a:solidFill>
        </p:spPr>
        <p:txBody>
          <a:bodyPr wrap="square">
            <a:spAutoFit/>
          </a:bodyPr>
          <a:lstStyle/>
          <a:p>
            <a:pPr lvl="0" algn="ct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giản</a:t>
            </a:r>
            <a:r>
              <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rPr>
              <a:t> </a:t>
            </a:r>
            <a:r>
              <a:rPr lang="en-US" sz="5400" dirty="0" err="1">
                <a:solidFill>
                  <a:schemeClr val="bg1"/>
                </a:solidFill>
                <a:latin typeface="Calibri" panose="020F0502020204030204" pitchFamily="34" charset="0"/>
                <a:ea typeface="Cambria" panose="02040503050406030204" pitchFamily="18" charset="0"/>
                <a:cs typeface="Calibri" panose="020F0502020204030204" pitchFamily="34" charset="0"/>
              </a:rPr>
              <a:t>đơn</a:t>
            </a:r>
            <a:endParaRPr lang="en-US" sz="54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5315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476250"/>
            <a:ext cx="11868148" cy="6369812"/>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2" name="Rectangle 41">
            <a:extLst>
              <a:ext uri="{FF2B5EF4-FFF2-40B4-BE49-F238E27FC236}">
                <a16:creationId xmlns:a16="http://schemas.microsoft.com/office/drawing/2014/main" id="{41445104-84A6-4F80-9129-B8F359240A55}"/>
              </a:ext>
            </a:extLst>
          </p:cNvPr>
          <p:cNvSpPr/>
          <p:nvPr/>
        </p:nvSpPr>
        <p:spPr>
          <a:xfrm>
            <a:off x="3733800" y="1708291"/>
            <a:ext cx="5365110" cy="3354765"/>
          </a:xfrm>
          <a:prstGeom prst="rect">
            <a:avLst/>
          </a:prstGeom>
        </p:spPr>
        <p:txBody>
          <a:bodyPr wrap="square">
            <a:spAutoFit/>
          </a:bodyPr>
          <a:lstStyle/>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Hay là con nghĩ</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Đất nước trong nhà</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mẹ</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 cha</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spcAft>
                <a:spcPts val="800"/>
              </a:spcAft>
            </a:pP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a:t>
            </a:r>
            <a:r>
              <a:rPr lang="en-US"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á</a:t>
            </a:r>
            <a:r>
              <a:rPr lang="vi-VN" sz="48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cờ Tổ quốc?</a:t>
            </a:r>
            <a:r>
              <a:rPr lang="vi-VN"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55537C81-51B2-4075-A171-452BCBB9AAE9}"/>
              </a:ext>
            </a:extLst>
          </p:cNvPr>
          <p:cNvPicPr>
            <a:picLocks noChangeAspect="1"/>
          </p:cNvPicPr>
          <p:nvPr/>
        </p:nvPicPr>
        <p:blipFill>
          <a:blip r:embed="rId8"/>
          <a:stretch>
            <a:fillRect/>
          </a:stretch>
        </p:blipFill>
        <p:spPr>
          <a:xfrm>
            <a:off x="2985249" y="332155"/>
            <a:ext cx="6145301" cy="1774090"/>
          </a:xfrm>
          <a:prstGeom prst="rect">
            <a:avLst/>
          </a:prstGeom>
        </p:spPr>
      </p:pic>
    </p:spTree>
    <p:extLst>
      <p:ext uri="{BB962C8B-B14F-4D97-AF65-F5344CB8AC3E}">
        <p14:creationId xmlns:p14="http://schemas.microsoft.com/office/powerpoint/2010/main" val="483120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A00C5CBF-7AEB-4E06-A50E-85ED35CCFF3E}"/>
              </a:ext>
            </a:extLst>
          </p:cNvPr>
          <p:cNvGrpSpPr/>
          <p:nvPr/>
        </p:nvGrpSpPr>
        <p:grpSpPr>
          <a:xfrm>
            <a:off x="628651" y="1753621"/>
            <a:ext cx="7073839" cy="2800488"/>
            <a:chOff x="4841104" y="3859804"/>
            <a:chExt cx="7073839" cy="2800488"/>
          </a:xfrm>
        </p:grpSpPr>
        <p:grpSp>
          <p:nvGrpSpPr>
            <p:cNvPr id="52" name="Group 51">
              <a:extLst>
                <a:ext uri="{FF2B5EF4-FFF2-40B4-BE49-F238E27FC236}">
                  <a16:creationId xmlns:a16="http://schemas.microsoft.com/office/drawing/2014/main" id="{1F820625-9794-46E5-B1D2-D74A45D53B11}"/>
                </a:ext>
              </a:extLst>
            </p:cNvPr>
            <p:cNvGrpSpPr/>
            <p:nvPr/>
          </p:nvGrpSpPr>
          <p:grpSpPr>
            <a:xfrm>
              <a:off x="4841104" y="3859804"/>
              <a:ext cx="7073839" cy="2800488"/>
              <a:chOff x="2975204" y="1297855"/>
              <a:chExt cx="7073839" cy="2800488"/>
            </a:xfrm>
          </p:grpSpPr>
          <p:sp>
            <p:nvSpPr>
              <p:cNvPr id="62" name="Rectangle: Rounded Corners 61">
                <a:extLst>
                  <a:ext uri="{FF2B5EF4-FFF2-40B4-BE49-F238E27FC236}">
                    <a16:creationId xmlns:a16="http://schemas.microsoft.com/office/drawing/2014/main" id="{545DDC35-A71E-40EA-A5B7-1E5EB3C7857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Calibri" panose="020F0502020204030204" pitchFamily="34" charset="0"/>
                    <a:cs typeface="Calibri" panose="020F0502020204030204" pitchFamily="34" charset="0"/>
                  </a:rPr>
                  <a:t>1.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2.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to, </a:t>
                </a:r>
                <a:r>
                  <a:rPr lang="en-US" sz="3600" dirty="0" err="1">
                    <a:solidFill>
                      <a:srgbClr val="000000"/>
                    </a:solidFill>
                    <a:latin typeface="Calibri" panose="020F0502020204030204" pitchFamily="34" charset="0"/>
                    <a:cs typeface="Calibri" panose="020F0502020204030204" pitchFamily="34" charset="0"/>
                  </a:rPr>
                  <a:t>rõ</a:t>
                </a:r>
                <a:r>
                  <a:rPr lang="en-US" sz="36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3600" dirty="0">
                    <a:solidFill>
                      <a:srgbClr val="000000"/>
                    </a:solidFill>
                    <a:latin typeface="Calibri" panose="020F0502020204030204" pitchFamily="34" charset="0"/>
                    <a:cs typeface="Calibri" panose="020F0502020204030204" pitchFamily="34" charset="0"/>
                  </a:rPr>
                  <a:t>3. </a:t>
                </a:r>
                <a:r>
                  <a:rPr lang="en-US" sz="3600" dirty="0" err="1">
                    <a:solidFill>
                      <a:srgbClr val="000000"/>
                    </a:solidFill>
                    <a:latin typeface="Calibri" panose="020F0502020204030204" pitchFamily="34" charset="0"/>
                    <a:cs typeface="Calibri" panose="020F0502020204030204" pitchFamily="34" charset="0"/>
                  </a:rPr>
                  <a:t>Đọc</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ngắt</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nghỉ</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đúng</a:t>
                </a:r>
                <a:r>
                  <a:rPr lang="en-US" sz="3600" dirty="0">
                    <a:solidFill>
                      <a:srgbClr val="000000"/>
                    </a:solidFill>
                    <a:latin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cs typeface="Calibri" panose="020F0502020204030204" pitchFamily="34" charset="0"/>
                  </a:rPr>
                  <a:t>chỗ</a:t>
                </a:r>
                <a:r>
                  <a:rPr lang="en-US" sz="3600" dirty="0">
                    <a:solidFill>
                      <a:srgbClr val="000000"/>
                    </a:solidFill>
                    <a:latin typeface="Calibri" panose="020F0502020204030204" pitchFamily="34" charset="0"/>
                    <a:cs typeface="Calibri" panose="020F0502020204030204" pitchFamily="34" charset="0"/>
                  </a:rPr>
                  <a:t>.</a:t>
                </a:r>
                <a:endParaRPr lang="en-US" sz="3600" b="0" i="0" dirty="0">
                  <a:solidFill>
                    <a:srgbClr val="000000"/>
                  </a:solidFill>
                  <a:effectLst/>
                  <a:latin typeface="Calibri" panose="020F0502020204030204" pitchFamily="34" charset="0"/>
                  <a:cs typeface="Calibri" panose="020F0502020204030204" pitchFamily="34" charset="0"/>
                </a:endParaRPr>
              </a:p>
            </p:txBody>
          </p:sp>
          <p:sp>
            <p:nvSpPr>
              <p:cNvPr id="63" name="Rectangle: Rounded Corners 62">
                <a:extLst>
                  <a:ext uri="{FF2B5EF4-FFF2-40B4-BE49-F238E27FC236}">
                    <a16:creationId xmlns:a16="http://schemas.microsoft.com/office/drawing/2014/main" id="{F5F4A9C4-5495-4F93-BB7B-C92CF13AF78D}"/>
                  </a:ext>
                </a:extLst>
              </p:cNvPr>
              <p:cNvSpPr/>
              <p:nvPr/>
            </p:nvSpPr>
            <p:spPr>
              <a:xfrm>
                <a:off x="4201409" y="1297855"/>
                <a:ext cx="4841104"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53" name="Picture 52">
              <a:extLst>
                <a:ext uri="{FF2B5EF4-FFF2-40B4-BE49-F238E27FC236}">
                  <a16:creationId xmlns:a16="http://schemas.microsoft.com/office/drawing/2014/main" id="{7EE4F054-DC93-414D-AE58-3EFAECF7E0D1}"/>
                </a:ext>
              </a:extLst>
            </p:cNvPr>
            <p:cNvPicPr>
              <a:picLocks noChangeAspect="1"/>
            </p:cNvPicPr>
            <p:nvPr/>
          </p:nvPicPr>
          <p:blipFill>
            <a:blip r:embed="rId8"/>
            <a:stretch>
              <a:fillRect/>
            </a:stretch>
          </p:blipFill>
          <p:spPr>
            <a:xfrm>
              <a:off x="7938655" y="4744733"/>
              <a:ext cx="469963" cy="469963"/>
            </a:xfrm>
            <a:prstGeom prst="rect">
              <a:avLst/>
            </a:prstGeom>
          </p:spPr>
        </p:pic>
        <p:pic>
          <p:nvPicPr>
            <p:cNvPr id="54" name="Picture 53">
              <a:extLst>
                <a:ext uri="{FF2B5EF4-FFF2-40B4-BE49-F238E27FC236}">
                  <a16:creationId xmlns:a16="http://schemas.microsoft.com/office/drawing/2014/main" id="{78CBBAC7-D159-4AE9-9614-E6C4B0D3ED9B}"/>
                </a:ext>
              </a:extLst>
            </p:cNvPr>
            <p:cNvPicPr>
              <a:picLocks noChangeAspect="1"/>
            </p:cNvPicPr>
            <p:nvPr/>
          </p:nvPicPr>
          <p:blipFill>
            <a:blip r:embed="rId9"/>
            <a:stretch>
              <a:fillRect/>
            </a:stretch>
          </p:blipFill>
          <p:spPr>
            <a:xfrm>
              <a:off x="7381981" y="4744733"/>
              <a:ext cx="469963" cy="469963"/>
            </a:xfrm>
            <a:prstGeom prst="rect">
              <a:avLst/>
            </a:prstGeom>
          </p:spPr>
        </p:pic>
        <p:pic>
          <p:nvPicPr>
            <p:cNvPr id="55" name="Picture 54">
              <a:extLst>
                <a:ext uri="{FF2B5EF4-FFF2-40B4-BE49-F238E27FC236}">
                  <a16:creationId xmlns:a16="http://schemas.microsoft.com/office/drawing/2014/main" id="{B81A52A9-F40D-4B5F-B1AC-2CD70AF0FC93}"/>
                </a:ext>
              </a:extLst>
            </p:cNvPr>
            <p:cNvPicPr>
              <a:picLocks noChangeAspect="1"/>
            </p:cNvPicPr>
            <p:nvPr/>
          </p:nvPicPr>
          <p:blipFill>
            <a:blip r:embed="rId10"/>
            <a:stretch>
              <a:fillRect/>
            </a:stretch>
          </p:blipFill>
          <p:spPr>
            <a:xfrm>
              <a:off x="8495329" y="4744733"/>
              <a:ext cx="469963" cy="469963"/>
            </a:xfrm>
            <a:prstGeom prst="rect">
              <a:avLst/>
            </a:prstGeom>
          </p:spPr>
        </p:pic>
        <p:pic>
          <p:nvPicPr>
            <p:cNvPr id="56" name="Picture 55">
              <a:extLst>
                <a:ext uri="{FF2B5EF4-FFF2-40B4-BE49-F238E27FC236}">
                  <a16:creationId xmlns:a16="http://schemas.microsoft.com/office/drawing/2014/main" id="{6B47001C-5023-4BEC-93E0-E5C5F6183870}"/>
                </a:ext>
              </a:extLst>
            </p:cNvPr>
            <p:cNvPicPr>
              <a:picLocks noChangeAspect="1"/>
            </p:cNvPicPr>
            <p:nvPr/>
          </p:nvPicPr>
          <p:blipFill>
            <a:blip r:embed="rId8"/>
            <a:stretch>
              <a:fillRect/>
            </a:stretch>
          </p:blipFill>
          <p:spPr>
            <a:xfrm>
              <a:off x="8011711" y="5354495"/>
              <a:ext cx="469963" cy="469963"/>
            </a:xfrm>
            <a:prstGeom prst="rect">
              <a:avLst/>
            </a:prstGeom>
          </p:spPr>
        </p:pic>
        <p:pic>
          <p:nvPicPr>
            <p:cNvPr id="57" name="Picture 56">
              <a:extLst>
                <a:ext uri="{FF2B5EF4-FFF2-40B4-BE49-F238E27FC236}">
                  <a16:creationId xmlns:a16="http://schemas.microsoft.com/office/drawing/2014/main" id="{AC523FB5-7483-4167-9D15-E42AE1ADBDB2}"/>
                </a:ext>
              </a:extLst>
            </p:cNvPr>
            <p:cNvPicPr>
              <a:picLocks noChangeAspect="1"/>
            </p:cNvPicPr>
            <p:nvPr/>
          </p:nvPicPr>
          <p:blipFill>
            <a:blip r:embed="rId9"/>
            <a:stretch>
              <a:fillRect/>
            </a:stretch>
          </p:blipFill>
          <p:spPr>
            <a:xfrm>
              <a:off x="7455037" y="5354495"/>
              <a:ext cx="469963" cy="469963"/>
            </a:xfrm>
            <a:prstGeom prst="rect">
              <a:avLst/>
            </a:prstGeom>
          </p:spPr>
        </p:pic>
        <p:pic>
          <p:nvPicPr>
            <p:cNvPr id="58" name="Picture 57">
              <a:extLst>
                <a:ext uri="{FF2B5EF4-FFF2-40B4-BE49-F238E27FC236}">
                  <a16:creationId xmlns:a16="http://schemas.microsoft.com/office/drawing/2014/main" id="{F82F4F78-AB5D-4EC3-B73F-CEF2A826DB9F}"/>
                </a:ext>
              </a:extLst>
            </p:cNvPr>
            <p:cNvPicPr>
              <a:picLocks noChangeAspect="1"/>
            </p:cNvPicPr>
            <p:nvPr/>
          </p:nvPicPr>
          <p:blipFill>
            <a:blip r:embed="rId10"/>
            <a:stretch>
              <a:fillRect/>
            </a:stretch>
          </p:blipFill>
          <p:spPr>
            <a:xfrm>
              <a:off x="8568385" y="5354495"/>
              <a:ext cx="469963" cy="469963"/>
            </a:xfrm>
            <a:prstGeom prst="rect">
              <a:avLst/>
            </a:prstGeom>
          </p:spPr>
        </p:pic>
        <p:pic>
          <p:nvPicPr>
            <p:cNvPr id="59" name="Picture 58">
              <a:extLst>
                <a:ext uri="{FF2B5EF4-FFF2-40B4-BE49-F238E27FC236}">
                  <a16:creationId xmlns:a16="http://schemas.microsoft.com/office/drawing/2014/main" id="{CA3D4A89-9E41-4CE2-B6EA-016A68801115}"/>
                </a:ext>
              </a:extLst>
            </p:cNvPr>
            <p:cNvPicPr>
              <a:picLocks noChangeAspect="1"/>
            </p:cNvPicPr>
            <p:nvPr/>
          </p:nvPicPr>
          <p:blipFill>
            <a:blip r:embed="rId8"/>
            <a:stretch>
              <a:fillRect/>
            </a:stretch>
          </p:blipFill>
          <p:spPr>
            <a:xfrm>
              <a:off x="10637510" y="5928927"/>
              <a:ext cx="469963" cy="469963"/>
            </a:xfrm>
            <a:prstGeom prst="rect">
              <a:avLst/>
            </a:prstGeom>
          </p:spPr>
        </p:pic>
        <p:pic>
          <p:nvPicPr>
            <p:cNvPr id="60" name="Picture 59">
              <a:extLst>
                <a:ext uri="{FF2B5EF4-FFF2-40B4-BE49-F238E27FC236}">
                  <a16:creationId xmlns:a16="http://schemas.microsoft.com/office/drawing/2014/main" id="{96949F11-2FB2-42AE-A486-CAD17B11D4C4}"/>
                </a:ext>
              </a:extLst>
            </p:cNvPr>
            <p:cNvPicPr>
              <a:picLocks noChangeAspect="1"/>
            </p:cNvPicPr>
            <p:nvPr/>
          </p:nvPicPr>
          <p:blipFill>
            <a:blip r:embed="rId9"/>
            <a:stretch>
              <a:fillRect/>
            </a:stretch>
          </p:blipFill>
          <p:spPr>
            <a:xfrm>
              <a:off x="10080836" y="5928927"/>
              <a:ext cx="469963" cy="469963"/>
            </a:xfrm>
            <a:prstGeom prst="rect">
              <a:avLst/>
            </a:prstGeom>
          </p:spPr>
        </p:pic>
        <p:pic>
          <p:nvPicPr>
            <p:cNvPr id="61" name="Picture 60">
              <a:extLst>
                <a:ext uri="{FF2B5EF4-FFF2-40B4-BE49-F238E27FC236}">
                  <a16:creationId xmlns:a16="http://schemas.microsoft.com/office/drawing/2014/main" id="{A084CB48-7D59-4ACA-8D50-69104F665EEC}"/>
                </a:ext>
              </a:extLst>
            </p:cNvPr>
            <p:cNvPicPr>
              <a:picLocks noChangeAspect="1"/>
            </p:cNvPicPr>
            <p:nvPr/>
          </p:nvPicPr>
          <p:blipFill>
            <a:blip r:embed="rId10"/>
            <a:stretch>
              <a:fillRect/>
            </a:stretch>
          </p:blipFill>
          <p:spPr>
            <a:xfrm>
              <a:off x="11194184" y="5928927"/>
              <a:ext cx="469963" cy="469963"/>
            </a:xfrm>
            <a:prstGeom prst="rect">
              <a:avLst/>
            </a:prstGeom>
          </p:spPr>
        </p:pic>
      </p:grpSp>
      <p:pic>
        <p:nvPicPr>
          <p:cNvPr id="64" name="Picture 2" descr="Baby Panda in Amusement Park | The Wheels on the Little Train | Kids Songs  | BabyBus Arabic - YouTube">
            <a:extLst>
              <a:ext uri="{FF2B5EF4-FFF2-40B4-BE49-F238E27FC236}">
                <a16:creationId xmlns:a16="http://schemas.microsoft.com/office/drawing/2014/main" id="{01A31355-2ABC-414E-8B59-BD5162CB417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333" b="99583" l="2500" r="94141">
                        <a14:foregroundMark x1="9219" y1="41111" x2="21641" y2="58889"/>
                        <a14:foregroundMark x1="17500" y1="35556" x2="26641" y2="55278"/>
                        <a14:foregroundMark x1="4141" y1="48194" x2="16484" y2="68750"/>
                        <a14:foregroundMark x1="16484" y1="68750" x2="18516" y2="70417"/>
                        <a14:foregroundMark x1="6563" y1="57242" x2="11484" y2="61111"/>
                        <a14:foregroundMark x1="3106" y1="52639" x2="3750" y2="52639"/>
                        <a14:foregroundMark x1="2656" y1="52639" x2="2659" y2="52639"/>
                        <a14:foregroundMark x1="17656" y1="32500" x2="22500" y2="45833"/>
                        <a14:foregroundMark x1="20234" y1="38194" x2="23594" y2="42917"/>
                        <a14:foregroundMark x1="23594" y1="42917" x2="23594" y2="42917"/>
                        <a14:foregroundMark x1="15391" y1="55972" x2="18125" y2="56250"/>
                        <a14:foregroundMark x1="27500" y1="25556" x2="34844" y2="37778"/>
                        <a14:foregroundMark x1="36016" y1="14861" x2="42969" y2="27500"/>
                        <a14:foregroundMark x1="33359" y1="11111" x2="35234" y2="11944"/>
                        <a14:foregroundMark x1="39609" y1="23750" x2="39609" y2="23750"/>
                        <a14:foregroundMark x1="39375" y1="28056" x2="41641" y2="28056"/>
                        <a14:foregroundMark x1="29141" y1="37778" x2="32656" y2="40833"/>
                        <a14:foregroundMark x1="32656" y1="40833" x2="32656" y2="40833"/>
                        <a14:foregroundMark x1="16016" y1="75833" x2="18125" y2="72222"/>
                        <a14:foregroundMark x1="49141" y1="57361" x2="61250" y2="53611"/>
                        <a14:foregroundMark x1="48125" y1="50417" x2="63984" y2="47361"/>
                        <a14:foregroundMark x1="74531" y1="55833" x2="90781" y2="72222"/>
                        <a14:foregroundMark x1="81094" y1="34861" x2="93125" y2="75417"/>
                        <a14:foregroundMark x1="93125" y1="75417" x2="93125" y2="76389"/>
                        <a14:foregroundMark x1="93750" y1="54028" x2="94141" y2="66667"/>
                        <a14:foregroundMark x1="90391" y1="60000" x2="90625" y2="64722"/>
                        <a14:foregroundMark x1="53359" y1="57500" x2="57969" y2="68472"/>
                        <a14:foregroundMark x1="61484" y1="14722" x2="67734" y2="49722"/>
                        <a14:foregroundMark x1="57500" y1="6667" x2="57188" y2="19444"/>
                        <a14:foregroundMark x1="57188" y1="19444" x2="59062" y2="30417"/>
                        <a14:foregroundMark x1="59062" y1="30417" x2="59609" y2="31944"/>
                        <a14:foregroundMark x1="48125" y1="30694" x2="57969" y2="35139"/>
                        <a14:foregroundMark x1="47891" y1="46944" x2="61328" y2="45556"/>
                        <a14:foregroundMark x1="61328" y1="45556" x2="66016" y2="45556"/>
                        <a14:foregroundMark x1="67344" y1="42639" x2="71719" y2="46250"/>
                        <a14:foregroundMark x1="51406" y1="3611" x2="62500" y2="8056"/>
                        <a14:foregroundMark x1="51406" y1="7083" x2="51250" y2="25972"/>
                        <a14:foregroundMark x1="66719" y1="7361" x2="68125" y2="18889"/>
                        <a14:foregroundMark x1="71641" y1="12639" x2="71641" y2="12639"/>
                        <a14:foregroundMark x1="71875" y1="15972" x2="71875" y2="15972"/>
                        <a14:foregroundMark x1="70781" y1="91111" x2="82500" y2="99306"/>
                        <a14:foregroundMark x1="53359" y1="80000" x2="56484" y2="84444"/>
                        <a14:foregroundMark x1="56484" y1="84444" x2="62891" y2="87500"/>
                        <a14:foregroundMark x1="46016" y1="72500" x2="63594" y2="79722"/>
                        <a14:foregroundMark x1="9375" y1="68889" x2="9375" y2="68889"/>
                        <a14:foregroundMark x1="77500" y1="24444" x2="81094" y2="24444"/>
                        <a14:foregroundMark x1="12266" y1="99583" x2="40469" y2="89167"/>
                        <a14:foregroundMark x1="40469" y1="89167" x2="64609" y2="95278"/>
                        <a14:backgroundMark x1="20781" y1="31806" x2="21875" y2="35278"/>
                        <a14:backgroundMark x1="22109" y1="37778" x2="23281" y2="40000"/>
                        <a14:backgroundMark x1="8594" y1="67500" x2="8516" y2="67500"/>
                        <a14:backgroundMark x1="8516" y1="67500" x2="8516" y2="67500"/>
                        <a14:backgroundMark x1="5156" y1="57361" x2="2656" y2="55139"/>
                        <a14:backgroundMark x1="5234" y1="56389" x2="5234" y2="56389"/>
                        <a14:backgroundMark x1="5234" y1="55972" x2="5234" y2="58611"/>
                        <a14:backgroundMark x1="2734" y1="53056" x2="2656" y2="46944"/>
                      </a14:backgroundRemoval>
                    </a14:imgEffect>
                  </a14:imgLayer>
                </a14:imgProps>
              </a:ext>
              <a:ext uri="{28A0092B-C50C-407E-A947-70E740481C1C}">
                <a14:useLocalDpi xmlns:a14="http://schemas.microsoft.com/office/drawing/2010/main" val="0"/>
              </a:ext>
            </a:extLst>
          </a:blip>
          <a:srcRect/>
          <a:stretch>
            <a:fillRect/>
          </a:stretch>
        </p:blipFill>
        <p:spPr bwMode="auto">
          <a:xfrm>
            <a:off x="6896367" y="1574964"/>
            <a:ext cx="5125388" cy="28830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B1A9C2-2EE5-4029-B7C1-5C98193A4E3F}"/>
              </a:ext>
            </a:extLst>
          </p:cNvPr>
          <p:cNvPicPr>
            <a:picLocks noChangeAspect="1"/>
          </p:cNvPicPr>
          <p:nvPr/>
        </p:nvPicPr>
        <p:blipFill>
          <a:blip r:embed="rId13"/>
          <a:stretch>
            <a:fillRect/>
          </a:stretch>
        </p:blipFill>
        <p:spPr>
          <a:xfrm>
            <a:off x="2981325" y="206988"/>
            <a:ext cx="6687654" cy="702876"/>
          </a:xfrm>
          <a:prstGeom prst="rect">
            <a:avLst/>
          </a:prstGeom>
        </p:spPr>
      </p:pic>
    </p:spTree>
    <p:extLst>
      <p:ext uri="{BB962C8B-B14F-4D97-AF65-F5344CB8AC3E}">
        <p14:creationId xmlns:p14="http://schemas.microsoft.com/office/powerpoint/2010/main" val="4709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14:bounceEnd="66000">
                                          <p:cBhvr additive="base">
                                            <p:cTn id="7" dur="1000" fill="hold"/>
                                            <p:tgtEl>
                                              <p:spTgt spid="5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1"/>
                                            </p:tgtEl>
                                            <p:attrNameLst>
                                              <p:attrName>ppt_y</p:attrName>
                                            </p:attrNameLst>
                                          </p:cBhvr>
                                          <p:tavLst>
                                            <p:tav tm="0">
                                              <p:val>
                                                <p:strVal val="1+#ppt_h/2"/>
                                              </p:val>
                                            </p:tav>
                                            <p:tav tm="100000">
                                              <p:val>
                                                <p:strVal val="#ppt_y"/>
                                              </p:val>
                                            </p:tav>
                                          </p:tavLst>
                                        </p:anim>
                                      </p:childTnLst>
                                    </p:cTn>
                                  </p:par>
                                  <p:par>
                                    <p:cTn id="9" presetID="53" presetClass="entr" presetSubtype="528" fill="hold" nodeType="withEffect">
                                      <p:stCondLst>
                                        <p:cond delay="1000"/>
                                      </p:stCondLst>
                                      <p:childTnLst>
                                        <p:set>
                                          <p:cBhvr>
                                            <p:cTn id="10" dur="1" fill="hold">
                                              <p:stCondLst>
                                                <p:cond delay="0"/>
                                              </p:stCondLst>
                                            </p:cTn>
                                            <p:tgtEl>
                                              <p:spTgt spid="64"/>
                                            </p:tgtEl>
                                            <p:attrNameLst>
                                              <p:attrName>style.visibility</p:attrName>
                                            </p:attrNameLst>
                                          </p:cBhvr>
                                          <p:to>
                                            <p:strVal val="visible"/>
                                          </p:to>
                                        </p:set>
                                        <p:anim calcmode="lin" valueType="num">
                                          <p:cBhvr>
                                            <p:cTn id="11" dur="500" fill="hold"/>
                                            <p:tgtEl>
                                              <p:spTgt spid="64"/>
                                            </p:tgtEl>
                                            <p:attrNameLst>
                                              <p:attrName>ppt_w</p:attrName>
                                            </p:attrNameLst>
                                          </p:cBhvr>
                                          <p:tavLst>
                                            <p:tav tm="0">
                                              <p:val>
                                                <p:fltVal val="0"/>
                                              </p:val>
                                            </p:tav>
                                            <p:tav tm="100000">
                                              <p:val>
                                                <p:strVal val="#ppt_w"/>
                                              </p:val>
                                            </p:tav>
                                          </p:tavLst>
                                        </p:anim>
                                        <p:anim calcmode="lin" valueType="num">
                                          <p:cBhvr>
                                            <p:cTn id="12" dur="500" fill="hold"/>
                                            <p:tgtEl>
                                              <p:spTgt spid="64"/>
                                            </p:tgtEl>
                                            <p:attrNameLst>
                                              <p:attrName>ppt_h</p:attrName>
                                            </p:attrNameLst>
                                          </p:cBhvr>
                                          <p:tavLst>
                                            <p:tav tm="0">
                                              <p:val>
                                                <p:fltVal val="0"/>
                                              </p:val>
                                            </p:tav>
                                            <p:tav tm="100000">
                                              <p:val>
                                                <p:strVal val="#ppt_h"/>
                                              </p:val>
                                            </p:tav>
                                          </p:tavLst>
                                        </p:anim>
                                        <p:animEffect transition="in" filter="fade">
                                          <p:cBhvr>
                                            <p:cTn id="13" dur="500"/>
                                            <p:tgtEl>
                                              <p:spTgt spid="64"/>
                                            </p:tgtEl>
                                          </p:cBhvr>
                                        </p:animEffect>
                                        <p:anim calcmode="lin" valueType="num">
                                          <p:cBhvr>
                                            <p:cTn id="14" dur="500" fill="hold"/>
                                            <p:tgtEl>
                                              <p:spTgt spid="64"/>
                                            </p:tgtEl>
                                            <p:attrNameLst>
                                              <p:attrName>ppt_x</p:attrName>
                                            </p:attrNameLst>
                                          </p:cBhvr>
                                          <p:tavLst>
                                            <p:tav tm="0">
                                              <p:val>
                                                <p:fltVal val="0.5"/>
                                              </p:val>
                                            </p:tav>
                                            <p:tav tm="100000">
                                              <p:val>
                                                <p:strVal val="#ppt_x"/>
                                              </p:val>
                                            </p:tav>
                                          </p:tavLst>
                                        </p:anim>
                                        <p:anim calcmode="lin" valueType="num">
                                          <p:cBhvr>
                                            <p:cTn id="15"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additive="base">
                                            <p:cTn id="12" dur="1000" fill="hold"/>
                                            <p:tgtEl>
                                              <p:spTgt spid="51"/>
                                            </p:tgtEl>
                                            <p:attrNameLst>
                                              <p:attrName>ppt_x</p:attrName>
                                            </p:attrNameLst>
                                          </p:cBhvr>
                                          <p:tavLst>
                                            <p:tav tm="0">
                                              <p:val>
                                                <p:strVal val="#ppt_x"/>
                                              </p:val>
                                            </p:tav>
                                            <p:tav tm="100000">
                                              <p:val>
                                                <p:strVal val="#ppt_x"/>
                                              </p:val>
                                            </p:tav>
                                          </p:tavLst>
                                        </p:anim>
                                        <p:anim calcmode="lin" valueType="num">
                                          <p:cBhvr additive="base">
                                            <p:cTn id="13" dur="1000" fill="hold"/>
                                            <p:tgtEl>
                                              <p:spTgt spid="51"/>
                                            </p:tgtEl>
                                            <p:attrNameLst>
                                              <p:attrName>ppt_y</p:attrName>
                                            </p:attrNameLst>
                                          </p:cBhvr>
                                          <p:tavLst>
                                            <p:tav tm="0">
                                              <p:val>
                                                <p:strVal val="1+#ppt_h/2"/>
                                              </p:val>
                                            </p:tav>
                                            <p:tav tm="100000">
                                              <p:val>
                                                <p:strVal val="#ppt_y"/>
                                              </p:val>
                                            </p:tav>
                                          </p:tavLst>
                                        </p:anim>
                                      </p:childTnLst>
                                    </p:cTn>
                                  </p:par>
                                  <p:par>
                                    <p:cTn id="14" presetID="53" presetClass="entr" presetSubtype="528" fill="hold" nodeType="withEffect">
                                      <p:stCondLst>
                                        <p:cond delay="1000"/>
                                      </p:stCondLst>
                                      <p:childTnLst>
                                        <p:set>
                                          <p:cBhvr>
                                            <p:cTn id="15" dur="1" fill="hold">
                                              <p:stCondLst>
                                                <p:cond delay="0"/>
                                              </p:stCondLst>
                                            </p:cTn>
                                            <p:tgtEl>
                                              <p:spTgt spid="64"/>
                                            </p:tgtEl>
                                            <p:attrNameLst>
                                              <p:attrName>style.visibility</p:attrName>
                                            </p:attrNameLst>
                                          </p:cBhvr>
                                          <p:to>
                                            <p:strVal val="visible"/>
                                          </p:to>
                                        </p:set>
                                        <p:anim calcmode="lin" valueType="num">
                                          <p:cBhvr>
                                            <p:cTn id="16" dur="500" fill="hold"/>
                                            <p:tgtEl>
                                              <p:spTgt spid="64"/>
                                            </p:tgtEl>
                                            <p:attrNameLst>
                                              <p:attrName>ppt_w</p:attrName>
                                            </p:attrNameLst>
                                          </p:cBhvr>
                                          <p:tavLst>
                                            <p:tav tm="0">
                                              <p:val>
                                                <p:fltVal val="0"/>
                                              </p:val>
                                            </p:tav>
                                            <p:tav tm="100000">
                                              <p:val>
                                                <p:strVal val="#ppt_w"/>
                                              </p:val>
                                            </p:tav>
                                          </p:tavLst>
                                        </p:anim>
                                        <p:anim calcmode="lin" valueType="num">
                                          <p:cBhvr>
                                            <p:cTn id="17" dur="500" fill="hold"/>
                                            <p:tgtEl>
                                              <p:spTgt spid="64"/>
                                            </p:tgtEl>
                                            <p:attrNameLst>
                                              <p:attrName>ppt_h</p:attrName>
                                            </p:attrNameLst>
                                          </p:cBhvr>
                                          <p:tavLst>
                                            <p:tav tm="0">
                                              <p:val>
                                                <p:fltVal val="0"/>
                                              </p:val>
                                            </p:tav>
                                            <p:tav tm="100000">
                                              <p:val>
                                                <p:strVal val="#ppt_h"/>
                                              </p:val>
                                            </p:tav>
                                          </p:tavLst>
                                        </p:anim>
                                        <p:animEffect transition="in" filter="fade">
                                          <p:cBhvr>
                                            <p:cTn id="18" dur="500"/>
                                            <p:tgtEl>
                                              <p:spTgt spid="64"/>
                                            </p:tgtEl>
                                          </p:cBhvr>
                                        </p:animEffect>
                                        <p:anim calcmode="lin" valueType="num">
                                          <p:cBhvr>
                                            <p:cTn id="19" dur="500" fill="hold"/>
                                            <p:tgtEl>
                                              <p:spTgt spid="64"/>
                                            </p:tgtEl>
                                            <p:attrNameLst>
                                              <p:attrName>ppt_x</p:attrName>
                                            </p:attrNameLst>
                                          </p:cBhvr>
                                          <p:tavLst>
                                            <p:tav tm="0">
                                              <p:val>
                                                <p:fltVal val="0.5"/>
                                              </p:val>
                                            </p:tav>
                                            <p:tav tm="100000">
                                              <p:val>
                                                <p:strVal val="#ppt_x"/>
                                              </p:val>
                                            </p:tav>
                                          </p:tavLst>
                                        </p:anim>
                                        <p:anim calcmode="lin" valueType="num">
                                          <p:cBhvr>
                                            <p:cTn id="20" dur="500" fill="hold"/>
                                            <p:tgtEl>
                                              <p:spTgt spid="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grpSp>
        <p:nvGrpSpPr>
          <p:cNvPr id="19" name="Group 18">
            <a:extLst>
              <a:ext uri="{FF2B5EF4-FFF2-40B4-BE49-F238E27FC236}">
                <a16:creationId xmlns:a16="http://schemas.microsoft.com/office/drawing/2014/main" id="{5C7E7593-C7E8-40B7-8330-7B63A5D954D4}"/>
              </a:ext>
            </a:extLst>
          </p:cNvPr>
          <p:cNvGrpSpPr/>
          <p:nvPr/>
        </p:nvGrpSpPr>
        <p:grpSpPr>
          <a:xfrm>
            <a:off x="-83650" y="618789"/>
            <a:ext cx="931530" cy="931530"/>
            <a:chOff x="-93175" y="1999914"/>
            <a:chExt cx="931530" cy="931530"/>
          </a:xfrm>
        </p:grpSpPr>
        <p:pic>
          <p:nvPicPr>
            <p:cNvPr id="21" name="Picture 20" descr="A picture containing vector graphics&#10;&#10;Description automatically generated">
              <a:extLst>
                <a:ext uri="{FF2B5EF4-FFF2-40B4-BE49-F238E27FC236}">
                  <a16:creationId xmlns:a16="http://schemas.microsoft.com/office/drawing/2014/main" id="{FDAB75F7-C3A7-493A-B0FF-268ACCDD96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a16="http://schemas.microsoft.com/office/drawing/2014/main" id="{8DA347B3-7330-4045-944D-C5E9332754C4}"/>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27" name="Group 26">
            <a:extLst>
              <a:ext uri="{FF2B5EF4-FFF2-40B4-BE49-F238E27FC236}">
                <a16:creationId xmlns:a16="http://schemas.microsoft.com/office/drawing/2014/main" id="{CDD9C489-DC59-4441-A9BE-2D95EB7374C9}"/>
              </a:ext>
            </a:extLst>
          </p:cNvPr>
          <p:cNvGrpSpPr/>
          <p:nvPr/>
        </p:nvGrpSpPr>
        <p:grpSpPr>
          <a:xfrm>
            <a:off x="-102700" y="2276139"/>
            <a:ext cx="931530" cy="931530"/>
            <a:chOff x="-93175" y="1999914"/>
            <a:chExt cx="931530" cy="931530"/>
          </a:xfrm>
        </p:grpSpPr>
        <p:pic>
          <p:nvPicPr>
            <p:cNvPr id="28" name="Picture 27" descr="A picture containing vector graphics&#10;&#10;Description automatically generated">
              <a:extLst>
                <a:ext uri="{FF2B5EF4-FFF2-40B4-BE49-F238E27FC236}">
                  <a16:creationId xmlns:a16="http://schemas.microsoft.com/office/drawing/2014/main" id="{8D5F360C-4B97-4652-83FF-5FE813488C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9" name="TextBox 28">
              <a:extLst>
                <a:ext uri="{FF2B5EF4-FFF2-40B4-BE49-F238E27FC236}">
                  <a16:creationId xmlns:a16="http://schemas.microsoft.com/office/drawing/2014/main" id="{C0F94E3C-B552-489B-A7AA-AC984B9C6FB8}"/>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30" name="Group 29">
            <a:extLst>
              <a:ext uri="{FF2B5EF4-FFF2-40B4-BE49-F238E27FC236}">
                <a16:creationId xmlns:a16="http://schemas.microsoft.com/office/drawing/2014/main" id="{7C33576C-0963-4DBE-970B-89BA72576B7B}"/>
              </a:ext>
            </a:extLst>
          </p:cNvPr>
          <p:cNvGrpSpPr/>
          <p:nvPr/>
        </p:nvGrpSpPr>
        <p:grpSpPr>
          <a:xfrm>
            <a:off x="3431075" y="3276264"/>
            <a:ext cx="931530" cy="931530"/>
            <a:chOff x="-93175" y="1999914"/>
            <a:chExt cx="931530" cy="931530"/>
          </a:xfrm>
        </p:grpSpPr>
        <p:pic>
          <p:nvPicPr>
            <p:cNvPr id="31" name="Picture 30" descr="A picture containing vector graphics&#10;&#10;Description automatically generated">
              <a:extLst>
                <a:ext uri="{FF2B5EF4-FFF2-40B4-BE49-F238E27FC236}">
                  <a16:creationId xmlns:a16="http://schemas.microsoft.com/office/drawing/2014/main" id="{711D4970-8C16-42A8-B38B-D92D4793C7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2" name="TextBox 31">
              <a:extLst>
                <a:ext uri="{FF2B5EF4-FFF2-40B4-BE49-F238E27FC236}">
                  <a16:creationId xmlns:a16="http://schemas.microsoft.com/office/drawing/2014/main" id="{29416B42-F203-47D2-8963-7CC55710906D}"/>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33" name="Group 32">
            <a:extLst>
              <a:ext uri="{FF2B5EF4-FFF2-40B4-BE49-F238E27FC236}">
                <a16:creationId xmlns:a16="http://schemas.microsoft.com/office/drawing/2014/main" id="{9C2D010C-E996-4C65-A2D9-6545B5E9836E}"/>
              </a:ext>
            </a:extLst>
          </p:cNvPr>
          <p:cNvGrpSpPr/>
          <p:nvPr/>
        </p:nvGrpSpPr>
        <p:grpSpPr>
          <a:xfrm>
            <a:off x="3469175" y="4895514"/>
            <a:ext cx="931530" cy="931530"/>
            <a:chOff x="-93175" y="1999914"/>
            <a:chExt cx="931530" cy="931530"/>
          </a:xfrm>
        </p:grpSpPr>
        <p:pic>
          <p:nvPicPr>
            <p:cNvPr id="34" name="Picture 33" descr="A picture containing vector graphics&#10;&#10;Description automatically generated">
              <a:extLst>
                <a:ext uri="{FF2B5EF4-FFF2-40B4-BE49-F238E27FC236}">
                  <a16:creationId xmlns:a16="http://schemas.microsoft.com/office/drawing/2014/main" id="{96E254C5-7D6C-4DC5-8F12-787C9AFFA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5" name="TextBox 34">
              <a:extLst>
                <a:ext uri="{FF2B5EF4-FFF2-40B4-BE49-F238E27FC236}">
                  <a16:creationId xmlns:a16="http://schemas.microsoft.com/office/drawing/2014/main" id="{69641D67-67EF-4B95-ABD3-855AB2FFA2B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grpSp>
        <p:nvGrpSpPr>
          <p:cNvPr id="36" name="Group 35">
            <a:extLst>
              <a:ext uri="{FF2B5EF4-FFF2-40B4-BE49-F238E27FC236}">
                <a16:creationId xmlns:a16="http://schemas.microsoft.com/office/drawing/2014/main" id="{72C8B528-2E3A-4802-954F-06678DB7B736}"/>
              </a:ext>
            </a:extLst>
          </p:cNvPr>
          <p:cNvGrpSpPr/>
          <p:nvPr/>
        </p:nvGrpSpPr>
        <p:grpSpPr>
          <a:xfrm>
            <a:off x="7202975" y="304464"/>
            <a:ext cx="931530" cy="931530"/>
            <a:chOff x="-93175" y="1999914"/>
            <a:chExt cx="931530" cy="931530"/>
          </a:xfrm>
        </p:grpSpPr>
        <p:pic>
          <p:nvPicPr>
            <p:cNvPr id="37" name="Picture 36" descr="A picture containing vector graphics&#10;&#10;Description automatically generated">
              <a:extLst>
                <a:ext uri="{FF2B5EF4-FFF2-40B4-BE49-F238E27FC236}">
                  <a16:creationId xmlns:a16="http://schemas.microsoft.com/office/drawing/2014/main" id="{9945188B-0341-4ED6-9EE6-2119BB974A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38" name="TextBox 37">
              <a:extLst>
                <a:ext uri="{FF2B5EF4-FFF2-40B4-BE49-F238E27FC236}">
                  <a16:creationId xmlns:a16="http://schemas.microsoft.com/office/drawing/2014/main" id="{2B78ACAB-47D0-4D60-8708-8B0F35E136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5</a:t>
              </a:r>
            </a:p>
          </p:txBody>
        </p:sp>
      </p:grpSp>
      <p:grpSp>
        <p:nvGrpSpPr>
          <p:cNvPr id="39" name="Group 38">
            <a:extLst>
              <a:ext uri="{FF2B5EF4-FFF2-40B4-BE49-F238E27FC236}">
                <a16:creationId xmlns:a16="http://schemas.microsoft.com/office/drawing/2014/main" id="{4C18935C-EACF-4DB0-B141-112E2B62AF3E}"/>
              </a:ext>
            </a:extLst>
          </p:cNvPr>
          <p:cNvGrpSpPr/>
          <p:nvPr/>
        </p:nvGrpSpPr>
        <p:grpSpPr>
          <a:xfrm>
            <a:off x="7231550" y="1866564"/>
            <a:ext cx="931530" cy="931530"/>
            <a:chOff x="-93175" y="1999914"/>
            <a:chExt cx="931530" cy="931530"/>
          </a:xfrm>
        </p:grpSpPr>
        <p:pic>
          <p:nvPicPr>
            <p:cNvPr id="40" name="Picture 39" descr="A picture containing vector graphics&#10;&#10;Description automatically generated">
              <a:extLst>
                <a:ext uri="{FF2B5EF4-FFF2-40B4-BE49-F238E27FC236}">
                  <a16:creationId xmlns:a16="http://schemas.microsoft.com/office/drawing/2014/main" id="{1D71771B-68C7-4135-9AA6-F0CD7FF4A9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43" name="TextBox 42">
              <a:extLst>
                <a:ext uri="{FF2B5EF4-FFF2-40B4-BE49-F238E27FC236}">
                  <a16:creationId xmlns:a16="http://schemas.microsoft.com/office/drawing/2014/main" id="{E6C0D2BA-C3D7-4F63-8C90-827AC731084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6</a:t>
              </a:r>
            </a:p>
          </p:txBody>
        </p:sp>
      </p:grpSp>
    </p:spTree>
    <p:extLst>
      <p:ext uri="{BB962C8B-B14F-4D97-AF65-F5344CB8AC3E}">
        <p14:creationId xmlns:p14="http://schemas.microsoft.com/office/powerpoint/2010/main" val="112348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8DF90663-415B-4642-A846-6E75EC3B7E26}"/>
              </a:ext>
            </a:extLst>
          </p:cNvPr>
          <p:cNvPicPr>
            <a:picLocks noChangeAspect="1"/>
          </p:cNvPicPr>
          <p:nvPr/>
        </p:nvPicPr>
        <p:blipFill>
          <a:blip r:embed="rId7"/>
          <a:stretch>
            <a:fillRect/>
          </a:stretch>
        </p:blipFill>
        <p:spPr>
          <a:xfrm>
            <a:off x="2284896" y="692237"/>
            <a:ext cx="7888908" cy="920576"/>
          </a:xfrm>
          <a:prstGeom prst="rect">
            <a:avLst/>
          </a:prstGeom>
        </p:spPr>
      </p:pic>
      <p:pic>
        <p:nvPicPr>
          <p:cNvPr id="4" name="Picture 3">
            <a:extLst>
              <a:ext uri="{FF2B5EF4-FFF2-40B4-BE49-F238E27FC236}">
                <a16:creationId xmlns:a16="http://schemas.microsoft.com/office/drawing/2014/main" id="{93B37C79-479F-43C1-89D3-CB12C5171636}"/>
              </a:ext>
            </a:extLst>
          </p:cNvPr>
          <p:cNvPicPr>
            <a:picLocks noChangeAspect="1"/>
          </p:cNvPicPr>
          <p:nvPr/>
        </p:nvPicPr>
        <p:blipFill>
          <a:blip r:embed="rId8"/>
          <a:stretch>
            <a:fillRect/>
          </a:stretch>
        </p:blipFill>
        <p:spPr>
          <a:xfrm>
            <a:off x="1861548" y="2053806"/>
            <a:ext cx="9211854" cy="3798137"/>
          </a:xfrm>
          <a:prstGeom prst="rect">
            <a:avLst/>
          </a:prstGeom>
        </p:spPr>
      </p:pic>
    </p:spTree>
    <p:extLst>
      <p:ext uri="{BB962C8B-B14F-4D97-AF65-F5344CB8AC3E}">
        <p14:creationId xmlns:p14="http://schemas.microsoft.com/office/powerpoint/2010/main" val="6735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2036833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10" name="Picture 9">
            <a:extLst>
              <a:ext uri="{FF2B5EF4-FFF2-40B4-BE49-F238E27FC236}">
                <a16:creationId xmlns:a16="http://schemas.microsoft.com/office/drawing/2014/main" id="{74DD54F2-6CBF-49B7-B59B-AC80B5B7BC5B}"/>
              </a:ext>
            </a:extLst>
          </p:cNvPr>
          <p:cNvPicPr>
            <a:picLocks noChangeAspect="1"/>
          </p:cNvPicPr>
          <p:nvPr/>
        </p:nvPicPr>
        <p:blipFill>
          <a:blip r:embed="rId8"/>
          <a:stretch>
            <a:fillRect/>
          </a:stretch>
        </p:blipFill>
        <p:spPr>
          <a:xfrm>
            <a:off x="2466975" y="1093685"/>
            <a:ext cx="6754047" cy="4592752"/>
          </a:xfrm>
          <a:prstGeom prst="rect">
            <a:avLst/>
          </a:prstGeom>
        </p:spPr>
      </p:pic>
    </p:spTree>
    <p:extLst>
      <p:ext uri="{BB962C8B-B14F-4D97-AF65-F5344CB8AC3E}">
        <p14:creationId xmlns:p14="http://schemas.microsoft.com/office/powerpoint/2010/main" val="1408969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3078514" y="894408"/>
            <a:ext cx="7878725"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3049386" y="1156638"/>
              <a:ext cx="663687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Ở 2 khổ thơ đầu, bạn nhỏ hỏi những điều gì về đất nước?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2554545"/>
          </a:xfrm>
          <a:prstGeom prst="rect">
            <a:avLst/>
          </a:prstGeom>
          <a:noFill/>
        </p:spPr>
        <p:txBody>
          <a:bodyPr wrap="square">
            <a:spAutoFit/>
          </a:bodyPr>
          <a:lstStyle/>
          <a:p>
            <a:pPr lvl="0" algn="just">
              <a:defRPr/>
            </a:pPr>
            <a:r>
              <a:rPr lang="vi-VN" sz="4000" b="1" dirty="0">
                <a:solidFill>
                  <a:srgbClr val="000000"/>
                </a:solidFill>
                <a:latin typeface="Cambria" panose="02040503050406030204" pitchFamily="18" charset="0"/>
              </a:rPr>
              <a:t>- Đất nước là gì / Vẽ bằng bút chì / Có vừa trang giấy?</a:t>
            </a:r>
          </a:p>
          <a:p>
            <a:pPr lvl="0" algn="just">
              <a:defRPr/>
            </a:pPr>
            <a:r>
              <a:rPr lang="vi-VN" sz="4000" b="1" dirty="0">
                <a:solidFill>
                  <a:srgbClr val="000000"/>
                </a:solidFill>
                <a:latin typeface="Cambria" panose="02040503050406030204" pitchFamily="18" charset="0"/>
              </a:rPr>
              <a:t>- Làm sao để thấy / Núi cao thế nào / Biển rộng là bao / Cách nào đo nhỉ? </a:t>
            </a:r>
          </a:p>
        </p:txBody>
      </p:sp>
      <p:pic>
        <p:nvPicPr>
          <p:cNvPr id="2" name="Picture 1">
            <a:extLst>
              <a:ext uri="{FF2B5EF4-FFF2-40B4-BE49-F238E27FC236}">
                <a16:creationId xmlns:a16="http://schemas.microsoft.com/office/drawing/2014/main" id="{2A0F3EA6-6062-D67B-B5D9-BCC9A173DD91}"/>
              </a:ext>
            </a:extLst>
          </p:cNvPr>
          <p:cNvPicPr>
            <a:picLocks noChangeAspect="1"/>
          </p:cNvPicPr>
          <p:nvPr/>
        </p:nvPicPr>
        <p:blipFill>
          <a:blip r:embed="rId2"/>
          <a:stretch>
            <a:fillRect/>
          </a:stretch>
        </p:blipFill>
        <p:spPr>
          <a:xfrm>
            <a:off x="600406" y="1182149"/>
            <a:ext cx="2847079" cy="1536325"/>
          </a:xfrm>
          <a:prstGeom prst="rect">
            <a:avLst/>
          </a:prstGeom>
        </p:spPr>
      </p:pic>
    </p:spTree>
    <p:extLst>
      <p:ext uri="{BB962C8B-B14F-4D97-AF65-F5344CB8AC3E}">
        <p14:creationId xmlns:p14="http://schemas.microsoft.com/office/powerpoint/2010/main" val="92842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87429" y="235747"/>
            <a:ext cx="8431827" cy="1650204"/>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Bạn ấy đã tự suy nghĩ để trả lời câu hỏi đó như thế nào?</a:t>
              </a:r>
            </a:p>
          </p:txBody>
        </p:sp>
      </p:grpSp>
      <p:pic>
        <p:nvPicPr>
          <p:cNvPr id="6" name="Picture 5">
            <a:extLst>
              <a:ext uri="{FF2B5EF4-FFF2-40B4-BE49-F238E27FC236}">
                <a16:creationId xmlns:a16="http://schemas.microsoft.com/office/drawing/2014/main" id="{4B022AFF-AA2D-6F4D-B6BE-8C285F39139E}"/>
              </a:ext>
            </a:extLst>
          </p:cNvPr>
          <p:cNvPicPr>
            <a:picLocks noChangeAspect="1"/>
          </p:cNvPicPr>
          <p:nvPr/>
        </p:nvPicPr>
        <p:blipFill>
          <a:blip r:embed="rId2"/>
          <a:stretch>
            <a:fillRect/>
          </a:stretch>
        </p:blipFill>
        <p:spPr>
          <a:xfrm>
            <a:off x="530096" y="740706"/>
            <a:ext cx="2687068" cy="1396167"/>
          </a:xfrm>
          <a:prstGeom prst="rect">
            <a:avLst/>
          </a:prstGeom>
        </p:spPr>
      </p:pic>
      <p:pic>
        <p:nvPicPr>
          <p:cNvPr id="10" name="Picture 9">
            <a:extLst>
              <a:ext uri="{FF2B5EF4-FFF2-40B4-BE49-F238E27FC236}">
                <a16:creationId xmlns:a16="http://schemas.microsoft.com/office/drawing/2014/main" id="{E97ED02F-473C-405F-B4AA-21A38B23B7C7}"/>
              </a:ext>
            </a:extLst>
          </p:cNvPr>
          <p:cNvPicPr>
            <a:picLocks noChangeAspect="1"/>
          </p:cNvPicPr>
          <p:nvPr/>
        </p:nvPicPr>
        <p:blipFill>
          <a:blip r:embed="rId3"/>
          <a:stretch>
            <a:fillRect/>
          </a:stretch>
        </p:blipFill>
        <p:spPr>
          <a:xfrm>
            <a:off x="2333625" y="1995487"/>
            <a:ext cx="7734300" cy="14763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Rectangle: Rounded Corners 10">
            <a:extLst>
              <a:ext uri="{FF2B5EF4-FFF2-40B4-BE49-F238E27FC236}">
                <a16:creationId xmlns:a16="http://schemas.microsoft.com/office/drawing/2014/main" id="{B1181B88-DC0B-4D3C-90FB-CF1DF3DF55C1}"/>
              </a:ext>
            </a:extLst>
          </p:cNvPr>
          <p:cNvSpPr/>
          <p:nvPr/>
        </p:nvSpPr>
        <p:spPr>
          <a:xfrm>
            <a:off x="1047750" y="3695700"/>
            <a:ext cx="10010775" cy="2295525"/>
          </a:xfrm>
          <a:prstGeom prst="roundRect">
            <a:avLst>
              <a:gd name="adj" fmla="val 18982"/>
            </a:avLst>
          </a:prstGeom>
          <a:solidFill>
            <a:srgbClr val="FFFF00"/>
          </a:solidFill>
          <a:ln w="76200">
            <a:solidFill>
              <a:srgbClr val="FF33CC"/>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 name="TextBox 11">
            <a:extLst>
              <a:ext uri="{FF2B5EF4-FFF2-40B4-BE49-F238E27FC236}">
                <a16:creationId xmlns:a16="http://schemas.microsoft.com/office/drawing/2014/main" id="{4F2B6CC0-22D2-41D6-B4A7-0DE8A619E09F}"/>
              </a:ext>
            </a:extLst>
          </p:cNvPr>
          <p:cNvSpPr txBox="1"/>
          <p:nvPr/>
        </p:nvSpPr>
        <p:spPr>
          <a:xfrm>
            <a:off x="1236345" y="3782107"/>
            <a:ext cx="96507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nêu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ra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hỏi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tự</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câu</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trả</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lời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của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bạn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nhỏ</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ngôi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gia</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đình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nơi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mẹ</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cha,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cờ</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Tổ</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quốc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mỗi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thơ</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bài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văn</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học</a:t>
            </a:r>
            <a:r>
              <a:rPr lang="en-US" sz="2200" b="1" dirty="0">
                <a:solidFill>
                  <a:srgbClr val="000000"/>
                </a:solidFill>
                <a:latin typeface="Cambria" panose="02040503050406030204" pitchFamily="18" charset="0"/>
                <a:ea typeface="思源黑体 CN"/>
              </a:rPr>
              <a:t>, con </a:t>
            </a:r>
            <a:r>
              <a:rPr lang="en-US" sz="2200" b="1" dirty="0" err="1">
                <a:solidFill>
                  <a:srgbClr val="000000"/>
                </a:solidFill>
                <a:latin typeface="Cambria" panose="02040503050406030204" pitchFamily="18" charset="0"/>
                <a:ea typeface="思源黑体 CN"/>
              </a:rPr>
              <a:t>làm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có</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a:t>
            </a:r>
            <a:r>
              <a:rPr lang="en-US" sz="2200" b="1" dirty="0">
                <a:solidFill>
                  <a:srgbClr val="000000"/>
                </a:solidFill>
                <a:latin typeface="Cambria" panose="02040503050406030204" pitchFamily="18" charset="0"/>
                <a:ea typeface="思源黑体 CN"/>
              </a:rPr>
              <a:t> ở </a:t>
            </a:r>
            <a:r>
              <a:rPr lang="en-US" sz="2200" b="1" dirty="0" err="1">
                <a:solidFill>
                  <a:srgbClr val="000000"/>
                </a:solidFill>
                <a:latin typeface="Cambria" panose="02040503050406030204" pitchFamily="18" charset="0"/>
                <a:ea typeface="思源黑体 CN"/>
              </a:rPr>
              <a:t>trong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nói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chữ</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viết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chúng</a:t>
            </a:r>
            <a:r>
              <a:rPr lang="en-US" sz="2200" b="1" dirty="0">
                <a:solidFill>
                  <a:srgbClr val="000000"/>
                </a:solidFill>
                <a:latin typeface="Cambria" panose="02040503050406030204" pitchFamily="18" charset="0"/>
                <a:ea typeface="思源黑体 CN"/>
              </a:rPr>
              <a:t> ta </a:t>
            </a:r>
            <a:r>
              <a:rPr lang="en-US" sz="2200" b="1" dirty="0" err="1">
                <a:solidFill>
                  <a:srgbClr val="000000"/>
                </a:solidFill>
                <a:latin typeface="Cambria" panose="02040503050406030204" pitchFamily="18" charset="0"/>
                <a:ea typeface="思源黑体 CN"/>
              </a:rPr>
              <a:t>giao</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tiếp</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hàng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ngày</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đất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nước</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mọi</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cảnh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vật</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thiên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nhiên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quanh</a:t>
            </a:r>
            <a:r>
              <a:rPr lang="en-US" sz="2200" b="1" dirty="0">
                <a:solidFill>
                  <a:srgbClr val="000000"/>
                </a:solidFill>
                <a:latin typeface="Cambria" panose="02040503050406030204" pitchFamily="18" charset="0"/>
                <a:ea typeface="思源黑体 CN"/>
              </a:rPr>
              <a:t> ta: con </a:t>
            </a:r>
            <a:r>
              <a:rPr lang="en-US" sz="2200" b="1" dirty="0" err="1">
                <a:solidFill>
                  <a:srgbClr val="000000"/>
                </a:solidFill>
                <a:latin typeface="Cambria" panose="02040503050406030204" pitchFamily="18" charset="0"/>
                <a:ea typeface="思源黑体 CN"/>
              </a:rPr>
              <a:t>đường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dòng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sông</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cánh</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chim</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làn</a:t>
            </a:r>
            <a:r>
              <a:rPr lang="en-US" sz="2200" b="1" dirty="0">
                <a:solidFill>
                  <a:srgbClr val="000000"/>
                </a:solidFill>
                <a:latin typeface="Cambria" panose="02040503050406030204" pitchFamily="18" charset="0"/>
                <a:ea typeface="思源黑体 CN"/>
              </a:rPr>
              <a:t> </a:t>
            </a:r>
            <a:r>
              <a:rPr lang="en-US" sz="2200" b="1" dirty="0" err="1">
                <a:solidFill>
                  <a:srgbClr val="000000"/>
                </a:solidFill>
                <a:latin typeface="Cambria" panose="02040503050406030204" pitchFamily="18" charset="0"/>
                <a:ea typeface="思源黑体 CN"/>
              </a:rPr>
              <a:t>mây</a:t>
            </a:r>
            <a:r>
              <a:rPr lang="en-US" sz="2200" b="1" dirty="0">
                <a:solidFill>
                  <a:srgbClr val="000000"/>
                </a:solidFill>
                <a:latin typeface="Cambria" panose="02040503050406030204" pitchFamily="18" charset="0"/>
                <a:ea typeface="思源黑体 CN"/>
              </a:rPr>
              <a:t>…</a:t>
            </a:r>
            <a:endPar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2405578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Picture 8">
            <a:extLst>
              <a:ext uri="{FF2B5EF4-FFF2-40B4-BE49-F238E27FC236}">
                <a16:creationId xmlns:a16="http://schemas.microsoft.com/office/drawing/2014/main" id="{7BCB27EE-5AD6-480C-9AFE-18521530FA6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19563" y="4095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E3BD86A-228F-4499-A2BA-316C9E8AA61E}"/>
              </a:ext>
            </a:extLst>
          </p:cNvPr>
          <p:cNvPicPr>
            <a:picLocks noChangeAspect="1"/>
          </p:cNvPicPr>
          <p:nvPr/>
        </p:nvPicPr>
        <p:blipFill>
          <a:blip r:embed="rId7"/>
          <a:stretch>
            <a:fillRect/>
          </a:stretch>
        </p:blipFill>
        <p:spPr>
          <a:xfrm>
            <a:off x="4281916" y="804570"/>
            <a:ext cx="3304318" cy="2353260"/>
          </a:xfrm>
          <a:prstGeom prst="rect">
            <a:avLst/>
          </a:prstGeom>
        </p:spPr>
      </p:pic>
      <p:pic>
        <p:nvPicPr>
          <p:cNvPr id="13" name="Picture 12">
            <a:extLst>
              <a:ext uri="{FF2B5EF4-FFF2-40B4-BE49-F238E27FC236}">
                <a16:creationId xmlns:a16="http://schemas.microsoft.com/office/drawing/2014/main" id="{5701BE0F-E640-4AC0-A1FC-EB74C43066A8}"/>
              </a:ext>
            </a:extLst>
          </p:cNvPr>
          <p:cNvPicPr>
            <a:picLocks noChangeAspect="1"/>
          </p:cNvPicPr>
          <p:nvPr/>
        </p:nvPicPr>
        <p:blipFill>
          <a:blip r:embed="rId8"/>
          <a:stretch>
            <a:fillRect/>
          </a:stretch>
        </p:blipFill>
        <p:spPr>
          <a:xfrm>
            <a:off x="1224874" y="2526740"/>
            <a:ext cx="9742252" cy="119492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downLeft)">
                                      <p:cBhvr>
                                        <p:cTn id="16" dur="500"/>
                                        <p:tgtEl>
                                          <p:spTgt spid="6"/>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3"/>
                                        </p:tgtEl>
                                        <p:attrNameLst>
                                          <p:attrName>r</p:attrName>
                                        </p:attrNameLst>
                                      </p:cBhvr>
                                    </p:animRot>
                                    <p:animRot by="-240000">
                                      <p:cBhvr>
                                        <p:cTn id="35" dur="200" fill="hold">
                                          <p:stCondLst>
                                            <p:cond delay="200"/>
                                          </p:stCondLst>
                                        </p:cTn>
                                        <p:tgtEl>
                                          <p:spTgt spid="13"/>
                                        </p:tgtEl>
                                        <p:attrNameLst>
                                          <p:attrName>r</p:attrName>
                                        </p:attrNameLst>
                                      </p:cBhvr>
                                    </p:animRot>
                                    <p:animRot by="240000">
                                      <p:cBhvr>
                                        <p:cTn id="36" dur="200" fill="hold">
                                          <p:stCondLst>
                                            <p:cond delay="400"/>
                                          </p:stCondLst>
                                        </p:cTn>
                                        <p:tgtEl>
                                          <p:spTgt spid="13"/>
                                        </p:tgtEl>
                                        <p:attrNameLst>
                                          <p:attrName>r</p:attrName>
                                        </p:attrNameLst>
                                      </p:cBhvr>
                                    </p:animRot>
                                    <p:animRot by="-240000">
                                      <p:cBhvr>
                                        <p:cTn id="37" dur="200" fill="hold">
                                          <p:stCondLst>
                                            <p:cond delay="600"/>
                                          </p:stCondLst>
                                        </p:cTn>
                                        <p:tgtEl>
                                          <p:spTgt spid="13"/>
                                        </p:tgtEl>
                                        <p:attrNameLst>
                                          <p:attrName>r</p:attrName>
                                        </p:attrNameLst>
                                      </p:cBhvr>
                                    </p:animRot>
                                    <p:animRot by="120000">
                                      <p:cBhvr>
                                        <p:cTn id="3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747346"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Hai câu thơ cuối bài cho thấy bạn nhỏ đã nhận ra điều gì? </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036320" y="2934382"/>
            <a:ext cx="10448543" cy="1754326"/>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Bạn nhỏ nhận ra rằng tất cả những gì xung quanh ta, từ những gì giản đơn, nhỏ bé nhất đều góp phần tạo thành đất nước. </a:t>
            </a:r>
          </a:p>
        </p:txBody>
      </p:sp>
      <p:pic>
        <p:nvPicPr>
          <p:cNvPr id="12" name="Picture 11">
            <a:extLst>
              <a:ext uri="{FF2B5EF4-FFF2-40B4-BE49-F238E27FC236}">
                <a16:creationId xmlns:a16="http://schemas.microsoft.com/office/drawing/2014/main" id="{8A721BA4-5571-7CCE-33F8-A0440B427DCB}"/>
              </a:ext>
            </a:extLst>
          </p:cNvPr>
          <p:cNvPicPr>
            <a:picLocks noChangeAspect="1"/>
          </p:cNvPicPr>
          <p:nvPr/>
        </p:nvPicPr>
        <p:blipFill>
          <a:blip r:embed="rId2"/>
          <a:stretch>
            <a:fillRect/>
          </a:stretch>
        </p:blipFill>
        <p:spPr>
          <a:xfrm>
            <a:off x="489586" y="1185214"/>
            <a:ext cx="2731007" cy="1410274"/>
          </a:xfrm>
          <a:prstGeom prst="rect">
            <a:avLst/>
          </a:prstGeom>
        </p:spPr>
      </p:pic>
    </p:spTree>
    <p:extLst>
      <p:ext uri="{BB962C8B-B14F-4D97-AF65-F5344CB8AC3E}">
        <p14:creationId xmlns:p14="http://schemas.microsoft.com/office/powerpoint/2010/main" val="289734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81D5-E09A-681C-5BFD-4A28C71DB846}"/>
              </a:ext>
            </a:extLst>
          </p:cNvPr>
          <p:cNvGrpSpPr/>
          <p:nvPr/>
        </p:nvGrpSpPr>
        <p:grpSpPr>
          <a:xfrm>
            <a:off x="2749329" y="883446"/>
            <a:ext cx="8431827" cy="1916171"/>
            <a:chOff x="2505740" y="798716"/>
            <a:chExt cx="7878725" cy="1916171"/>
          </a:xfrm>
        </p:grpSpPr>
        <p:grpSp>
          <p:nvGrpSpPr>
            <p:cNvPr id="4" name="组合 31">
              <a:extLst>
                <a:ext uri="{FF2B5EF4-FFF2-40B4-BE49-F238E27FC236}">
                  <a16:creationId xmlns:a16="http://schemas.microsoft.com/office/drawing/2014/main" id="{242C8707-BB0F-C555-5A6B-8C4D3E1D9C75}"/>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2141BF69-1CA9-C2C3-A71C-6D0075E289E6}"/>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AD4D9298-F4AB-DA14-E5CF-1547A22E9883}"/>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 name="TextBox 2">
              <a:extLst>
                <a:ext uri="{FF2B5EF4-FFF2-40B4-BE49-F238E27FC236}">
                  <a16:creationId xmlns:a16="http://schemas.microsoft.com/office/drawing/2014/main" id="{ACE9D1ED-89F5-1E29-3A37-A0630C19FCE7}"/>
                </a:ext>
              </a:extLst>
            </p:cNvPr>
            <p:cNvSpPr txBox="1"/>
            <p:nvPr/>
          </p:nvSpPr>
          <p:spPr>
            <a:xfrm>
              <a:off x="2765601" y="1156636"/>
              <a:ext cx="761886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Em có đồng ý với suy nghĩ của bạn nhỏ về đ</a:t>
              </a:r>
              <a:r>
                <a:rPr kumimoji="0" lang="en-US"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ấ</a:t>
              </a:r>
              <a:r>
                <a:rPr kumimoji="0" lang="vi-VN" sz="3600" b="1" i="0" u="none" strike="noStrike" kern="1200" cap="none" spc="0" normalizeH="0" baseline="0" noProof="0" dirty="0">
                  <a:ln>
                    <a:noFill/>
                  </a:ln>
                  <a:solidFill>
                    <a:srgbClr val="127366"/>
                  </a:solidFill>
                  <a:effectLst/>
                  <a:uLnTx/>
                  <a:uFillTx/>
                  <a:latin typeface="Cambria" panose="02040503050406030204" pitchFamily="18" charset="0"/>
                  <a:ea typeface="思源黑体 CN"/>
                  <a:cs typeface="+mn-cs"/>
                </a:rPr>
                <a:t>t nước không? Vì sao?</a:t>
              </a:r>
            </a:p>
          </p:txBody>
        </p:sp>
      </p:grpSp>
      <p:sp>
        <p:nvSpPr>
          <p:cNvPr id="5" name="TextBox 4">
            <a:extLst>
              <a:ext uri="{FF2B5EF4-FFF2-40B4-BE49-F238E27FC236}">
                <a16:creationId xmlns:a16="http://schemas.microsoft.com/office/drawing/2014/main" id="{69C1DE9F-6F5C-4C8A-DA6C-A345BB940ED5}"/>
              </a:ext>
            </a:extLst>
          </p:cNvPr>
          <p:cNvSpPr txBox="1"/>
          <p:nvPr/>
        </p:nvSpPr>
        <p:spPr>
          <a:xfrm>
            <a:off x="1292775" y="2923418"/>
            <a:ext cx="9680447" cy="2862322"/>
          </a:xfrm>
          <a:prstGeom prst="rect">
            <a:avLst/>
          </a:prstGeom>
          <a:noFill/>
        </p:spPr>
        <p:txBody>
          <a:bodyPr wrap="square">
            <a:spAutoFit/>
          </a:bodyPr>
          <a:lstStyle/>
          <a:p>
            <a:pPr lvl="0" algn="just">
              <a:defRPr/>
            </a:pPr>
            <a:r>
              <a:rPr lang="vi-VN" sz="3600" b="1" dirty="0">
                <a:solidFill>
                  <a:srgbClr val="000000"/>
                </a:solidFill>
                <a:latin typeface="Cambria" panose="02040503050406030204" pitchFamily="18" charset="0"/>
              </a:rPr>
              <a:t>Em đồng ý với suy nghĩ của bạn nhỏ về đất nước. Vì đất nước là những gì gần gũi nhất đối với ta, là thiên nhiên, là con người. Mỗi một điều giản dị nhỏ bé ở trong đất nước, đều tạo thành đất nước. </a:t>
            </a:r>
          </a:p>
        </p:txBody>
      </p:sp>
      <p:pic>
        <p:nvPicPr>
          <p:cNvPr id="2" name="Picture 1">
            <a:extLst>
              <a:ext uri="{FF2B5EF4-FFF2-40B4-BE49-F238E27FC236}">
                <a16:creationId xmlns:a16="http://schemas.microsoft.com/office/drawing/2014/main" id="{CEF8EB47-F5E4-1558-0893-0573D7DE2ADF}"/>
              </a:ext>
            </a:extLst>
          </p:cNvPr>
          <p:cNvPicPr>
            <a:picLocks noChangeAspect="1"/>
          </p:cNvPicPr>
          <p:nvPr/>
        </p:nvPicPr>
        <p:blipFill>
          <a:blip r:embed="rId2"/>
          <a:stretch>
            <a:fillRect/>
          </a:stretch>
        </p:blipFill>
        <p:spPr>
          <a:xfrm>
            <a:off x="825878" y="1337863"/>
            <a:ext cx="2323475" cy="1187659"/>
          </a:xfrm>
          <a:prstGeom prst="rect">
            <a:avLst/>
          </a:prstGeom>
        </p:spPr>
      </p:pic>
    </p:spTree>
    <p:extLst>
      <p:ext uri="{BB962C8B-B14F-4D97-AF65-F5344CB8AC3E}">
        <p14:creationId xmlns:p14="http://schemas.microsoft.com/office/powerpoint/2010/main" val="3209029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7893808-E977-CA95-3E59-FC87A4A825CB}"/>
              </a:ext>
            </a:extLst>
          </p:cNvPr>
          <p:cNvGrpSpPr/>
          <p:nvPr/>
        </p:nvGrpSpPr>
        <p:grpSpPr>
          <a:xfrm>
            <a:off x="2876550" y="381000"/>
            <a:ext cx="8343598" cy="6104860"/>
            <a:chOff x="2484475" y="970150"/>
            <a:chExt cx="7800008" cy="5887850"/>
          </a:xfrm>
        </p:grpSpPr>
        <p:pic>
          <p:nvPicPr>
            <p:cNvPr id="2" name="图片 2">
              <a:extLst>
                <a:ext uri="{FF2B5EF4-FFF2-40B4-BE49-F238E27FC236}">
                  <a16:creationId xmlns:a16="http://schemas.microsoft.com/office/drawing/2014/main" id="{60CD73A0-C556-A15E-F6FB-51963F18A4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484475" y="970150"/>
              <a:ext cx="7800008" cy="5887850"/>
            </a:xfrm>
            <a:prstGeom prst="rect">
              <a:avLst/>
            </a:prstGeom>
          </p:spPr>
        </p:pic>
        <p:sp>
          <p:nvSpPr>
            <p:cNvPr id="4" name="TextBox 3">
              <a:extLst>
                <a:ext uri="{FF2B5EF4-FFF2-40B4-BE49-F238E27FC236}">
                  <a16:creationId xmlns:a16="http://schemas.microsoft.com/office/drawing/2014/main" id="{140FD2DF-B36B-9ED0-B943-D6B739C8822A}"/>
                </a:ext>
              </a:extLst>
            </p:cNvPr>
            <p:cNvSpPr txBox="1"/>
            <p:nvPr/>
          </p:nvSpPr>
          <p:spPr>
            <a:xfrm>
              <a:off x="3668766" y="2418852"/>
              <a:ext cx="6065473" cy="341361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Bài</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thơ</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thể</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hiện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dòng</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suy</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nghĩ</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nhận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thức</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của</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một</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bạn</a:t>
              </a:r>
              <a:r>
                <a:rPr kumimoji="0" lang="en-US"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rPr>
                <a:t> </a:t>
              </a:r>
              <a:r>
                <a:rPr kumimoji="0" lang="en-US" sz="3200" b="1" i="0" u="none" strike="noStrike" kern="1200" cap="none" spc="0" normalizeH="0" baseline="0" noProof="0" dirty="0" err="1">
                  <a:ln>
                    <a:noFill/>
                  </a:ln>
                  <a:solidFill>
                    <a:srgbClr val="753E21"/>
                  </a:solidFill>
                  <a:effectLst/>
                  <a:uLnTx/>
                  <a:uFillTx/>
                  <a:latin typeface="Cambria" panose="02040503050406030204" pitchFamily="18" charset="0"/>
                  <a:ea typeface="思源黑体 CN"/>
                  <a:cs typeface="+mn-cs"/>
                </a:rPr>
                <a:t>nhỏ</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về</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hỏi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là</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gì</a:t>
              </a:r>
              <a:r>
                <a:rPr lang="en-US" sz="3200" b="1" dirty="0">
                  <a:solidFill>
                    <a:srgbClr val="753E21"/>
                  </a:solidFill>
                  <a:latin typeface="Cambria" panose="02040503050406030204" pitchFamily="18" charset="0"/>
                  <a:ea typeface="思源黑体 CN"/>
                </a:rPr>
                <a:t>”. Qua </a:t>
              </a:r>
              <a:r>
                <a:rPr lang="en-US" sz="3200" b="1" dirty="0" err="1">
                  <a:solidFill>
                    <a:srgbClr val="753E21"/>
                  </a:solidFill>
                  <a:latin typeface="Cambria" panose="02040503050406030204" pitchFamily="18" charset="0"/>
                  <a:ea typeface="思源黑体 CN"/>
                </a:rPr>
                <a:t>câu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lời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của</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bạn</a:t>
              </a:r>
              <a:r>
                <a:rPr lang="en-US" sz="3200" b="1" dirty="0">
                  <a:solidFill>
                    <a:srgbClr val="753E21"/>
                  </a:solidFill>
                  <a:latin typeface="Cambria" panose="02040503050406030204" pitchFamily="18" charset="0"/>
                  <a:ea typeface="思源黑体 CN"/>
                </a:rPr>
                <a:t>, ta </a:t>
              </a:r>
              <a:r>
                <a:rPr lang="en-US" sz="3200" b="1" dirty="0" err="1">
                  <a:solidFill>
                    <a:srgbClr val="753E21"/>
                  </a:solidFill>
                  <a:latin typeface="Cambria" panose="02040503050406030204" pitchFamily="18" charset="0"/>
                  <a:ea typeface="思源黑体 CN"/>
                </a:rPr>
                <a:t>hiểu</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thêm</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rằng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trong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cả</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thứ</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người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mọi</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vật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sống</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trên</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có</a:t>
              </a:r>
              <a:r>
                <a:rPr lang="en-US" sz="3200" b="1" dirty="0">
                  <a:solidFill>
                    <a:srgbClr val="753E21"/>
                  </a:solidFill>
                  <a:latin typeface="Cambria" panose="02040503050406030204" pitchFamily="18" charset="0"/>
                  <a:ea typeface="思源黑体 CN"/>
                </a:rPr>
                <a:t> ở </a:t>
              </a:r>
              <a:r>
                <a:rPr lang="en-US" sz="3200" b="1" dirty="0" err="1">
                  <a:solidFill>
                    <a:srgbClr val="753E21"/>
                  </a:solidFill>
                  <a:latin typeface="Cambria" panose="02040503050406030204" pitchFamily="18" charset="0"/>
                  <a:ea typeface="思源黑体 CN"/>
                </a:rPr>
                <a:t>đất</a:t>
              </a:r>
              <a:r>
                <a:rPr lang="en-US" sz="3200" b="1" dirty="0">
                  <a:solidFill>
                    <a:srgbClr val="753E21"/>
                  </a:solidFill>
                  <a:latin typeface="Cambria" panose="02040503050406030204" pitchFamily="18" charset="0"/>
                  <a:ea typeface="思源黑体 CN"/>
                </a:rPr>
                <a:t> </a:t>
              </a:r>
              <a:r>
                <a:rPr lang="en-US" sz="3200" b="1" dirty="0" err="1">
                  <a:solidFill>
                    <a:srgbClr val="753E21"/>
                  </a:solidFill>
                  <a:latin typeface="Cambria" panose="02040503050406030204" pitchFamily="18" charset="0"/>
                  <a:ea typeface="思源黑体 CN"/>
                </a:rPr>
                <a:t>nước</a:t>
              </a:r>
              <a:r>
                <a:rPr lang="en-US" sz="3200" b="1" dirty="0">
                  <a:solidFill>
                    <a:srgbClr val="753E21"/>
                  </a:solidFill>
                  <a:latin typeface="Cambria" panose="02040503050406030204" pitchFamily="18" charset="0"/>
                  <a:ea typeface="思源黑体 CN"/>
                </a:rPr>
                <a:t>.</a:t>
              </a:r>
              <a:endParaRPr kumimoji="0" lang="vi-VN" sz="3200" b="1" i="0" u="none" strike="noStrike" kern="1200" cap="none" spc="0" normalizeH="0" baseline="0" noProof="0" dirty="0">
                <a:ln>
                  <a:noFill/>
                </a:ln>
                <a:solidFill>
                  <a:srgbClr val="753E21"/>
                </a:solidFill>
                <a:effectLst/>
                <a:uLnTx/>
                <a:uFillTx/>
                <a:latin typeface="Cambria" panose="02040503050406030204" pitchFamily="18" charset="0"/>
                <a:ea typeface="思源黑体 CN"/>
                <a:cs typeface="+mn-cs"/>
              </a:endParaRPr>
            </a:p>
          </p:txBody>
        </p:sp>
      </p:grpSp>
      <p:pic>
        <p:nvPicPr>
          <p:cNvPr id="3" name="Picture 2">
            <a:extLst>
              <a:ext uri="{FF2B5EF4-FFF2-40B4-BE49-F238E27FC236}">
                <a16:creationId xmlns:a16="http://schemas.microsoft.com/office/drawing/2014/main" id="{13FCD078-F6FC-53D1-6D96-5F27839EC1A4}"/>
              </a:ext>
            </a:extLst>
          </p:cNvPr>
          <p:cNvPicPr>
            <a:picLocks noChangeAspect="1"/>
          </p:cNvPicPr>
          <p:nvPr/>
        </p:nvPicPr>
        <p:blipFill>
          <a:blip r:embed="rId3"/>
          <a:stretch>
            <a:fillRect/>
          </a:stretch>
        </p:blipFill>
        <p:spPr>
          <a:xfrm>
            <a:off x="0" y="2114550"/>
            <a:ext cx="3697717" cy="3005716"/>
          </a:xfrm>
          <a:prstGeom prst="rect">
            <a:avLst/>
          </a:prstGeom>
        </p:spPr>
      </p:pic>
    </p:spTree>
    <p:extLst>
      <p:ext uri="{BB962C8B-B14F-4D97-AF65-F5344CB8AC3E}">
        <p14:creationId xmlns:p14="http://schemas.microsoft.com/office/powerpoint/2010/main" val="212928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1715" y="-366"/>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7" name="Picture 6">
            <a:extLst>
              <a:ext uri="{FF2B5EF4-FFF2-40B4-BE49-F238E27FC236}">
                <a16:creationId xmlns:a16="http://schemas.microsoft.com/office/drawing/2014/main" id="{1DA9427A-64FE-957B-C33A-ED5BB8207CFA}"/>
              </a:ext>
            </a:extLst>
          </p:cNvPr>
          <p:cNvPicPr>
            <a:picLocks noChangeAspect="1"/>
          </p:cNvPicPr>
          <p:nvPr/>
        </p:nvPicPr>
        <p:blipFill>
          <a:blip r:embed="rId8"/>
          <a:stretch>
            <a:fillRect/>
          </a:stretch>
        </p:blipFill>
        <p:spPr>
          <a:xfrm>
            <a:off x="2549348" y="1760657"/>
            <a:ext cx="6265691" cy="3250461"/>
          </a:xfrm>
          <a:prstGeom prst="rect">
            <a:avLst/>
          </a:prstGeom>
        </p:spPr>
      </p:pic>
    </p:spTree>
    <p:extLst>
      <p:ext uri="{BB962C8B-B14F-4D97-AF65-F5344CB8AC3E}">
        <p14:creationId xmlns:p14="http://schemas.microsoft.com/office/powerpoint/2010/main" val="597996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811567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3">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F0000"/>
                </a:solidFill>
                <a:latin typeface="Calibri" panose="020F0502020204030204" pitchFamily="34" charset="0"/>
                <a:cs typeface="Calibri" panose="020F0502020204030204" pitchFamily="34" charset="0"/>
                <a:sym typeface="Arial"/>
              </a:rPr>
              <a:t>Tình</a:t>
            </a:r>
            <a:r>
              <a:rPr lang="en-US" sz="3600" b="1" kern="0" dirty="0">
                <a:solidFill>
                  <a:srgbClr val="FF0000"/>
                </a:solidFill>
                <a:latin typeface="Calibri" panose="020F0502020204030204" pitchFamily="34" charset="0"/>
                <a:cs typeface="Calibri" panose="020F0502020204030204" pitchFamily="34" charset="0"/>
                <a:sym typeface="Arial"/>
              </a:rPr>
              <a:t> </a:t>
            </a:r>
            <a:r>
              <a:rPr lang="en-US" sz="3600" b="1" kern="0" dirty="0" err="1">
                <a:solidFill>
                  <a:srgbClr val="FF0000"/>
                </a:solidFill>
                <a:latin typeface="Calibri" panose="020F0502020204030204" pitchFamily="34" charset="0"/>
                <a:cs typeface="Calibri" panose="020F0502020204030204" pitchFamily="34" charset="0"/>
                <a:sym typeface="Arial"/>
              </a:rPr>
              <a:t>cảm</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thiết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tha</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 bằng 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9"/>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10"/>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mẹ là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cờ Tổ quốc?</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đường con 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sông con 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vầng mây trắng?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đẹp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1"/>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2502607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con hỏi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bằng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bút chì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vừa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trang giấy?</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 sao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 thấy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cao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 là bao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 nào </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Hay là con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trong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là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cờ Tổ quốc</a:t>
            </a: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 thơ con thuộc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văn con làm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Việt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dịu dàng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là </a:t>
            </a:r>
            <a:r>
              <a:rPr kumimoji="0" lang="vi-VN" sz="2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chim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vầng mây trắng</a:t>
            </a: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khoe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ngày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 điều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 đơn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Cộng</a:t>
            </a: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thành </a:t>
            </a:r>
            <a:r>
              <a:rPr kumimoji="0" lang="vi-VN" sz="2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 nước. </a:t>
            </a: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34943943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3">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2" cy="614399"/>
            <a:chOff x="1717198" y="4363552"/>
            <a:chExt cx="5992892"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Thể</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hiện</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được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giọng</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của</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bài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383556" y="263902"/>
            <a:ext cx="9220958" cy="6440636"/>
          </a:xfrm>
          <a:prstGeom prst="rect">
            <a:avLst/>
          </a:prstGeom>
        </p:spPr>
      </p:pic>
      <p:grpSp>
        <p:nvGrpSpPr>
          <p:cNvPr id="2" name="组合 1"/>
          <p:cNvGrpSpPr/>
          <p:nvPr/>
        </p:nvGrpSpPr>
        <p:grpSpPr>
          <a:xfrm>
            <a:off x="0" y="4630318"/>
            <a:ext cx="12192000" cy="2256061"/>
            <a:chOff x="0" y="4332156"/>
            <a:chExt cx="12292858" cy="2554224"/>
          </a:xfrm>
        </p:grpSpPr>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sp>
        <p:nvSpPr>
          <p:cNvPr id="4" name="TextBox 3">
            <a:extLst>
              <a:ext uri="{FF2B5EF4-FFF2-40B4-BE49-F238E27FC236}">
                <a16:creationId xmlns:a16="http://schemas.microsoft.com/office/drawing/2014/main" id="{8B890B72-536E-2CE0-5891-89A7A105AFF5}"/>
              </a:ext>
            </a:extLst>
          </p:cNvPr>
          <p:cNvSpPr txBox="1"/>
          <p:nvPr/>
        </p:nvSpPr>
        <p:spPr>
          <a:xfrm>
            <a:off x="2867025" y="1609423"/>
            <a:ext cx="6788532" cy="21544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Học</a:t>
            </a:r>
            <a:r>
              <a:rPr kumimoji="0" lang="en-US"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thuộc</a:t>
            </a:r>
            <a:r>
              <a:rPr kumimoji="0" lang="en-US"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lòng</a:t>
            </a:r>
            <a:r>
              <a:rPr kumimoji="0" lang="en-US"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bài</a:t>
            </a:r>
            <a:r>
              <a:rPr kumimoji="0" lang="en-US"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rPr>
              <a:t> </a:t>
            </a:r>
            <a:r>
              <a:rPr kumimoji="0" lang="en-US" sz="6700" b="1" i="0" u="none" strike="noStrike" kern="1200" cap="none" spc="0" normalizeH="0" baseline="0" noProof="0" dirty="0" err="1">
                <a:ln>
                  <a:noFill/>
                </a:ln>
                <a:solidFill>
                  <a:srgbClr val="F65317"/>
                </a:solidFill>
                <a:effectLst/>
                <a:uLnTx/>
                <a:uFillTx/>
                <a:latin typeface="Cambria" panose="02040503050406030204" pitchFamily="18" charset="0"/>
                <a:ea typeface="思源黑体 CN"/>
                <a:cs typeface="+mn-cs"/>
              </a:rPr>
              <a:t>thơ</a:t>
            </a:r>
            <a:endParaRPr kumimoji="0" lang="vi-VN" sz="6700" b="1" i="0" u="none" strike="noStrike" kern="1200" cap="none" spc="0" normalizeH="0" baseline="0" noProof="0" dirty="0">
              <a:ln>
                <a:noFill/>
              </a:ln>
              <a:solidFill>
                <a:srgbClr val="F65317"/>
              </a:solidFill>
              <a:effectLst/>
              <a:uLnTx/>
              <a:uFillTx/>
              <a:latin typeface="Cambria" panose="02040503050406030204" pitchFamily="18" charset="0"/>
              <a:ea typeface="思源黑体 CN"/>
              <a:cs typeface="+mn-cs"/>
            </a:endParaRPr>
          </a:p>
        </p:txBody>
      </p:sp>
      <p:pic>
        <p:nvPicPr>
          <p:cNvPr id="14" name="Picture 13">
            <a:extLst>
              <a:ext uri="{FF2B5EF4-FFF2-40B4-BE49-F238E27FC236}">
                <a16:creationId xmlns:a16="http://schemas.microsoft.com/office/drawing/2014/main" id="{DCAA92DC-5AA8-440B-ABDA-CCCCB8AF0CC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4593701" y="3790950"/>
            <a:ext cx="2718808" cy="2144430"/>
          </a:xfrm>
          <a:prstGeom prst="rect">
            <a:avLst/>
          </a:prstGeom>
        </p:spPr>
      </p:pic>
    </p:spTree>
    <p:extLst>
      <p:ext uri="{BB962C8B-B14F-4D97-AF65-F5344CB8AC3E}">
        <p14:creationId xmlns:p14="http://schemas.microsoft.com/office/powerpoint/2010/main" val="2677196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6526" y="128897"/>
            <a:ext cx="8205150" cy="6404638"/>
          </a:xfrm>
          <a:prstGeom prst="rect">
            <a:avLst/>
          </a:prstGeom>
        </p:spPr>
      </p:pic>
      <p:pic>
        <p:nvPicPr>
          <p:cNvPr id="18" name="图片 17"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98" y="15826"/>
            <a:ext cx="12296928" cy="6915915"/>
          </a:xfrm>
          <a:prstGeom prst="rect">
            <a:avLst/>
          </a:prstGeom>
        </p:spPr>
      </p:pic>
      <p:pic>
        <p:nvPicPr>
          <p:cNvPr id="23" name="图片 22" descr="粉色的花&#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3729"/>
            <a:ext cx="3637935" cy="3672054"/>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 y="4758813"/>
            <a:ext cx="12192000" cy="2176081"/>
          </a:xfrm>
          <a:prstGeom prst="rect">
            <a:avLst/>
          </a:prstGeom>
        </p:spPr>
      </p:pic>
      <p:sp>
        <p:nvSpPr>
          <p:cNvPr id="19" name="矩形: 圆角 18"/>
          <p:cNvSpPr/>
          <p:nvPr/>
        </p:nvSpPr>
        <p:spPr>
          <a:xfrm>
            <a:off x="2023321" y="2166865"/>
            <a:ext cx="2254711" cy="362397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1" name="矩形: 圆角 20"/>
          <p:cNvSpPr/>
          <p:nvPr/>
        </p:nvSpPr>
        <p:spPr>
          <a:xfrm>
            <a:off x="4918129" y="2151113"/>
            <a:ext cx="2254711" cy="3566828"/>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22" name="矩形: 圆角 21"/>
          <p:cNvSpPr/>
          <p:nvPr/>
        </p:nvSpPr>
        <p:spPr>
          <a:xfrm>
            <a:off x="7803222" y="2151113"/>
            <a:ext cx="2254711" cy="3500153"/>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sp>
        <p:nvSpPr>
          <p:cNvPr id="7" name="文本框 6"/>
          <p:cNvSpPr txBox="1"/>
          <p:nvPr/>
        </p:nvSpPr>
        <p:spPr>
          <a:xfrm>
            <a:off x="2089615" y="2027276"/>
            <a:ext cx="2182852" cy="3970318"/>
          </a:xfrm>
          <a:prstGeom prst="rect">
            <a:avLst/>
          </a:prstGeom>
          <a:noFill/>
        </p:spPr>
        <p:txBody>
          <a:bodyPr wrap="square" rtlCol="0">
            <a:spAutoFit/>
          </a:bodyPr>
          <a:lstStyle/>
          <a:p>
            <a:pPr lvl="0" algn="just">
              <a:defRPr/>
            </a:pP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ọc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to,</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rõ ràn</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g,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ngắt</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nghỉ</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đúng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nhịp</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thơ</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giữa</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dòng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8"/>
          <p:cNvSpPr txBox="1"/>
          <p:nvPr/>
        </p:nvSpPr>
        <p:spPr>
          <a:xfrm>
            <a:off x="5035667" y="2280367"/>
            <a:ext cx="223682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Bước đầu thể hiện cảm xúc của bạn nhỏ </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qua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giọng</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9"/>
          <p:cNvSpPr txBox="1"/>
          <p:nvPr/>
        </p:nvSpPr>
        <p:spPr>
          <a:xfrm>
            <a:off x="7899077" y="2347043"/>
            <a:ext cx="2154278" cy="3416320"/>
          </a:xfrm>
          <a:prstGeom prst="rect">
            <a:avLst/>
          </a:prstGeom>
          <a:noFill/>
        </p:spPr>
        <p:txBody>
          <a:bodyPr wrap="square" rtlCol="0">
            <a:spAutoFit/>
          </a:bodyPr>
          <a:lstStyle/>
          <a:p>
            <a:pPr lvl="0" algn="ctr">
              <a:defRPr/>
            </a:pP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Hiểu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các</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khó</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hiểu</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nội</a:t>
            </a:r>
            <a:r>
              <a:rPr lang="en-US"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 dung </a:t>
            </a:r>
            <a:r>
              <a:rPr lang="vi-VN" altLang="zh-CN" sz="3600" b="1" dirty="0">
                <a:gradFill>
                  <a:gsLst>
                    <a:gs pos="0">
                      <a:srgbClr val="E64C15"/>
                    </a:gs>
                    <a:gs pos="27000">
                      <a:srgbClr val="7E2E30"/>
                    </a:gs>
                    <a:gs pos="98315">
                      <a:srgbClr val="E64C15"/>
                    </a:gs>
                    <a:gs pos="74000">
                      <a:srgbClr val="7E2E30"/>
                    </a:gs>
                    <a:gs pos="54000">
                      <a:srgbClr val="E64C15"/>
                    </a:gs>
                  </a:gsLst>
                  <a:lin ang="2700000" scaled="0"/>
                </a:gradFill>
                <a:latin typeface="Arial-Rounded" panose="020B0500000000000000" pitchFamily="34" charset="0"/>
                <a:ea typeface="Arial-Rounded" panose="020B0500000000000000" pitchFamily="34" charset="0"/>
                <a:cs typeface="Arial-Rounded" panose="020B0500000000000000" pitchFamily="34" charset="0"/>
              </a:rPr>
              <a:t>bài thơ.</a:t>
            </a:r>
            <a:endParaRPr kumimoji="0" lang="zh-CN" altLang="en-US" sz="3600" b="1" i="0" u="none" strike="noStrike" kern="1200" cap="none" spc="0" normalizeH="0" baseline="0" noProof="0" dirty="0">
              <a:ln>
                <a:noFill/>
              </a:ln>
              <a:gradFill>
                <a:gsLst>
                  <a:gs pos="0">
                    <a:srgbClr val="E64C15"/>
                  </a:gs>
                  <a:gs pos="27000">
                    <a:srgbClr val="7E2E30"/>
                  </a:gs>
                  <a:gs pos="98315">
                    <a:srgbClr val="E64C15"/>
                  </a:gs>
                  <a:gs pos="74000">
                    <a:srgbClr val="7E2E30"/>
                  </a:gs>
                  <a:gs pos="54000">
                    <a:srgbClr val="E64C15"/>
                  </a:gs>
                </a:gsLst>
                <a:lin ang="2700000" scaled="0"/>
              </a:gra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BF3A755B-2C18-46FC-B3FF-24CCE38C3ED4}"/>
              </a:ext>
            </a:extLst>
          </p:cNvPr>
          <p:cNvPicPr>
            <a:picLocks noChangeAspect="1"/>
          </p:cNvPicPr>
          <p:nvPr/>
        </p:nvPicPr>
        <p:blipFill>
          <a:blip r:embed="rId6"/>
          <a:stretch>
            <a:fillRect/>
          </a:stretch>
        </p:blipFill>
        <p:spPr>
          <a:xfrm>
            <a:off x="2903680" y="343207"/>
            <a:ext cx="6956139" cy="169483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strips(downLeft)">
                                      <p:cBhvr>
                                        <p:cTn id="7" dur="500"/>
                                        <p:tgtEl>
                                          <p:spTgt spid="25"/>
                                        </p:tgtEl>
                                      </p:cBhvr>
                                    </p:animEffect>
                                  </p:childTnLst>
                                </p:cTn>
                              </p:par>
                              <p:par>
                                <p:cTn id="8" presetID="18" presetClass="entr" presetSubtype="1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par>
                                <p:cTn id="14" presetID="18" presetClass="entr" presetSubtype="1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P spid="21" grpId="1" animBg="1"/>
      <p:bldP spid="22" grpId="0" animBg="1"/>
      <p:bldP spid="22" grpId="1" animBg="1"/>
      <p:bldP spid="7" grpId="0"/>
      <p:bldP spid="7" grpId="1"/>
      <p:bldP spid="9" grpId="0"/>
      <p:bldP spid="9" grpId="1"/>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601656" y="127321"/>
            <a:ext cx="4988689" cy="715089"/>
          </a:xfrm>
          <a:prstGeom prst="roundRect">
            <a:avLst/>
          </a:prstGeom>
          <a:solidFill>
            <a:srgbClr val="6B608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ĐẤT NƯỚC LÀ GÌ?</a:t>
            </a:r>
          </a:p>
        </p:txBody>
      </p:sp>
      <p:sp>
        <p:nvSpPr>
          <p:cNvPr id="3" name="TextBox 2"/>
          <p:cNvSpPr txBox="1"/>
          <p:nvPr/>
        </p:nvSpPr>
        <p:spPr>
          <a:xfrm>
            <a:off x="426957" y="600615"/>
            <a:ext cx="4839525" cy="6068080"/>
          </a:xfrm>
          <a:prstGeom prst="round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Cho con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hỏi</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nhé</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Đất</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nước</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gì</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Vẽ</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bằng</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bút</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chì</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vừa</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giấy</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Làm</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sao</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để</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thấy</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Núi</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cao</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thế</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nào</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Biển</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rộng</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bao</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đo</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nhỉ</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6" name="Picture 5"/>
          <p:cNvPicPr>
            <a:picLocks noChangeAspect="1"/>
          </p:cNvPicPr>
          <p:nvPr/>
        </p:nvPicPr>
        <p:blipFill>
          <a:blip r:embed="rId5"/>
          <a:stretch>
            <a:fillRect/>
          </a:stretch>
        </p:blipFill>
        <p:spPr>
          <a:xfrm>
            <a:off x="4836910" y="1539433"/>
            <a:ext cx="6352862" cy="4166073"/>
          </a:xfrm>
          <a:prstGeom prst="rect">
            <a:avLst/>
          </a:prstGeom>
        </p:spPr>
      </p:pic>
      <p:sp>
        <p:nvSpPr>
          <p:cNvPr id="4" name="Rounded Rectangle 3"/>
          <p:cNvSpPr/>
          <p:nvPr/>
        </p:nvSpPr>
        <p:spPr>
          <a:xfrm>
            <a:off x="2476981" y="2129742"/>
            <a:ext cx="1574157" cy="613458"/>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270566" y="2743200"/>
            <a:ext cx="2347733" cy="613458"/>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75189" y="4579056"/>
            <a:ext cx="1697621" cy="613458"/>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675190" y="5212418"/>
            <a:ext cx="2056436" cy="613458"/>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731627" y="5760134"/>
            <a:ext cx="1666754" cy="613458"/>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575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grpId="0" nodeType="clickEffect">
                                  <p:stCondLst>
                                    <p:cond delay="0"/>
                                  </p:stCondLst>
                                  <p:childTnLst>
                                    <p:animEffect transition="out" filter="randombar(horizontal)">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grpId="0" nodeType="clickEffect">
                                  <p:stCondLst>
                                    <p:cond delay="0"/>
                                  </p:stCondLst>
                                  <p:childTnLst>
                                    <p:animEffect transition="out" filter="randombar(horizontal)">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4" presetClass="exit" presetSubtype="10" fill="hold" grpId="0" nodeType="clickEffect">
                                  <p:stCondLst>
                                    <p:cond delay="0"/>
                                  </p:stCondLst>
                                  <p:childTnLst>
                                    <p:animEffect transition="out" filter="randombar(horizont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animBg="1"/>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1656" y="127321"/>
            <a:ext cx="4988689" cy="715089"/>
          </a:xfrm>
          <a:prstGeom prst="roundRect">
            <a:avLst/>
          </a:prstGeom>
          <a:solidFill>
            <a:srgbClr val="6B608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ĐẤT NƯỚC LÀ GÌ?</a:t>
            </a:r>
          </a:p>
        </p:txBody>
      </p:sp>
      <p:sp>
        <p:nvSpPr>
          <p:cNvPr id="4" name="Rectangle 3"/>
          <p:cNvSpPr/>
          <p:nvPr/>
        </p:nvSpPr>
        <p:spPr>
          <a:xfrm>
            <a:off x="6983393" y="842806"/>
            <a:ext cx="4753336"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Hay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con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nghĩ</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Đất</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nước</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trong</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nhà</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mẹ</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cha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cờ</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Tổ</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quốc</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Vần</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thơ</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con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thuộc</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văn</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con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làm</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Tiếng</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Việt</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dịu</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dàng</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đất</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nước</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7" name="Picture 6"/>
          <p:cNvPicPr>
            <a:picLocks noChangeAspect="1"/>
          </p:cNvPicPr>
          <p:nvPr/>
        </p:nvPicPr>
        <p:blipFill>
          <a:blip r:embed="rId2"/>
          <a:stretch>
            <a:fillRect/>
          </a:stretch>
        </p:blipFill>
        <p:spPr>
          <a:xfrm>
            <a:off x="682495" y="1572885"/>
            <a:ext cx="5838321" cy="4081157"/>
          </a:xfrm>
          <a:prstGeom prst="rect">
            <a:avLst/>
          </a:prstGeom>
          <a:ln>
            <a:noFill/>
          </a:ln>
          <a:effectLst>
            <a:softEdge rad="112500"/>
          </a:effectLst>
        </p:spPr>
      </p:pic>
      <p:sp>
        <p:nvSpPr>
          <p:cNvPr id="5" name="Rounded Rectangle 4"/>
          <p:cNvSpPr/>
          <p:nvPr/>
        </p:nvSpPr>
        <p:spPr>
          <a:xfrm>
            <a:off x="9099629" y="1526585"/>
            <a:ext cx="2139389"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543246" y="2176040"/>
            <a:ext cx="813676" cy="531164"/>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8826311" y="2176040"/>
            <a:ext cx="813676" cy="531163"/>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7820" y="2749515"/>
            <a:ext cx="2516879"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983394" y="3866600"/>
            <a:ext cx="1709194"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992832" y="4499221"/>
            <a:ext cx="1597513"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9233149" y="5223385"/>
            <a:ext cx="1878547"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032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09767" y="855861"/>
            <a:ext cx="5042705"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đường</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con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bước</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sông</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con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bơi</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cánh</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chim</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trời</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vầng</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mây</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trắng</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Mặt</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trời</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khoe</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nắng</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Cho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đẹp</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hơn</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Mọi</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điều</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giản</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đơn</a:t>
            </a:r>
            <a:endPar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Cộng</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đất</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nước</a:t>
            </a:r>
            <a:r>
              <a:rPr kumimoji="0" lang="en-US" sz="4000" b="0" i="0" u="none" strike="noStrike" kern="1200" cap="none" spc="0" normalizeH="0" baseline="0" noProof="0" dirty="0">
                <a:ln>
                  <a:noFill/>
                </a:ln>
                <a:solidFill>
                  <a:srgbClr val="6B6082"/>
                </a:solidFill>
                <a:effectLst/>
                <a:uLnTx/>
                <a:uFillTx/>
                <a:latin typeface="Calibri" panose="020F0502020204030204" pitchFamily="34" charset="0"/>
                <a:ea typeface="Cambria" panose="02040503050406030204" pitchFamily="18" charset="0"/>
                <a:cs typeface="Calibri" panose="020F0502020204030204" pitchFamily="34" charset="0"/>
              </a:rPr>
              <a:t>.</a:t>
            </a:r>
          </a:p>
        </p:txBody>
      </p:sp>
      <p:sp>
        <p:nvSpPr>
          <p:cNvPr id="3" name="TextBox 2"/>
          <p:cNvSpPr txBox="1"/>
          <p:nvPr/>
        </p:nvSpPr>
        <p:spPr>
          <a:xfrm>
            <a:off x="3601656" y="127321"/>
            <a:ext cx="4988689" cy="715089"/>
          </a:xfrm>
          <a:prstGeom prst="roundRect">
            <a:avLst/>
          </a:prstGeom>
          <a:solidFill>
            <a:srgbClr val="6B608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ĐẤT NƯỚC LÀ GÌ?</a:t>
            </a:r>
          </a:p>
        </p:txBody>
      </p:sp>
      <p:pic>
        <p:nvPicPr>
          <p:cNvPr id="5" name="Picture 4"/>
          <p:cNvPicPr>
            <a:picLocks noChangeAspect="1"/>
          </p:cNvPicPr>
          <p:nvPr/>
        </p:nvPicPr>
        <p:blipFill>
          <a:blip r:embed="rId2"/>
          <a:stretch>
            <a:fillRect/>
          </a:stretch>
        </p:blipFill>
        <p:spPr>
          <a:xfrm>
            <a:off x="874608" y="1259441"/>
            <a:ext cx="5827134" cy="4410054"/>
          </a:xfrm>
          <a:prstGeom prst="rect">
            <a:avLst/>
          </a:prstGeom>
          <a:ln>
            <a:noFill/>
          </a:ln>
          <a:effectLst>
            <a:softEdge rad="112500"/>
          </a:effectLst>
        </p:spPr>
      </p:pic>
      <p:sp>
        <p:nvSpPr>
          <p:cNvPr id="6" name="Rounded Rectangle 5"/>
          <p:cNvSpPr/>
          <p:nvPr/>
        </p:nvSpPr>
        <p:spPr>
          <a:xfrm>
            <a:off x="7442522" y="941135"/>
            <a:ext cx="1506634"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7442522" y="1521747"/>
            <a:ext cx="1030146"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42521" y="2102359"/>
            <a:ext cx="2164465"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442521" y="2754794"/>
            <a:ext cx="2048720"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809767" y="3916018"/>
            <a:ext cx="1780578"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8844987" y="4621483"/>
            <a:ext cx="1861595"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844987" y="5225265"/>
            <a:ext cx="1861595"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809766" y="5792426"/>
            <a:ext cx="2438405" cy="567161"/>
          </a:xfrm>
          <a:prstGeom prst="roundRect">
            <a:avLst/>
          </a:prstGeom>
          <a:solidFill>
            <a:schemeClr val="accent2">
              <a:lumMod val="20000"/>
              <a:lumOff val="80000"/>
            </a:schemeClr>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6526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xit" presetSubtype="10" fill="hold" grpId="0" nodeType="clickEffect">
                                  <p:stCondLst>
                                    <p:cond delay="0"/>
                                  </p:stCondLst>
                                  <p:childTnLst>
                                    <p:animEffect transition="out" filter="randombar(horizont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3">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212202"/>
            <a:ext cx="6795392" cy="1310481"/>
            <a:chOff x="1717198" y="3660178"/>
            <a:chExt cx="5992891" cy="1310481"/>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251169" y="3660178"/>
              <a:ext cx="504336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Thuộc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lòng</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đoạn</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thơ</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bài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thơ</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Thể</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hiện</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được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giọng</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của</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bài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181829" y="302152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8" name="Rectangle 27"/>
          <p:cNvSpPr/>
          <p:nvPr/>
        </p:nvSpPr>
        <p:spPr>
          <a:xfrm>
            <a:off x="1978764" y="2938149"/>
            <a:ext cx="630409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ngắt</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nhịp</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Tree>
    <p:extLst>
      <p:ext uri="{BB962C8B-B14F-4D97-AF65-F5344CB8AC3E}">
        <p14:creationId xmlns:p14="http://schemas.microsoft.com/office/powerpoint/2010/main" val="14644047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5" name="图片 4"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3" name="图片 2"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05289"/>
            <a:ext cx="12192000" cy="5352711"/>
          </a:xfrm>
          <a:prstGeom prst="rect">
            <a:avLst/>
          </a:prstGeom>
        </p:spPr>
      </p:pic>
      <p:pic>
        <p:nvPicPr>
          <p:cNvPr id="6" name="图片 5" descr="粉色的花&#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5156"/>
            <a:ext cx="2951494" cy="2979175"/>
          </a:xfrm>
          <a:prstGeom prst="rect">
            <a:avLst/>
          </a:prstGeom>
        </p:spPr>
      </p:pic>
      <p:pic>
        <p:nvPicPr>
          <p:cNvPr id="9" name="图片 2">
            <a:extLst>
              <a:ext uri="{FF2B5EF4-FFF2-40B4-BE49-F238E27FC236}">
                <a16:creationId xmlns:a16="http://schemas.microsoft.com/office/drawing/2014/main" id="{BAB4BB20-332C-45AC-AA8C-B366A336DBB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276817" y="152699"/>
            <a:ext cx="9220958" cy="6440636"/>
          </a:xfrm>
          <a:prstGeom prst="rect">
            <a:avLst/>
          </a:prstGeom>
        </p:spPr>
      </p:pic>
      <p:pic>
        <p:nvPicPr>
          <p:cNvPr id="12" name="Picture 11">
            <a:extLst>
              <a:ext uri="{FF2B5EF4-FFF2-40B4-BE49-F238E27FC236}">
                <a16:creationId xmlns:a16="http://schemas.microsoft.com/office/drawing/2014/main" id="{B6A88B18-30BB-48AF-A4DF-784FFB40CBF1}"/>
              </a:ext>
            </a:extLst>
          </p:cNvPr>
          <p:cNvPicPr>
            <a:picLocks noChangeAspect="1"/>
          </p:cNvPicPr>
          <p:nvPr/>
        </p:nvPicPr>
        <p:blipFill>
          <a:blip r:embed="rId7"/>
          <a:stretch>
            <a:fillRect/>
          </a:stretch>
        </p:blipFill>
        <p:spPr>
          <a:xfrm>
            <a:off x="2072917" y="1839929"/>
            <a:ext cx="8340051" cy="38164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4372268" cy="4413274"/>
          </a:xfrm>
          <a:prstGeom prst="rect">
            <a:avLst/>
          </a:prstGeom>
        </p:spPr>
      </p:pic>
      <p:pic>
        <p:nvPicPr>
          <p:cNvPr id="18" name="Picture 6" descr="Happy woman teacher in government uniform holding colorful pom poms character cartoon art illustration">
            <a:extLst>
              <a:ext uri="{FF2B5EF4-FFF2-40B4-BE49-F238E27FC236}">
                <a16:creationId xmlns:a16="http://schemas.microsoft.com/office/drawing/2014/main" id="{D3C9038F-FE98-4103-B758-0B9006FA586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7538209" y="1279135"/>
            <a:ext cx="5256063" cy="42065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9178B79-FF14-4153-9D83-1FAA52D7B7A5}"/>
              </a:ext>
            </a:extLst>
          </p:cNvPr>
          <p:cNvPicPr>
            <a:picLocks noChangeAspect="1"/>
          </p:cNvPicPr>
          <p:nvPr/>
        </p:nvPicPr>
        <p:blipFill>
          <a:blip r:embed="rId9"/>
          <a:stretch>
            <a:fillRect/>
          </a:stretch>
        </p:blipFill>
        <p:spPr>
          <a:xfrm>
            <a:off x="1884257" y="936547"/>
            <a:ext cx="7167559" cy="39889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800100"/>
            <a:ext cx="11430001" cy="59817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18" name="Picture 5">
            <a:extLst>
              <a:ext uri="{FF2B5EF4-FFF2-40B4-BE49-F238E27FC236}">
                <a16:creationId xmlns:a16="http://schemas.microsoft.com/office/drawing/2014/main" id="{C742D101-AD87-446D-B8DE-7E2CEECDA0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154425" y="139629"/>
            <a:ext cx="7010400" cy="1513417"/>
          </a:xfrm>
          <a:prstGeom prst="rect">
            <a:avLst/>
          </a:prstGeom>
        </p:spPr>
      </p:pic>
      <p:pic>
        <p:nvPicPr>
          <p:cNvPr id="19" name="Picture 21">
            <a:extLst>
              <a:ext uri="{FF2B5EF4-FFF2-40B4-BE49-F238E27FC236}">
                <a16:creationId xmlns:a16="http://schemas.microsoft.com/office/drawing/2014/main" id="{14B44ABF-D7BA-4BF5-989B-3703F0331114}"/>
              </a:ext>
            </a:extLst>
          </p:cNvPr>
          <p:cNvPicPr>
            <a:picLocks noChangeAspect="1"/>
          </p:cNvPicPr>
          <p:nvPr/>
        </p:nvPicPr>
        <p:blipFill>
          <a:blip r:embed="rId10"/>
          <a:srcRect/>
          <a:stretch>
            <a:fillRect/>
          </a:stretch>
        </p:blipFill>
        <p:spPr>
          <a:xfrm>
            <a:off x="8790768" y="352367"/>
            <a:ext cx="1165137" cy="1434014"/>
          </a:xfrm>
          <a:prstGeom prst="rect">
            <a:avLst/>
          </a:prstGeom>
        </p:spPr>
      </p:pic>
      <p:sp>
        <p:nvSpPr>
          <p:cNvPr id="20" name="TextBox 19">
            <a:extLst>
              <a:ext uri="{FF2B5EF4-FFF2-40B4-BE49-F238E27FC236}">
                <a16:creationId xmlns:a16="http://schemas.microsoft.com/office/drawing/2014/main" id="{01488021-A10D-4807-8683-35023D8427CC}"/>
              </a:ext>
            </a:extLst>
          </p:cNvPr>
          <p:cNvSpPr txBox="1"/>
          <p:nvPr/>
        </p:nvSpPr>
        <p:spPr>
          <a:xfrm>
            <a:off x="2285696" y="305697"/>
            <a:ext cx="6366857" cy="1323439"/>
          </a:xfrm>
          <a:prstGeom prst="rect">
            <a:avLst/>
          </a:prstGeom>
          <a:no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Nói 2 -3 câu giới thiệu về đất nước mình </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2" name="Picture 7">
            <a:extLst>
              <a:ext uri="{FF2B5EF4-FFF2-40B4-BE49-F238E27FC236}">
                <a16:creationId xmlns:a16="http://schemas.microsoft.com/office/drawing/2014/main" id="{5FD2DBFB-8976-4FB9-84BF-A66F668963DF}"/>
              </a:ext>
            </a:extLst>
          </p:cNvPr>
          <p:cNvPicPr>
            <a:picLocks noChangeAspect="1"/>
          </p:cNvPicPr>
          <p:nvPr/>
        </p:nvPicPr>
        <p:blipFill>
          <a:blip r:embed="rId11"/>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23" name="Picture 28">
            <a:extLst>
              <a:ext uri="{FF2B5EF4-FFF2-40B4-BE49-F238E27FC236}">
                <a16:creationId xmlns:a16="http://schemas.microsoft.com/office/drawing/2014/main" id="{9164DDDE-3476-4A2A-A590-2EC13D351FAA}"/>
              </a:ext>
            </a:extLst>
          </p:cNvPr>
          <p:cNvPicPr>
            <a:picLocks noChangeAspect="1"/>
          </p:cNvPicPr>
          <p:nvPr/>
        </p:nvPicPr>
        <p:blipFill>
          <a:blip r:embed="rId12"/>
          <a:srcRect/>
          <a:stretch>
            <a:fillRect/>
          </a:stretch>
        </p:blipFill>
        <p:spPr>
          <a:xfrm>
            <a:off x="4267035" y="3817300"/>
            <a:ext cx="1395922" cy="2822422"/>
          </a:xfrm>
          <a:prstGeom prst="rect">
            <a:avLst/>
          </a:prstGeom>
          <a:effectLst>
            <a:glow rad="25400">
              <a:schemeClr val="accent4">
                <a:lumMod val="40000"/>
                <a:lumOff val="60000"/>
              </a:schemeClr>
            </a:glow>
          </a:effectLst>
        </p:spPr>
      </p:pic>
      <p:pic>
        <p:nvPicPr>
          <p:cNvPr id="24" name="Picture 3">
            <a:extLst>
              <a:ext uri="{FF2B5EF4-FFF2-40B4-BE49-F238E27FC236}">
                <a16:creationId xmlns:a16="http://schemas.microsoft.com/office/drawing/2014/main" id="{95A38D85-A641-4B9F-AE72-8B7E3388720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20728" y="1605406"/>
            <a:ext cx="3586218" cy="2474981"/>
          </a:xfrm>
          <a:prstGeom prst="rect">
            <a:avLst/>
          </a:prstGeom>
        </p:spPr>
      </p:pic>
      <p:sp>
        <p:nvSpPr>
          <p:cNvPr id="25" name="TextBox 24">
            <a:extLst>
              <a:ext uri="{FF2B5EF4-FFF2-40B4-BE49-F238E27FC236}">
                <a16:creationId xmlns:a16="http://schemas.microsoft.com/office/drawing/2014/main" id="{0CE8D49E-CB5F-4580-8AD1-FBB5754ECCAB}"/>
              </a:ext>
            </a:extLst>
          </p:cNvPr>
          <p:cNvSpPr txBox="1"/>
          <p:nvPr/>
        </p:nvSpPr>
        <p:spPr>
          <a:xfrm>
            <a:off x="-87416" y="2053412"/>
            <a:ext cx="3592857" cy="1569660"/>
          </a:xfrm>
          <a:prstGeom prst="rect">
            <a:avLst/>
          </a:prstGeom>
          <a:noFill/>
        </p:spPr>
        <p:txBody>
          <a:bodyPr wrap="square" rtlCol="0">
            <a:spAutoFit/>
          </a:bodyPr>
          <a:lstStyle/>
          <a:p>
            <a:pPr algn="ctr">
              <a:defRPr/>
            </a:pPr>
            <a:r>
              <a:rPr lang="en-US" sz="4800" dirty="0" err="1">
                <a:ln w="28575">
                  <a:solidFill>
                    <a:sysClr val="windowText" lastClr="000000"/>
                  </a:solidFill>
                </a:ln>
                <a:solidFill>
                  <a:srgbClr val="FFC000">
                    <a:lumMod val="20000"/>
                    <a:lumOff val="80000"/>
                  </a:srgbClr>
                </a:solidFill>
                <a:latin typeface="UTM Cookies" panose="02040603050506020204" pitchFamily="18" charset="0"/>
              </a:rPr>
              <a:t>THẢO</a:t>
            </a:r>
            <a:r>
              <a:rPr lang="en-US" sz="4800" dirty="0">
                <a:ln w="28575">
                  <a:solidFill>
                    <a:sysClr val="windowText" lastClr="000000"/>
                  </a:solidFill>
                </a:ln>
                <a:solidFill>
                  <a:srgbClr val="FFC000">
                    <a:lumMod val="20000"/>
                    <a:lumOff val="80000"/>
                  </a:srgbClr>
                </a:solidFill>
                <a:latin typeface="UTM Cookies" panose="02040603050506020204" pitchFamily="18" charset="0"/>
              </a:rPr>
              <a:t> </a:t>
            </a:r>
            <a:r>
              <a:rPr lang="en-US" sz="4800" dirty="0" err="1">
                <a:ln w="28575">
                  <a:solidFill>
                    <a:sysClr val="windowText" lastClr="000000"/>
                  </a:solidFill>
                </a:ln>
                <a:solidFill>
                  <a:srgbClr val="FFC000">
                    <a:lumMod val="20000"/>
                    <a:lumOff val="80000"/>
                  </a:srgbClr>
                </a:solidFill>
                <a:latin typeface="UTM Cookies" panose="02040603050506020204" pitchFamily="18" charset="0"/>
              </a:rPr>
              <a:t>LUẬN</a:t>
            </a:r>
            <a:r>
              <a:rPr lang="en-US" sz="4800" dirty="0">
                <a:ln w="28575">
                  <a:solidFill>
                    <a:sysClr val="windowText" lastClr="000000"/>
                  </a:solidFill>
                </a:ln>
                <a:solidFill>
                  <a:srgbClr val="FFC000">
                    <a:lumMod val="20000"/>
                    <a:lumOff val="80000"/>
                  </a:srgbClr>
                </a:solidFill>
                <a:latin typeface="UTM Cookies" panose="02040603050506020204" pitchFamily="18" charset="0"/>
              </a:rPr>
              <a:t> NHÓM</a:t>
            </a:r>
          </a:p>
        </p:txBody>
      </p:sp>
      <p:sp>
        <p:nvSpPr>
          <p:cNvPr id="26" name="TextBox 25">
            <a:extLst>
              <a:ext uri="{FF2B5EF4-FFF2-40B4-BE49-F238E27FC236}">
                <a16:creationId xmlns:a16="http://schemas.microsoft.com/office/drawing/2014/main" id="{CC2D3165-E473-4573-8820-268D376CA455}"/>
              </a:ext>
            </a:extLst>
          </p:cNvPr>
          <p:cNvSpPr txBox="1"/>
          <p:nvPr/>
        </p:nvSpPr>
        <p:spPr>
          <a:xfrm>
            <a:off x="12758" y="1845815"/>
            <a:ext cx="3592857" cy="1569660"/>
          </a:xfrm>
          <a:prstGeom prst="rect">
            <a:avLst/>
          </a:prstGeom>
          <a:noFill/>
        </p:spPr>
        <p:txBody>
          <a:bodyPr wrap="square" rtlCol="0">
            <a:spAutoFit/>
          </a:bodyPr>
          <a:lstStyle/>
          <a:p>
            <a:pPr algn="ctr">
              <a:defRPr/>
            </a:pPr>
            <a:r>
              <a:rPr lang="en-US" sz="4800" dirty="0">
                <a:ln w="12700">
                  <a:solidFill>
                    <a:sysClr val="windowText" lastClr="000000"/>
                  </a:solidFill>
                </a:ln>
                <a:solidFill>
                  <a:srgbClr val="FF0000"/>
                </a:solidFill>
                <a:latin typeface="UTM Cookies" panose="02040603050506020204" pitchFamily="18" charset="0"/>
              </a:rPr>
              <a:t>CHIA </a:t>
            </a:r>
            <a:r>
              <a:rPr lang="en-US" sz="4800" dirty="0" err="1">
                <a:ln w="12700">
                  <a:solidFill>
                    <a:sysClr val="windowText" lastClr="000000"/>
                  </a:solidFill>
                </a:ln>
                <a:solidFill>
                  <a:srgbClr val="FF0000"/>
                </a:solidFill>
                <a:latin typeface="UTM Cookies" panose="02040603050506020204" pitchFamily="18" charset="0"/>
              </a:rPr>
              <a:t>SẺ</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TRƯỚC</a:t>
            </a:r>
            <a:r>
              <a:rPr lang="en-US" sz="4800" dirty="0">
                <a:ln w="12700">
                  <a:solidFill>
                    <a:sysClr val="windowText" lastClr="000000"/>
                  </a:solidFill>
                </a:ln>
                <a:solidFill>
                  <a:srgbClr val="FF0000"/>
                </a:solidFill>
                <a:latin typeface="UTM Cookies" panose="02040603050506020204" pitchFamily="18" charset="0"/>
              </a:rPr>
              <a:t> </a:t>
            </a:r>
            <a:r>
              <a:rPr lang="en-US" sz="4800" dirty="0" err="1">
                <a:ln w="12700">
                  <a:solidFill>
                    <a:sysClr val="windowText" lastClr="000000"/>
                  </a:solidFill>
                </a:ln>
                <a:solidFill>
                  <a:srgbClr val="FF0000"/>
                </a:solidFill>
                <a:latin typeface="UTM Cookies" panose="02040603050506020204" pitchFamily="18" charset="0"/>
              </a:rPr>
              <a:t>LỚP</a:t>
            </a:r>
            <a:endParaRPr lang="en-US" sz="4800" dirty="0">
              <a:ln w="12700">
                <a:solidFill>
                  <a:sysClr val="windowText" lastClr="000000"/>
                </a:solidFill>
              </a:ln>
              <a:solidFill>
                <a:srgbClr val="FF0000"/>
              </a:solidFill>
              <a:latin typeface="UTM Cookies" panose="02040603050506020204" pitchFamily="18" charset="0"/>
            </a:endParaRPr>
          </a:p>
        </p:txBody>
      </p:sp>
      <p:sp>
        <p:nvSpPr>
          <p:cNvPr id="27" name="Rectangle: Diagonal Corners Rounded 26">
            <a:extLst>
              <a:ext uri="{FF2B5EF4-FFF2-40B4-BE49-F238E27FC236}">
                <a16:creationId xmlns:a16="http://schemas.microsoft.com/office/drawing/2014/main" id="{B723C613-EABE-4A82-A990-0EF3BA4E15AC}"/>
              </a:ext>
            </a:extLst>
          </p:cNvPr>
          <p:cNvSpPr/>
          <p:nvPr/>
        </p:nvSpPr>
        <p:spPr>
          <a:xfrm>
            <a:off x="5534025" y="1912975"/>
            <a:ext cx="6152029" cy="1434014"/>
          </a:xfrm>
          <a:prstGeom prst="round2Diag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AB045350-67C1-48CE-B5F8-FBFAD8E72D7A}"/>
              </a:ext>
            </a:extLst>
          </p:cNvPr>
          <p:cNvSpPr/>
          <p:nvPr/>
        </p:nvSpPr>
        <p:spPr>
          <a:xfrm>
            <a:off x="5734051" y="2051122"/>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A33317A-D87F-4835-AED4-F709FC02D48B}"/>
              </a:ext>
            </a:extLst>
          </p:cNvPr>
          <p:cNvSpPr txBox="1"/>
          <p:nvPr/>
        </p:nvSpPr>
        <p:spPr>
          <a:xfrm>
            <a:off x="5724525" y="2198367"/>
            <a:ext cx="6219825" cy="1754326"/>
          </a:xfrm>
          <a:prstGeom prst="rect">
            <a:avLst/>
          </a:prstGeom>
          <a:noFill/>
        </p:spPr>
        <p:txBody>
          <a:bodyPr wrap="square">
            <a:spAutoFit/>
          </a:bodyPr>
          <a:lstStyle/>
          <a:p>
            <a:pPr marL="457200" indent="-457200" algn="just">
              <a:buFont typeface="Arial" panose="020B0604020202020204" pitchFamily="34" charset="0"/>
              <a:buChar char="•"/>
            </a:pP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dáng</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Thủ</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cờ</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Tổ</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quốc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 typeface="Arial" panose="020B0604020202020204" pitchFamily="34" charset="0"/>
              <a:buChar char="•"/>
            </a:pP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bao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nhiêu</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dân</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tộc</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anh</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700" b="1" i="1" u="sng"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2700" b="1" i="1" u="sng"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7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right)">
                                      <p:cBhvr>
                                        <p:cTn id="10" dur="500"/>
                                        <p:tgtEl>
                                          <p:spTgt spid="18"/>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p:cTn id="28" dur="500" fill="hold"/>
                                        <p:tgtEl>
                                          <p:spTgt spid="27"/>
                                        </p:tgtEl>
                                        <p:attrNameLst>
                                          <p:attrName>ppt_w</p:attrName>
                                        </p:attrNameLst>
                                      </p:cBhvr>
                                      <p:tavLst>
                                        <p:tav tm="0">
                                          <p:val>
                                            <p:fltVal val="0"/>
                                          </p:val>
                                        </p:tav>
                                        <p:tav tm="100000">
                                          <p:val>
                                            <p:strVal val="#ppt_w"/>
                                          </p:val>
                                        </p:tav>
                                      </p:tavLst>
                                    </p:anim>
                                    <p:anim calcmode="lin" valueType="num">
                                      <p:cBhvr>
                                        <p:cTn id="29" dur="500" fill="hold"/>
                                        <p:tgtEl>
                                          <p:spTgt spid="27"/>
                                        </p:tgtEl>
                                        <p:attrNameLst>
                                          <p:attrName>ppt_h</p:attrName>
                                        </p:attrNameLst>
                                      </p:cBhvr>
                                      <p:tavLst>
                                        <p:tav tm="0">
                                          <p:val>
                                            <p:fltVal val="0"/>
                                          </p:val>
                                        </p:tav>
                                        <p:tav tm="100000">
                                          <p:val>
                                            <p:strVal val="#ppt_h"/>
                                          </p:val>
                                        </p:tav>
                                      </p:tavLst>
                                    </p:anim>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par>
                                <p:cTn id="39" presetID="16" presetClass="entr" presetSubtype="2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16" presetClass="entr" presetSubtype="21"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arn(inVertical)">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animBg="1"/>
      <p:bldP spid="20" grpId="0"/>
      <p:bldP spid="25" grpId="0"/>
      <p:bldP spid="25" grpId="1"/>
      <p:bldP spid="26" grpId="0"/>
      <p:bldP spid="27" grpId="0" animBg="1"/>
      <p:bldP spid="28"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23241" y="1680913"/>
            <a:ext cx="12192000" cy="3880540"/>
          </a:xfrm>
          <a:prstGeom prst="roundRect">
            <a:avLst>
              <a:gd name="adj" fmla="val 4354"/>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389243" cy="3421030"/>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114225" y="2949676"/>
            <a:ext cx="3054534" cy="3083181"/>
          </a:xfrm>
          <a:prstGeom prst="rect">
            <a:avLst/>
          </a:prstGeom>
        </p:spPr>
      </p:pic>
      <p:pic>
        <p:nvPicPr>
          <p:cNvPr id="10" name="Picture 9">
            <a:extLst>
              <a:ext uri="{FF2B5EF4-FFF2-40B4-BE49-F238E27FC236}">
                <a16:creationId xmlns:a16="http://schemas.microsoft.com/office/drawing/2014/main" id="{66D57CE5-337D-41DA-AB65-A83398C8E4EA}"/>
              </a:ext>
            </a:extLst>
          </p:cNvPr>
          <p:cNvPicPr>
            <a:picLocks noChangeAspect="1"/>
          </p:cNvPicPr>
          <p:nvPr/>
        </p:nvPicPr>
        <p:blipFill rotWithShape="1">
          <a:blip r:embed="rId8"/>
          <a:srcRect l="6094" t="9293" r="8047" b="14811"/>
          <a:stretch/>
        </p:blipFill>
        <p:spPr>
          <a:xfrm>
            <a:off x="3068845" y="2116541"/>
            <a:ext cx="6027924" cy="2487359"/>
          </a:xfrm>
          <a:prstGeom prst="rect">
            <a:avLst/>
          </a:prstGeom>
          <a:effectLst>
            <a:glow rad="228600">
              <a:srgbClr val="5FE0FF">
                <a:satMod val="175000"/>
                <a:alpha val="40000"/>
              </a:srgbClr>
            </a:glow>
          </a:effectLst>
        </p:spPr>
      </p:pic>
      <p:pic>
        <p:nvPicPr>
          <p:cNvPr id="11" name="Picture 10">
            <a:extLst>
              <a:ext uri="{FF2B5EF4-FFF2-40B4-BE49-F238E27FC236}">
                <a16:creationId xmlns:a16="http://schemas.microsoft.com/office/drawing/2014/main" id="{EE9DF59D-8487-4B49-8CFE-35D8DF2B4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300" y="2814335"/>
            <a:ext cx="3099052" cy="2593349"/>
          </a:xfrm>
          <a:prstGeom prst="rect">
            <a:avLst/>
          </a:prstGeom>
        </p:spPr>
      </p:pic>
    </p:spTree>
    <p:extLst>
      <p:ext uri="{BB962C8B-B14F-4D97-AF65-F5344CB8AC3E}">
        <p14:creationId xmlns:p14="http://schemas.microsoft.com/office/powerpoint/2010/main" val="3730009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strips(downLeft)">
                                      <p:cBhvr>
                                        <p:cTn id="10" dur="500"/>
                                        <p:tgtEl>
                                          <p:spTgt spid="15"/>
                                        </p:tgtEl>
                                      </p:cBhvr>
                                    </p:animEffect>
                                  </p:childTnLst>
                                </p:cTn>
                              </p:par>
                              <p:par>
                                <p:cTn id="11" presetID="18" presetClass="entr" presetSubtype="12"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sp>
        <p:nvSpPr>
          <p:cNvPr id="13" name="矩形: 圆角 12"/>
          <p:cNvSpPr/>
          <p:nvPr/>
        </p:nvSpPr>
        <p:spPr>
          <a:xfrm>
            <a:off x="361949" y="342900"/>
            <a:ext cx="11430001" cy="6438900"/>
          </a:xfrm>
          <a:prstGeom prst="roundRect">
            <a:avLst>
              <a:gd name="adj" fmla="val 16156"/>
            </a:avLst>
          </a:prstGeom>
          <a:gradFill>
            <a:gsLst>
              <a:gs pos="0">
                <a:schemeClr val="bg1"/>
              </a:gs>
              <a:gs pos="98315">
                <a:srgbClr val="FDF0E7"/>
              </a:gs>
            </a:gsLst>
            <a:lin ang="2700000" scaled="0"/>
          </a:gradFill>
          <a:ln>
            <a:noFill/>
          </a:ln>
          <a:effectLst>
            <a:innerShdw blurRad="228600">
              <a:schemeClr val="accent2">
                <a:lumMod val="60000"/>
                <a:lumOff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Light" panose="02020300000000000000" pitchFamily="18" charset="-122"/>
              <a:ea typeface="思源宋体 CN Light" panose="02020300000000000000" pitchFamily="18" charset="-122"/>
              <a:cs typeface="+mn-cs"/>
            </a:endParaRPr>
          </a:p>
        </p:txBody>
      </p:sp>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5156"/>
            <a:ext cx="3152775" cy="3182344"/>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320258" y="-193573"/>
            <a:ext cx="2871741" cy="2898674"/>
          </a:xfrm>
          <a:prstGeom prst="rect">
            <a:avLst/>
          </a:prstGeom>
        </p:spPr>
      </p:pic>
      <p:pic>
        <p:nvPicPr>
          <p:cNvPr id="21" name="图片 2">
            <a:extLst>
              <a:ext uri="{FF2B5EF4-FFF2-40B4-BE49-F238E27FC236}">
                <a16:creationId xmlns:a16="http://schemas.microsoft.com/office/drawing/2014/main" id="{433FB121-DF90-4F07-80DB-D17BAAAA0C9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30" name="图片 9">
            <a:extLst>
              <a:ext uri="{FF2B5EF4-FFF2-40B4-BE49-F238E27FC236}">
                <a16:creationId xmlns:a16="http://schemas.microsoft.com/office/drawing/2014/main" id="{F5CA22B7-05A2-4152-A873-080F5AB8E7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1" name="图片 14">
            <a:extLst>
              <a:ext uri="{FF2B5EF4-FFF2-40B4-BE49-F238E27FC236}">
                <a16:creationId xmlns:a16="http://schemas.microsoft.com/office/drawing/2014/main" id="{B0297AA3-DC11-4FB1-8AB3-779A3AB2B4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2" name="Rectangle 31">
            <a:extLst>
              <a:ext uri="{FF2B5EF4-FFF2-40B4-BE49-F238E27FC236}">
                <a16:creationId xmlns:a16="http://schemas.microsoft.com/office/drawing/2014/main" id="{032E48F7-5848-458A-92D9-843DE2ED8CBD}"/>
              </a:ext>
            </a:extLst>
          </p:cNvPr>
          <p:cNvSpPr/>
          <p:nvPr/>
        </p:nvSpPr>
        <p:spPr>
          <a:xfrm>
            <a:off x="2177551" y="496197"/>
            <a:ext cx="7817848"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8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TextBox 28">
            <a:extLst>
              <a:ext uri="{FF2B5EF4-FFF2-40B4-BE49-F238E27FC236}">
                <a16:creationId xmlns:a16="http://schemas.microsoft.com/office/drawing/2014/main" id="{16602195-8C71-426A-82FF-F2951E12E2C2}"/>
              </a:ext>
            </a:extLst>
          </p:cNvPr>
          <p:cNvSpPr txBox="1"/>
          <p:nvPr/>
        </p:nvSpPr>
        <p:spPr>
          <a:xfrm>
            <a:off x="4453173" y="4843402"/>
            <a:ext cx="3062569" cy="2014597"/>
          </a:xfrm>
          <a:prstGeom prst="cloud">
            <a:avLst/>
          </a:prstGeom>
          <a:solidFill>
            <a:schemeClr val="accent6">
              <a:lumMod val="60000"/>
              <a:lumOff val="40000"/>
            </a:schemeClr>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28">
            <a:extLst>
              <a:ext uri="{FF2B5EF4-FFF2-40B4-BE49-F238E27FC236}">
                <a16:creationId xmlns:a16="http://schemas.microsoft.com/office/drawing/2014/main" id="{41D0A085-79B0-42BD-924B-C50F7D10A957}"/>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28">
            <a:extLst>
              <a:ext uri="{FF2B5EF4-FFF2-40B4-BE49-F238E27FC236}">
                <a16:creationId xmlns:a16="http://schemas.microsoft.com/office/drawing/2014/main" id="{C656AA94-9E17-41E7-BA7B-F07AFD531C5F}"/>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endParaRPr kumimoji="0" lang="zh-CN" altLang="en-US" sz="40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4" descr="Check out Arrow icon created by 4B Icons | Graphic design posters, Mini  drawings, Desktop wallpaper art">
            <a:extLst>
              <a:ext uri="{FF2B5EF4-FFF2-40B4-BE49-F238E27FC236}">
                <a16:creationId xmlns:a16="http://schemas.microsoft.com/office/drawing/2014/main" id="{CD83A2F8-2960-41B4-A4B0-22CB441F41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a16="http://schemas.microsoft.com/office/drawing/2014/main" id="{108B0F70-554B-490A-AD3D-72C750DE9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1F6CC957-FE02-43CC-9A95-313E2D80E3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50356D0B-04D9-479C-93C1-A1310FECAE4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3373207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250"/>
                                        <p:tgtEl>
                                          <p:spTgt spid="31"/>
                                        </p:tgtEl>
                                      </p:cBhvr>
                                    </p:animEffect>
                                    <p:anim calcmode="lin" valueType="num">
                                      <p:cBhvr>
                                        <p:cTn id="8" dur="1250" fill="hold"/>
                                        <p:tgtEl>
                                          <p:spTgt spid="31"/>
                                        </p:tgtEl>
                                        <p:attrNameLst>
                                          <p:attrName>ppt_x</p:attrName>
                                        </p:attrNameLst>
                                      </p:cBhvr>
                                      <p:tavLst>
                                        <p:tav tm="0">
                                          <p:val>
                                            <p:strVal val="#ppt_x"/>
                                          </p:val>
                                        </p:tav>
                                        <p:tav tm="100000">
                                          <p:val>
                                            <p:strVal val="#ppt_x"/>
                                          </p:val>
                                        </p:tav>
                                      </p:tavLst>
                                    </p:anim>
                                    <p:anim calcmode="lin" valueType="num">
                                      <p:cBhvr>
                                        <p:cTn id="9" dur="125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250"/>
                                        <p:tgtEl>
                                          <p:spTgt spid="30"/>
                                        </p:tgtEl>
                                      </p:cBhvr>
                                    </p:animEffect>
                                    <p:anim calcmode="lin" valueType="num">
                                      <p:cBhvr>
                                        <p:cTn id="13" dur="1250" fill="hold"/>
                                        <p:tgtEl>
                                          <p:spTgt spid="30"/>
                                        </p:tgtEl>
                                        <p:attrNameLst>
                                          <p:attrName>ppt_x</p:attrName>
                                        </p:attrNameLst>
                                      </p:cBhvr>
                                      <p:tavLst>
                                        <p:tav tm="0">
                                          <p:val>
                                            <p:strVal val="#ppt_x"/>
                                          </p:val>
                                        </p:tav>
                                        <p:tav tm="100000">
                                          <p:val>
                                            <p:strVal val="#ppt_x"/>
                                          </p:val>
                                        </p:tav>
                                      </p:tavLst>
                                    </p:anim>
                                    <p:anim calcmode="lin" valueType="num">
                                      <p:cBhvr>
                                        <p:cTn id="14" dur="125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strVal val="#ppt_w*0.70"/>
                                          </p:val>
                                        </p:tav>
                                        <p:tav tm="100000">
                                          <p:val>
                                            <p:strVal val="#ppt_w"/>
                                          </p:val>
                                        </p:tav>
                                      </p:tavLst>
                                    </p:anim>
                                    <p:anim calcmode="lin" valueType="num">
                                      <p:cBhvr>
                                        <p:cTn id="24" dur="500" fill="hold"/>
                                        <p:tgtEl>
                                          <p:spTgt spid="33"/>
                                        </p:tgtEl>
                                        <p:attrNameLst>
                                          <p:attrName>ppt_h</p:attrName>
                                        </p:attrNameLst>
                                      </p:cBhvr>
                                      <p:tavLst>
                                        <p:tav tm="0">
                                          <p:val>
                                            <p:strVal val="#ppt_h"/>
                                          </p:val>
                                        </p:tav>
                                        <p:tav tm="100000">
                                          <p:val>
                                            <p:strVal val="#ppt_h"/>
                                          </p:val>
                                        </p:tav>
                                      </p:tavLst>
                                    </p:anim>
                                    <p:animEffect transition="in" filter="fade">
                                      <p:cBhvr>
                                        <p:cTn id="25" dur="500"/>
                                        <p:tgtEl>
                                          <p:spTgt spid="33"/>
                                        </p:tgtEl>
                                      </p:cBhvr>
                                    </p:animEffect>
                                  </p:childTnLst>
                                </p:cTn>
                              </p:par>
                              <p:par>
                                <p:cTn id="26" presetID="22" presetClass="entr" presetSubtype="8"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strVal val="#ppt_w*0.70"/>
                                          </p:val>
                                        </p:tav>
                                        <p:tav tm="100000">
                                          <p:val>
                                            <p:strVal val="#ppt_w"/>
                                          </p:val>
                                        </p:tav>
                                      </p:tavLst>
                                    </p:anim>
                                    <p:anim calcmode="lin" valueType="num">
                                      <p:cBhvr>
                                        <p:cTn id="33" dur="500" fill="hold"/>
                                        <p:tgtEl>
                                          <p:spTgt spid="34"/>
                                        </p:tgtEl>
                                        <p:attrNameLst>
                                          <p:attrName>ppt_h</p:attrName>
                                        </p:attrNameLst>
                                      </p:cBhvr>
                                      <p:tavLst>
                                        <p:tav tm="0">
                                          <p:val>
                                            <p:strVal val="#ppt_h"/>
                                          </p:val>
                                        </p:tav>
                                        <p:tav tm="100000">
                                          <p:val>
                                            <p:strVal val="#ppt_h"/>
                                          </p:val>
                                        </p:tav>
                                      </p:tavLst>
                                    </p:anim>
                                    <p:animEffect transition="in" filter="fade">
                                      <p:cBhvr>
                                        <p:cTn id="34" dur="500"/>
                                        <p:tgtEl>
                                          <p:spTgt spid="34"/>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calcmode="lin" valueType="num">
                                      <p:cBhvr>
                                        <p:cTn id="41" dur="500" fill="hold"/>
                                        <p:tgtEl>
                                          <p:spTgt spid="35"/>
                                        </p:tgtEl>
                                        <p:attrNameLst>
                                          <p:attrName>ppt_w</p:attrName>
                                        </p:attrNameLst>
                                      </p:cBhvr>
                                      <p:tavLst>
                                        <p:tav tm="0">
                                          <p:val>
                                            <p:strVal val="#ppt_w*0.70"/>
                                          </p:val>
                                        </p:tav>
                                        <p:tav tm="100000">
                                          <p:val>
                                            <p:strVal val="#ppt_w"/>
                                          </p:val>
                                        </p:tav>
                                      </p:tavLst>
                                    </p:anim>
                                    <p:anim calcmode="lin" valueType="num">
                                      <p:cBhvr>
                                        <p:cTn id="42" dur="500" fill="hold"/>
                                        <p:tgtEl>
                                          <p:spTgt spid="35"/>
                                        </p:tgtEl>
                                        <p:attrNameLst>
                                          <p:attrName>ppt_h</p:attrName>
                                        </p:attrNameLst>
                                      </p:cBhvr>
                                      <p:tavLst>
                                        <p:tav tm="0">
                                          <p:val>
                                            <p:strVal val="#ppt_h"/>
                                          </p:val>
                                        </p:tav>
                                        <p:tav tm="100000">
                                          <p:val>
                                            <p:strVal val="#ppt_h"/>
                                          </p:val>
                                        </p:tav>
                                      </p:tavLst>
                                    </p:anim>
                                    <p:animEffect transition="in" filter="fade">
                                      <p:cBhvr>
                                        <p:cTn id="43" dur="500"/>
                                        <p:tgtEl>
                                          <p:spTgt spid="35"/>
                                        </p:tgtEl>
                                      </p:cBhvr>
                                    </p:animEffect>
                                  </p:childTnLst>
                                </p:cTn>
                              </p:par>
                              <p:par>
                                <p:cTn id="44" presetID="22" presetClass="entr" presetSubtype="8"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P spid="33" grpId="0" animBg="1"/>
      <p:bldP spid="34" grpId="0"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形状, 圆圈&#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5096" y="128897"/>
            <a:ext cx="8205150" cy="6404638"/>
          </a:xfrm>
          <a:prstGeom prst="rect">
            <a:avLst/>
          </a:prstGeom>
        </p:spPr>
      </p:pic>
      <p:pic>
        <p:nvPicPr>
          <p:cNvPr id="14" name="图片 13" descr="图片包含 轮子, 交通, 游戏机, 树&#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28" y="15826"/>
            <a:ext cx="12296928" cy="6915915"/>
          </a:xfrm>
          <a:prstGeom prst="rect">
            <a:avLst/>
          </a:prstGeom>
        </p:spPr>
      </p:pic>
      <p:pic>
        <p:nvPicPr>
          <p:cNvPr id="12" name="图片 11" descr="图片包含 蛋糕, 桌子, 看着, 华美&#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6260"/>
            <a:ext cx="12192000" cy="5352711"/>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51200"/>
            <a:ext cx="12192000" cy="2176081"/>
          </a:xfrm>
          <a:prstGeom prst="rect">
            <a:avLst/>
          </a:prstGeom>
        </p:spPr>
      </p:pic>
      <p:pic>
        <p:nvPicPr>
          <p:cNvPr id="15" name="图片 14" descr="粉色的花&#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5156"/>
            <a:ext cx="1257300" cy="1269092"/>
          </a:xfrm>
          <a:prstGeom prst="rect">
            <a:avLst/>
          </a:prstGeom>
        </p:spPr>
      </p:pic>
      <p:pic>
        <p:nvPicPr>
          <p:cNvPr id="16" name="图片 15" descr="粉色的花&#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981082" y="-193573"/>
            <a:ext cx="1210916" cy="1222273"/>
          </a:xfrm>
          <a:prstGeom prst="rect">
            <a:avLst/>
          </a:prstGeom>
        </p:spPr>
      </p:pic>
      <p:grpSp>
        <p:nvGrpSpPr>
          <p:cNvPr id="20" name="组合 6">
            <a:extLst>
              <a:ext uri="{FF2B5EF4-FFF2-40B4-BE49-F238E27FC236}">
                <a16:creationId xmlns:a16="http://schemas.microsoft.com/office/drawing/2014/main" id="{1305C0F8-12DC-4E6D-80F0-7C94255843A6}"/>
              </a:ext>
            </a:extLst>
          </p:cNvPr>
          <p:cNvGrpSpPr/>
          <p:nvPr/>
        </p:nvGrpSpPr>
        <p:grpSpPr>
          <a:xfrm>
            <a:off x="200026" y="274814"/>
            <a:ext cx="11868148" cy="6571248"/>
            <a:chOff x="666750" y="666750"/>
            <a:chExt cx="11049000" cy="5695950"/>
          </a:xfrm>
          <a:effectLst>
            <a:outerShdw blurRad="254000" sx="102000" sy="102000" algn="ctr" rotWithShape="0">
              <a:prstClr val="black">
                <a:alpha val="25000"/>
              </a:prstClr>
            </a:outerShdw>
          </a:effectLst>
        </p:grpSpPr>
        <p:sp>
          <p:nvSpPr>
            <p:cNvPr id="22" name="圆角矩形 4">
              <a:extLst>
                <a:ext uri="{FF2B5EF4-FFF2-40B4-BE49-F238E27FC236}">
                  <a16:creationId xmlns:a16="http://schemas.microsoft.com/office/drawing/2014/main" id="{4020346A-C87B-47D1-A8FD-89EF63EAACA7}"/>
                </a:ext>
              </a:extLst>
            </p:cNvPr>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圆角矩形 5">
              <a:extLst>
                <a:ext uri="{FF2B5EF4-FFF2-40B4-BE49-F238E27FC236}">
                  <a16:creationId xmlns:a16="http://schemas.microsoft.com/office/drawing/2014/main" id="{01B79870-2BCF-488E-A77F-985458F0B8EA}"/>
                </a:ext>
              </a:extLst>
            </p:cNvPr>
            <p:cNvSpPr/>
            <p:nvPr/>
          </p:nvSpPr>
          <p:spPr>
            <a:xfrm>
              <a:off x="819149" y="700924"/>
              <a:ext cx="10744203" cy="5471276"/>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D2503D10-69B2-43FA-984D-97DDCF1E558A}"/>
              </a:ext>
            </a:extLst>
          </p:cNvPr>
          <p:cNvSpPr txBox="1"/>
          <p:nvPr/>
        </p:nvSpPr>
        <p:spPr>
          <a:xfrm>
            <a:off x="672024" y="956756"/>
            <a:ext cx="3014151" cy="3139321"/>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Cho con hỏi nhé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là gì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Vẽ bằng bút chì</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Có vừa trang giấy?</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Làm sao để thấy</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Núi cao thế nào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Biển rộng là bao</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Cách nào đo nhỉ?</a:t>
            </a:r>
          </a:p>
        </p:txBody>
      </p:sp>
      <p:sp>
        <p:nvSpPr>
          <p:cNvPr id="25" name="TextBox 24">
            <a:extLst>
              <a:ext uri="{FF2B5EF4-FFF2-40B4-BE49-F238E27FC236}">
                <a16:creationId xmlns:a16="http://schemas.microsoft.com/office/drawing/2014/main" id="{FE2D82A4-0868-422A-9616-21495BB70E04}"/>
              </a:ext>
            </a:extLst>
          </p:cNvPr>
          <p:cNvSpPr txBox="1"/>
          <p:nvPr/>
        </p:nvSpPr>
        <p:spPr>
          <a:xfrm>
            <a:off x="2526390" y="410081"/>
            <a:ext cx="5973088" cy="707886"/>
          </a:xfrm>
          <a:prstGeom prst="rect">
            <a:avLst/>
          </a:prstGeom>
          <a:noFill/>
        </p:spPr>
        <p:txBody>
          <a:bodyPr wrap="square" rtlCol="0">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Đất</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CC335A2E-8717-4BF0-B4F2-200959F65E1E}"/>
              </a:ext>
            </a:extLst>
          </p:cNvPr>
          <p:cNvPicPr>
            <a:picLocks noChangeAspect="1"/>
          </p:cNvPicPr>
          <p:nvPr/>
        </p:nvPicPr>
        <p:blipFill>
          <a:blip r:embed="rId8"/>
          <a:stretch>
            <a:fillRect/>
          </a:stretch>
        </p:blipFill>
        <p:spPr>
          <a:xfrm>
            <a:off x="3233737" y="1157287"/>
            <a:ext cx="3786188" cy="2271713"/>
          </a:xfrm>
          <a:prstGeom prst="rect">
            <a:avLst/>
          </a:prstGeom>
        </p:spPr>
      </p:pic>
      <p:pic>
        <p:nvPicPr>
          <p:cNvPr id="5" name="Picture 4">
            <a:extLst>
              <a:ext uri="{FF2B5EF4-FFF2-40B4-BE49-F238E27FC236}">
                <a16:creationId xmlns:a16="http://schemas.microsoft.com/office/drawing/2014/main" id="{32317EA7-3E95-4841-9498-55B6293C0E0A}"/>
              </a:ext>
            </a:extLst>
          </p:cNvPr>
          <p:cNvPicPr>
            <a:picLocks noChangeAspect="1"/>
          </p:cNvPicPr>
          <p:nvPr/>
        </p:nvPicPr>
        <p:blipFill>
          <a:blip r:embed="rId9"/>
          <a:stretch>
            <a:fillRect/>
          </a:stretch>
        </p:blipFill>
        <p:spPr>
          <a:xfrm>
            <a:off x="876300" y="4105274"/>
            <a:ext cx="3295650" cy="2348151"/>
          </a:xfrm>
          <a:prstGeom prst="rect">
            <a:avLst/>
          </a:prstGeom>
        </p:spPr>
      </p:pic>
      <p:sp>
        <p:nvSpPr>
          <p:cNvPr id="41" name="TextBox 40">
            <a:extLst>
              <a:ext uri="{FF2B5EF4-FFF2-40B4-BE49-F238E27FC236}">
                <a16:creationId xmlns:a16="http://schemas.microsoft.com/office/drawing/2014/main" id="{92297317-902E-456B-A430-B19EF730330B}"/>
              </a:ext>
            </a:extLst>
          </p:cNvPr>
          <p:cNvSpPr txBox="1"/>
          <p:nvPr/>
        </p:nvSpPr>
        <p:spPr>
          <a:xfrm>
            <a:off x="4272474" y="3461831"/>
            <a:ext cx="3014151" cy="3262432"/>
          </a:xfrm>
          <a:prstGeom prst="rect">
            <a:avLst/>
          </a:prstGeom>
          <a:noFill/>
        </p:spPr>
        <p:txBody>
          <a:bodyPr wrap="square" rtlCol="0">
            <a:spAutoFit/>
          </a:bodyPr>
          <a:lstStyle/>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Hay là con nghĩ</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Đất nước trong nhà</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mẹ là cha</a:t>
            </a:r>
          </a:p>
          <a:p>
            <a:pPr algn="just"/>
            <a:r>
              <a:rPr lang="vi-VN" sz="2200" dirty="0">
                <a:latin typeface="Arial-Rounded" panose="020B0500000000000000" pitchFamily="34" charset="0"/>
                <a:ea typeface="Arial-Rounded" panose="020B0500000000000000" pitchFamily="34" charset="0"/>
                <a:cs typeface="Arial-Rounded" panose="020B0500000000000000" pitchFamily="34" charset="0"/>
              </a:rPr>
              <a:t>Là cờ Tổ quốc?</a:t>
            </a:r>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just"/>
            <a:endParaRPr lang="en-US" sz="2200" dirty="0">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Vần thơ con thuộc</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văn con làm</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 Việt dịu dàng</a:t>
            </a:r>
          </a:p>
          <a:p>
            <a:pPr algn="l"/>
            <a:r>
              <a:rPr lang="vi-VN" sz="2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 là đất nước?</a:t>
            </a:r>
          </a:p>
        </p:txBody>
      </p:sp>
      <p:sp>
        <p:nvSpPr>
          <p:cNvPr id="42" name="TextBox 41">
            <a:extLst>
              <a:ext uri="{FF2B5EF4-FFF2-40B4-BE49-F238E27FC236}">
                <a16:creationId xmlns:a16="http://schemas.microsoft.com/office/drawing/2014/main" id="{80D67716-393A-4A20-8B33-AB262750D9E4}"/>
              </a:ext>
            </a:extLst>
          </p:cNvPr>
          <p:cNvSpPr txBox="1"/>
          <p:nvPr/>
        </p:nvSpPr>
        <p:spPr>
          <a:xfrm>
            <a:off x="7987224" y="423356"/>
            <a:ext cx="3014151" cy="3477875"/>
          </a:xfrm>
          <a:prstGeom prst="rect">
            <a:avLst/>
          </a:prstGeom>
          <a:noFill/>
        </p:spPr>
        <p:txBody>
          <a:bodyPr wrap="square" rtlCol="0">
            <a:spAutoFit/>
          </a:bodyPr>
          <a:lstStyle/>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đường con bước</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sông con bơi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cánh chim trời</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Là vầng mây trắng?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Mặt trời khoe nắng</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 ngày đẹp hơn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Mọi điều giản đơn</a:t>
            </a:r>
          </a:p>
          <a:p>
            <a:pPr algn="l"/>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Cộng thành đất nước.  </a:t>
            </a:r>
          </a:p>
          <a:p>
            <a:pPr algn="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(Huỳnh Mai Liên)</a:t>
            </a:r>
          </a:p>
        </p:txBody>
      </p:sp>
      <p:pic>
        <p:nvPicPr>
          <p:cNvPr id="7" name="Picture 6">
            <a:extLst>
              <a:ext uri="{FF2B5EF4-FFF2-40B4-BE49-F238E27FC236}">
                <a16:creationId xmlns:a16="http://schemas.microsoft.com/office/drawing/2014/main" id="{7C566951-CE09-461A-904C-C4E633B6DBDC}"/>
              </a:ext>
            </a:extLst>
          </p:cNvPr>
          <p:cNvPicPr>
            <a:picLocks noChangeAspect="1"/>
          </p:cNvPicPr>
          <p:nvPr/>
        </p:nvPicPr>
        <p:blipFill>
          <a:blip r:embed="rId10"/>
          <a:stretch>
            <a:fillRect/>
          </a:stretch>
        </p:blipFill>
        <p:spPr>
          <a:xfrm>
            <a:off x="7667625" y="3976687"/>
            <a:ext cx="3105150" cy="2371725"/>
          </a:xfrm>
          <a:prstGeom prst="rect">
            <a:avLst/>
          </a:prstGeom>
        </p:spPr>
      </p:pic>
    </p:spTree>
    <p:extLst>
      <p:ext uri="{BB962C8B-B14F-4D97-AF65-F5344CB8AC3E}">
        <p14:creationId xmlns:p14="http://schemas.microsoft.com/office/powerpoint/2010/main" val="933182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1000"/>
                                        <p:tgtEl>
                                          <p:spTgt spid="41"/>
                                        </p:tgtEl>
                                      </p:cBhvr>
                                    </p:animEffect>
                                    <p:anim calcmode="lin" valueType="num">
                                      <p:cBhvr>
                                        <p:cTn id="23" dur="1000" fill="hold"/>
                                        <p:tgtEl>
                                          <p:spTgt spid="41"/>
                                        </p:tgtEl>
                                        <p:attrNameLst>
                                          <p:attrName>ppt_x</p:attrName>
                                        </p:attrNameLst>
                                      </p:cBhvr>
                                      <p:tavLst>
                                        <p:tav tm="0">
                                          <p:val>
                                            <p:strVal val="#ppt_x"/>
                                          </p:val>
                                        </p:tav>
                                        <p:tav tm="100000">
                                          <p:val>
                                            <p:strVal val="#ppt_x"/>
                                          </p:val>
                                        </p:tav>
                                      </p:tavLst>
                                    </p:anim>
                                    <p:anim calcmode="lin" valueType="num">
                                      <p:cBhvr>
                                        <p:cTn id="24" dur="10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a16="http://schemas.microsoft.com/office/drawing/2014/main" id="{3AD9A1BC-6387-41DC-8281-7924214C7529}"/>
              </a:ext>
            </a:extLst>
          </p:cNvPr>
          <p:cNvPicPr>
            <a:picLocks noChangeAspect="1"/>
          </p:cNvPicPr>
          <p:nvPr/>
        </p:nvPicPr>
        <p:blipFill rotWithShape="1">
          <a:blip r:embed="rId3">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a16="http://schemas.microsoft.com/office/drawing/2014/main" id="{3BD12687-DB1E-45B3-8DBF-FC36C8B80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kumimoji="0" lang="zh-CN" altLang="en-US" sz="4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a16="http://schemas.microsoft.com/office/drawing/2014/main" id="{4C5049AD-A74D-4C9D-9195-711704C26592}"/>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kumimoji="0" lang="zh-CN" altLang="en-US" sz="5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a16="http://schemas.microsoft.com/office/drawing/2014/main" id="{509FF02B-62FC-4F06-8751-1680E022EC1A}"/>
                </a:ext>
              </a:extLst>
            </p:cNvPr>
            <p:cNvPicPr>
              <a:picLocks noChangeAspect="1"/>
            </p:cNvPicPr>
            <p:nvPr/>
          </p:nvPicPr>
          <p:blipFill rotWithShape="1">
            <a:blip r:embed="rId5">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6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kumimoji="0" lang="en-US" altLang="zh-CN"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kumimoji="0" lang="en-US" altLang="zh-CN" sz="5400" b="1" i="0" u="none" strike="noStrike" kern="1200" cap="none" spc="0" normalizeH="0" baseline="0" noProof="0" dirty="0" err="1">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kumimoji="0" lang="zh-CN" altLang="en-US" sz="5400" b="1" i="0" u="none" strike="noStrike" kern="1200" cap="none" spc="0" normalizeH="0" baseline="0" noProof="0" dirty="0">
                <a:ln>
                  <a:noFill/>
                </a:ln>
                <a:solidFill>
                  <a:srgbClr val="CA3446"/>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300</TotalTime>
  <Words>1564</Words>
  <Application>Microsoft Office PowerPoint</Application>
  <PresentationFormat>Widescreen</PresentationFormat>
  <Paragraphs>315</Paragraphs>
  <Slides>34</Slides>
  <Notes>6</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34</vt:i4>
      </vt:variant>
    </vt:vector>
  </HeadingPairs>
  <TitlesOfParts>
    <vt:vector size="50" baseType="lpstr">
      <vt:lpstr>等线</vt:lpstr>
      <vt:lpstr>Arial</vt:lpstr>
      <vt:lpstr>Arial-Rounded</vt:lpstr>
      <vt:lpstr>Calibri</vt:lpstr>
      <vt:lpstr>Cambria</vt:lpstr>
      <vt:lpstr>UTM Cookies</vt:lpstr>
      <vt:lpstr>UVN Banh Mi</vt:lpstr>
      <vt:lpstr>字魂27号-布丁体</vt:lpstr>
      <vt:lpstr>思源宋体 CN Light</vt:lpstr>
      <vt:lpstr>思源黑体 CN</vt:lpstr>
      <vt:lpstr>思源黑体 CN Bold</vt:lpstr>
      <vt:lpstr>Office 主题​​</vt:lpstr>
      <vt:lpstr>千图网海量PPT模板www.58pic.com​​</vt:lpstr>
      <vt:lpstr>6_Office 主题​​</vt:lpstr>
      <vt:lpstr>5_Office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ADMIN88</cp:lastModifiedBy>
  <cp:revision>46</cp:revision>
  <dcterms:created xsi:type="dcterms:W3CDTF">2023-01-04T02:21:36Z</dcterms:created>
  <dcterms:modified xsi:type="dcterms:W3CDTF">2023-03-24T10:31:40Z</dcterms:modified>
</cp:coreProperties>
</file>