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13.svg" ContentType="image/svg+xml"/>
  <Override PartName="/ppt/media/image15.svg" ContentType="image/svg+xml"/>
  <Override PartName="/ppt/media/image17.svg" ContentType="image/svg+xml"/>
  <Override PartName="/ppt/media/image19.svg" ContentType="image/svg+xml"/>
  <Override PartName="/ppt/media/image24.svg" ContentType="image/svg+xml"/>
  <Override PartName="/ppt/media/image37.svg" ContentType="image/svg+xml"/>
  <Override PartName="/ppt/media/image42.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2" r:id="rId4"/>
  </p:sldMasterIdLst>
  <p:notesMasterIdLst>
    <p:notesMasterId r:id="rId11"/>
  </p:notesMasterIdLst>
  <p:sldIdLst>
    <p:sldId id="258" r:id="rId5"/>
    <p:sldId id="257" r:id="rId6"/>
    <p:sldId id="256" r:id="rId7"/>
    <p:sldId id="273" r:id="rId8"/>
    <p:sldId id="261" r:id="rId9"/>
    <p:sldId id="259" r:id="rId10"/>
    <p:sldId id="274" r:id="rId12"/>
    <p:sldId id="283" r:id="rId13"/>
    <p:sldId id="278" r:id="rId14"/>
    <p:sldId id="284" r:id="rId15"/>
    <p:sldId id="276" r:id="rId16"/>
    <p:sldId id="279" r:id="rId17"/>
    <p:sldId id="280" r:id="rId18"/>
    <p:sldId id="281" r:id="rId19"/>
    <p:sldId id="285" r:id="rId20"/>
    <p:sldId id="286" r:id="rId21"/>
    <p:sldId id="288" r:id="rId22"/>
    <p:sldId id="271" r:id="rId23"/>
    <p:sldId id="277" r:id="rId24"/>
    <p:sldId id="287" r:id="rId25"/>
    <p:sldId id="275" r:id="rId26"/>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0B2E4"/>
    <a:srgbClr val="DF5BC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showGuides="1">
      <p:cViewPr varScale="1">
        <p:scale>
          <a:sx n="39" d="100"/>
          <a:sy n="39" d="100"/>
        </p:scale>
        <p:origin x="940" y="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slide" Target="slides/slide1.xml"/><Relationship Id="rId4" Type="http://schemas.openxmlformats.org/officeDocument/2006/relationships/slideMaster" Target="slideMasters/slideMaster3.xml"/><Relationship Id="rId3" Type="http://schemas.openxmlformats.org/officeDocument/2006/relationships/slideMaster" Target="slideMasters/slideMaster2.xml"/><Relationship Id="rId29" Type="http://schemas.openxmlformats.org/officeDocument/2006/relationships/tableStyles" Target="tableStyles.xml"/><Relationship Id="rId28" Type="http://schemas.openxmlformats.org/officeDocument/2006/relationships/viewProps" Target="viewProps.xml"/><Relationship Id="rId27" Type="http://schemas.openxmlformats.org/officeDocument/2006/relationships/presProps" Target="presProps.xml"/><Relationship Id="rId26" Type="http://schemas.openxmlformats.org/officeDocument/2006/relationships/slide" Target="slides/slide21.xml"/><Relationship Id="rId25" Type="http://schemas.openxmlformats.org/officeDocument/2006/relationships/slide" Target="slides/slide20.xml"/><Relationship Id="rId24" Type="http://schemas.openxmlformats.org/officeDocument/2006/relationships/slide" Target="slides/slide19.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notesMaster" Target="notesMasters/notesMaster1.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3EDB37-A133-4D8A-8588-6441D0A7BDC8}"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6D07A8-F523-4D3D-A447-C6D8C1603573}"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6D07A8-F523-4D3D-A447-C6D8C1603573}" type="slidenum">
              <a:rPr lang="en-US" smtClean="0"/>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E6D07A8-F523-4D3D-A447-C6D8C16035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E6D07A8-F523-4D3D-A447-C6D8C16035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E6D07A8-F523-4D3D-A447-C6D8C16035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E6D07A8-F523-4D3D-A447-C6D8C16035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E6D07A8-F523-4D3D-A447-C6D8C16035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E6D07A8-F523-4D3D-A447-C6D8C16035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E6D07A8-F523-4D3D-A447-C6D8C16035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E6D07A8-F523-4D3D-A447-C6D8C16035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E6D07A8-F523-4D3D-A447-C6D8C16035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E6D07A8-F523-4D3D-A447-C6D8C16035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5" Type="http://schemas.microsoft.com/office/2007/relationships/hdphoto" Target="../media/image5.wdp"/><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endParaRPr lang="en-US"/>
          </a:p>
        </p:txBody>
      </p:sp>
      <p:sp>
        <p:nvSpPr>
          <p:cNvPr id="3" name="Subtitle 2"/>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US"/>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F9ECE5AE-6BE8-4306-8462-0CFBF9FD5FC0}" type="datetimeFigureOut">
              <a:rPr lang="en-US" smtClean="0"/>
            </a:fld>
            <a:endParaRPr lang="en-US"/>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5B21138F-5766-44BF-AFB0-BB84639A9AD2}" type="slidenum">
              <a:rPr lang="en-US" smtClean="0"/>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1257300" y="2738438"/>
            <a:ext cx="15773400" cy="6527007"/>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F9ECE5AE-6BE8-4306-8462-0CFBF9FD5FC0}" type="datetimeFigureOut">
              <a:rPr lang="en-US" smtClean="0"/>
            </a:fld>
            <a:endParaRPr lang="en-US"/>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5B21138F-5766-44BF-AFB0-BB84639A9AD2}" type="slidenum">
              <a:rPr lang="en-US" smtClean="0"/>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endParaRPr lang="en-US"/>
          </a:p>
        </p:txBody>
      </p:sp>
      <p:sp>
        <p:nvSpPr>
          <p:cNvPr id="3" name="Text Placeholder 2"/>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F9ECE5AE-6BE8-4306-8462-0CFBF9FD5FC0}" type="datetimeFigureOut">
              <a:rPr lang="en-US" smtClean="0"/>
            </a:fld>
            <a:endParaRPr lang="en-US"/>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5B21138F-5766-44BF-AFB0-BB84639A9AD2}" type="slidenum">
              <a:rPr lang="en-US" smtClean="0"/>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1257300" y="2738438"/>
            <a:ext cx="7772400" cy="6527007"/>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9258300" y="2738438"/>
            <a:ext cx="7772400" cy="6527007"/>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1257300" y="9534526"/>
            <a:ext cx="4114800" cy="547688"/>
          </a:xfrm>
          <a:prstGeom prst="rect">
            <a:avLst/>
          </a:prstGeom>
        </p:spPr>
        <p:txBody>
          <a:bodyPr/>
          <a:lstStyle/>
          <a:p>
            <a:fld id="{F9ECE5AE-6BE8-4306-8462-0CFBF9FD5FC0}" type="datetimeFigureOut">
              <a:rPr lang="en-US" smtClean="0"/>
            </a:fld>
            <a:endParaRPr lang="en-US"/>
          </a:p>
        </p:txBody>
      </p:sp>
      <p:sp>
        <p:nvSpPr>
          <p:cNvPr id="6" name="Footer Placeholder 5"/>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p:cNvSpPr>
            <a:spLocks noGrp="1"/>
          </p:cNvSpPr>
          <p:nvPr>
            <p:ph type="sldNum" sz="quarter" idx="12"/>
          </p:nvPr>
        </p:nvSpPr>
        <p:spPr>
          <a:xfrm>
            <a:off x="12915900" y="9534526"/>
            <a:ext cx="4114800" cy="547688"/>
          </a:xfrm>
          <a:prstGeom prst="rect">
            <a:avLst/>
          </a:prstGeom>
        </p:spPr>
        <p:txBody>
          <a:bodyPr/>
          <a:lstStyle/>
          <a:p>
            <a:fld id="{5B21138F-5766-44BF-AFB0-BB84639A9AD2}" type="slidenum">
              <a:rPr lang="en-US" smtClean="0"/>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a:prstGeom prst="rect">
            <a:avLst/>
          </a:prstGeom>
        </p:spPr>
        <p:txBody>
          <a:bodyPr/>
          <a:lstStyle/>
          <a:p>
            <a:r>
              <a:rPr lang="en-US"/>
              <a:t>Click to edit Master title style</a:t>
            </a:r>
            <a:endParaRPr lang="en-US"/>
          </a:p>
        </p:txBody>
      </p:sp>
      <p:sp>
        <p:nvSpPr>
          <p:cNvPr id="3" name="Text Placeholder 2"/>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endParaRPr lang="en-US"/>
          </a:p>
        </p:txBody>
      </p:sp>
      <p:sp>
        <p:nvSpPr>
          <p:cNvPr id="4" name="Content Placeholder 3"/>
          <p:cNvSpPr>
            <a:spLocks noGrp="1"/>
          </p:cNvSpPr>
          <p:nvPr>
            <p:ph sz="half" idx="2"/>
          </p:nvPr>
        </p:nvSpPr>
        <p:spPr>
          <a:xfrm>
            <a:off x="1259683" y="3757613"/>
            <a:ext cx="7736681" cy="5526882"/>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endParaRPr lang="en-US"/>
          </a:p>
        </p:txBody>
      </p:sp>
      <p:sp>
        <p:nvSpPr>
          <p:cNvPr id="6" name="Content Placeholder 5"/>
          <p:cNvSpPr>
            <a:spLocks noGrp="1"/>
          </p:cNvSpPr>
          <p:nvPr>
            <p:ph sz="quarter" idx="4"/>
          </p:nvPr>
        </p:nvSpPr>
        <p:spPr>
          <a:xfrm>
            <a:off x="9258300" y="3757613"/>
            <a:ext cx="7774782" cy="5526882"/>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1257300" y="9534526"/>
            <a:ext cx="4114800" cy="547688"/>
          </a:xfrm>
          <a:prstGeom prst="rect">
            <a:avLst/>
          </a:prstGeom>
        </p:spPr>
        <p:txBody>
          <a:bodyPr/>
          <a:lstStyle/>
          <a:p>
            <a:fld id="{F9ECE5AE-6BE8-4306-8462-0CFBF9FD5FC0}" type="datetimeFigureOut">
              <a:rPr lang="en-US" smtClean="0"/>
            </a:fld>
            <a:endParaRPr lang="en-US"/>
          </a:p>
        </p:txBody>
      </p:sp>
      <p:sp>
        <p:nvSpPr>
          <p:cNvPr id="8" name="Footer Placeholder 7"/>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p:cNvSpPr>
            <a:spLocks noGrp="1"/>
          </p:cNvSpPr>
          <p:nvPr>
            <p:ph type="sldNum" sz="quarter" idx="12"/>
          </p:nvPr>
        </p:nvSpPr>
        <p:spPr>
          <a:xfrm>
            <a:off x="12915900" y="9534526"/>
            <a:ext cx="4114800" cy="547688"/>
          </a:xfrm>
          <a:prstGeom prst="rect">
            <a:avLst/>
          </a:prstGeom>
        </p:spPr>
        <p:txBody>
          <a:bodyPr/>
          <a:lstStyle/>
          <a:p>
            <a:fld id="{5B21138F-5766-44BF-AFB0-BB84639A9AD2}" type="slidenum">
              <a:rPr lang="en-US" smtClean="0"/>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1257300" y="9534526"/>
            <a:ext cx="4114800" cy="547688"/>
          </a:xfrm>
          <a:prstGeom prst="rect">
            <a:avLst/>
          </a:prstGeom>
        </p:spPr>
        <p:txBody>
          <a:bodyPr/>
          <a:lstStyle/>
          <a:p>
            <a:fld id="{F9ECE5AE-6BE8-4306-8462-0CFBF9FD5FC0}" type="datetimeFigureOut">
              <a:rPr lang="en-US" smtClean="0"/>
            </a:fld>
            <a:endParaRPr lang="en-US"/>
          </a:p>
        </p:txBody>
      </p:sp>
      <p:sp>
        <p:nvSpPr>
          <p:cNvPr id="4" name="Footer Placeholder 3"/>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p:cNvSpPr>
            <a:spLocks noGrp="1"/>
          </p:cNvSpPr>
          <p:nvPr>
            <p:ph type="sldNum" sz="quarter" idx="12"/>
          </p:nvPr>
        </p:nvSpPr>
        <p:spPr>
          <a:xfrm>
            <a:off x="12915900" y="9534526"/>
            <a:ext cx="4114800" cy="547688"/>
          </a:xfrm>
          <a:prstGeom prst="rect">
            <a:avLst/>
          </a:prstGeom>
        </p:spPr>
        <p:txBody>
          <a:bodyPr/>
          <a:lstStyle/>
          <a:p>
            <a:fld id="{5B21138F-5766-44BF-AFB0-BB84639A9AD2}" type="slidenum">
              <a:rPr lang="en-US" smtClean="0"/>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257300" y="9534526"/>
            <a:ext cx="4114800" cy="547688"/>
          </a:xfrm>
          <a:prstGeom prst="rect">
            <a:avLst/>
          </a:prstGeom>
        </p:spPr>
        <p:txBody>
          <a:bodyPr/>
          <a:lstStyle/>
          <a:p>
            <a:fld id="{F9ECE5AE-6BE8-4306-8462-0CFBF9FD5FC0}" type="datetimeFigureOut">
              <a:rPr lang="en-US" smtClean="0"/>
            </a:fld>
            <a:endParaRPr lang="en-US"/>
          </a:p>
        </p:txBody>
      </p:sp>
      <p:sp>
        <p:nvSpPr>
          <p:cNvPr id="3" name="Footer Placeholder 2"/>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p:cNvSpPr>
            <a:spLocks noGrp="1"/>
          </p:cNvSpPr>
          <p:nvPr>
            <p:ph type="sldNum" sz="quarter" idx="12"/>
          </p:nvPr>
        </p:nvSpPr>
        <p:spPr>
          <a:xfrm>
            <a:off x="12915900" y="9534526"/>
            <a:ext cx="4114800" cy="547688"/>
          </a:xfrm>
          <a:prstGeom prst="rect">
            <a:avLst/>
          </a:prstGeom>
        </p:spPr>
        <p:txBody>
          <a:bodyPr/>
          <a:lstStyle/>
          <a:p>
            <a:fld id="{5B21138F-5766-44BF-AFB0-BB84639A9AD2}" type="slidenum">
              <a:rPr lang="en-US" smtClean="0"/>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endParaRPr lang="en-US"/>
          </a:p>
        </p:txBody>
      </p:sp>
      <p:sp>
        <p:nvSpPr>
          <p:cNvPr id="3" name="Content Placeholder 2"/>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endParaRPr lang="en-US"/>
          </a:p>
        </p:txBody>
      </p:sp>
      <p:sp>
        <p:nvSpPr>
          <p:cNvPr id="5" name="Date Placeholder 4"/>
          <p:cNvSpPr>
            <a:spLocks noGrp="1"/>
          </p:cNvSpPr>
          <p:nvPr>
            <p:ph type="dt" sz="half" idx="10"/>
          </p:nvPr>
        </p:nvSpPr>
        <p:spPr>
          <a:xfrm>
            <a:off x="1257300" y="9534526"/>
            <a:ext cx="4114800" cy="547688"/>
          </a:xfrm>
          <a:prstGeom prst="rect">
            <a:avLst/>
          </a:prstGeom>
        </p:spPr>
        <p:txBody>
          <a:bodyPr/>
          <a:lstStyle/>
          <a:p>
            <a:fld id="{F9ECE5AE-6BE8-4306-8462-0CFBF9FD5FC0}" type="datetimeFigureOut">
              <a:rPr lang="en-US" smtClean="0"/>
            </a:fld>
            <a:endParaRPr lang="en-US"/>
          </a:p>
        </p:txBody>
      </p:sp>
      <p:sp>
        <p:nvSpPr>
          <p:cNvPr id="6" name="Footer Placeholder 5"/>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p:cNvSpPr>
            <a:spLocks noGrp="1"/>
          </p:cNvSpPr>
          <p:nvPr>
            <p:ph type="sldNum" sz="quarter" idx="12"/>
          </p:nvPr>
        </p:nvSpPr>
        <p:spPr>
          <a:xfrm>
            <a:off x="12915900" y="9534526"/>
            <a:ext cx="4114800" cy="547688"/>
          </a:xfrm>
          <a:prstGeom prst="rect">
            <a:avLst/>
          </a:prstGeom>
        </p:spPr>
        <p:txBody>
          <a:bodyPr/>
          <a:lstStyle/>
          <a:p>
            <a:fld id="{5B21138F-5766-44BF-AFB0-BB84639A9AD2}"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endParaRPr lang="en-US"/>
          </a:p>
        </p:txBody>
      </p:sp>
      <p:sp>
        <p:nvSpPr>
          <p:cNvPr id="3" name="Picture Placeholder 2"/>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endParaRPr lang="en-US"/>
          </a:p>
        </p:txBody>
      </p:sp>
      <p:sp>
        <p:nvSpPr>
          <p:cNvPr id="5" name="Date Placeholder 4"/>
          <p:cNvSpPr>
            <a:spLocks noGrp="1"/>
          </p:cNvSpPr>
          <p:nvPr>
            <p:ph type="dt" sz="half" idx="10"/>
          </p:nvPr>
        </p:nvSpPr>
        <p:spPr>
          <a:xfrm>
            <a:off x="1257300" y="9534526"/>
            <a:ext cx="4114800" cy="547688"/>
          </a:xfrm>
          <a:prstGeom prst="rect">
            <a:avLst/>
          </a:prstGeom>
        </p:spPr>
        <p:txBody>
          <a:bodyPr/>
          <a:lstStyle/>
          <a:p>
            <a:fld id="{F9ECE5AE-6BE8-4306-8462-0CFBF9FD5FC0}" type="datetimeFigureOut">
              <a:rPr lang="en-US" smtClean="0"/>
            </a:fld>
            <a:endParaRPr lang="en-US"/>
          </a:p>
        </p:txBody>
      </p:sp>
      <p:sp>
        <p:nvSpPr>
          <p:cNvPr id="6" name="Footer Placeholder 5"/>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p:cNvSpPr>
            <a:spLocks noGrp="1"/>
          </p:cNvSpPr>
          <p:nvPr>
            <p:ph type="sldNum" sz="quarter" idx="12"/>
          </p:nvPr>
        </p:nvSpPr>
        <p:spPr>
          <a:xfrm>
            <a:off x="12915900" y="9534526"/>
            <a:ext cx="4114800" cy="547688"/>
          </a:xfrm>
          <a:prstGeom prst="rect">
            <a:avLst/>
          </a:prstGeom>
        </p:spPr>
        <p:txBody>
          <a:bodyPr/>
          <a:lstStyle/>
          <a:p>
            <a:fld id="{5B21138F-5766-44BF-AFB0-BB84639A9AD2}" type="slidenum">
              <a:rPr lang="en-US" smtClean="0"/>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F9ECE5AE-6BE8-4306-8462-0CFBF9FD5FC0}" type="datetimeFigureOut">
              <a:rPr lang="en-US" smtClean="0"/>
            </a:fld>
            <a:endParaRPr lang="en-US"/>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5B21138F-5766-44BF-AFB0-BB84639A9AD2}" type="slidenum">
              <a:rPr lang="en-US" smtClean="0"/>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F9ECE5AE-6BE8-4306-8462-0CFBF9FD5FC0}" type="datetimeFigureOut">
              <a:rPr lang="en-US" smtClean="0"/>
            </a:fld>
            <a:endParaRPr lang="en-US"/>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5B21138F-5766-44BF-AFB0-BB84639A9AD2}" type="slidenum">
              <a:rPr lang="en-US" smtClean="0"/>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Rectangle 1"/>
          <p:cNvSpPr/>
          <p:nvPr userDrawn="1"/>
        </p:nvSpPr>
        <p:spPr>
          <a:xfrm>
            <a:off x="347730" y="309092"/>
            <a:ext cx="17618298" cy="97364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pSp>
        <p:nvGrpSpPr>
          <p:cNvPr id="3" name="Group 2"/>
          <p:cNvGrpSpPr/>
          <p:nvPr userDrawn="1"/>
        </p:nvGrpSpPr>
        <p:grpSpPr>
          <a:xfrm>
            <a:off x="-277378" y="-467943"/>
            <a:ext cx="18565379" cy="10754943"/>
            <a:chOff x="-184919" y="-311962"/>
            <a:chExt cx="12376919" cy="7169962"/>
          </a:xfrm>
        </p:grpSpPr>
        <p:grpSp>
          <p:nvGrpSpPr>
            <p:cNvPr id="4" name="Group 3"/>
            <p:cNvGrpSpPr/>
            <p:nvPr/>
          </p:nvGrpSpPr>
          <p:grpSpPr>
            <a:xfrm>
              <a:off x="0" y="-311962"/>
              <a:ext cx="12192000" cy="7169962"/>
              <a:chOff x="0" y="-311962"/>
              <a:chExt cx="12192000" cy="7169962"/>
            </a:xfrm>
          </p:grpSpPr>
          <p:pic>
            <p:nvPicPr>
              <p:cNvPr id="6" name="图片 17" descr="图片包含 游戏机, 食物&#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p:cNvSpPr/>
              <p:nvPr/>
            </p:nvSpPr>
            <p:spPr>
              <a:xfrm>
                <a:off x="595086" y="551542"/>
                <a:ext cx="11190514" cy="5863771"/>
              </a:xfrm>
              <a:prstGeom prst="roundRect">
                <a:avLst/>
              </a:prstGeom>
              <a:solidFill>
                <a:schemeClr val="bg1"/>
              </a:solidFill>
              <a:ln w="57150">
                <a:solidFill>
                  <a:srgbClr val="E08FC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8" name="图片 52" descr="徽标&#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1962"/>
                <a:ext cx="2007668" cy="2007668"/>
              </a:xfrm>
              <a:prstGeom prst="rect">
                <a:avLst/>
              </a:prstGeom>
            </p:spPr>
          </p:pic>
        </p:grpSp>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ackgroundRemoval t="62756" b="99911" l="9750" r="32950">
                          <a14:foregroundMark x1="12850" y1="96533" x2="18400" y2="95467"/>
                          <a14:foregroundMark x1="18650" y1="90667" x2="29250" y2="98222"/>
                          <a14:foregroundMark x1="31850" y1="95111" x2="31850" y2="97600"/>
                          <a14:foregroundMark x1="32850" y1="94311" x2="32950" y2="97333"/>
                          <a14:foregroundMark x1="30250" y1="98489" x2="30700" y2="99378"/>
                          <a14:foregroundMark x1="27850" y1="92622" x2="25350" y2="98844"/>
                          <a14:foregroundMark x1="25350" y1="98844" x2="25250" y2="98933"/>
                          <a14:foregroundMark x1="22450" y1="98844" x2="24450" y2="99822"/>
                          <a14:foregroundMark x1="10600" y1="90489" x2="11600" y2="98844"/>
                          <a14:foregroundMark x1="9750" y1="90489" x2="9750" y2="95200"/>
                          <a14:foregroundMark x1="11450" y1="99911" x2="13550" y2="99822"/>
                        </a14:backgroundRemoval>
                      </a14:imgEffect>
                    </a14:imgLayer>
                  </a14:imgProps>
                </a:ext>
              </a:extLst>
            </a:blip>
            <a:srcRect l="8703" t="58836" r="66535"/>
            <a:stretch>
              <a:fillRect/>
            </a:stretch>
          </p:blipFill>
          <p:spPr>
            <a:xfrm>
              <a:off x="-184919" y="2605157"/>
              <a:ext cx="4548026" cy="4252843"/>
            </a:xfrm>
            <a:prstGeom prst="rect">
              <a:avLst/>
            </a:prstGeom>
          </p:spPr>
        </p:pic>
      </p:grpSp>
    </p:spTree>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2"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7" Type="http://schemas.openxmlformats.org/officeDocument/2006/relationships/theme" Target="../theme/theme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2.jpeg"/><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fld>
            <a:endParaRPr lang="en-US"/>
          </a:p>
        </p:txBody>
      </p:sp>
      <p:pic>
        <p:nvPicPr>
          <p:cNvPr id="8" name="Picture 7" descr="A round pink label with white text and a black background&#10;&#10;Description automatically generated"/>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590800" y="0"/>
            <a:ext cx="2457153" cy="2457153"/>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p:cNvGrpSpPr/>
          <p:nvPr userDrawn="1"/>
        </p:nvGrpSpPr>
        <p:grpSpPr>
          <a:xfrm>
            <a:off x="0" y="0"/>
            <a:ext cx="18288000" cy="10287000"/>
            <a:chOff x="0" y="0"/>
            <a:chExt cx="12192000" cy="6858000"/>
          </a:xfrm>
        </p:grpSpPr>
        <p:pic>
          <p:nvPicPr>
            <p:cNvPr id="8" name="图片 7" descr="图片包含 游戏机, 食物&#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游戏机, 食物, 房间&#10;&#10;描述已自动生成"/>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0" y="725"/>
              <a:ext cx="12192000" cy="6856549"/>
            </a:xfrm>
            <a:custGeom>
              <a:avLst/>
              <a:gdLst>
                <a:gd name="connsiteX0" fmla="*/ 9506858 w 12192000"/>
                <a:gd name="connsiteY0" fmla="*/ 264160 h 6856549"/>
                <a:gd name="connsiteX1" fmla="*/ 7924801 w 12192000"/>
                <a:gd name="connsiteY1" fmla="*/ 1846217 h 6856549"/>
                <a:gd name="connsiteX2" fmla="*/ 9506858 w 12192000"/>
                <a:gd name="connsiteY2" fmla="*/ 3428274 h 6856549"/>
                <a:gd name="connsiteX3" fmla="*/ 11088915 w 12192000"/>
                <a:gd name="connsiteY3" fmla="*/ 1846217 h 6856549"/>
                <a:gd name="connsiteX4" fmla="*/ 9506858 w 12192000"/>
                <a:gd name="connsiteY4" fmla="*/ 264160 h 6856549"/>
                <a:gd name="connsiteX5" fmla="*/ 0 w 12192000"/>
                <a:gd name="connsiteY5" fmla="*/ 0 h 6856549"/>
                <a:gd name="connsiteX6" fmla="*/ 12192000 w 12192000"/>
                <a:gd name="connsiteY6" fmla="*/ 0 h 6856549"/>
                <a:gd name="connsiteX7" fmla="*/ 12192000 w 12192000"/>
                <a:gd name="connsiteY7" fmla="*/ 6856549 h 6856549"/>
                <a:gd name="connsiteX8" fmla="*/ 0 w 12192000"/>
                <a:gd name="connsiteY8" fmla="*/ 6856549 h 6856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6549">
                  <a:moveTo>
                    <a:pt x="9506858" y="264160"/>
                  </a:moveTo>
                  <a:cubicBezTo>
                    <a:pt x="8633112" y="264160"/>
                    <a:pt x="7924801" y="972471"/>
                    <a:pt x="7924801" y="1846217"/>
                  </a:cubicBezTo>
                  <a:cubicBezTo>
                    <a:pt x="7924801" y="2719963"/>
                    <a:pt x="8633112" y="3428274"/>
                    <a:pt x="9506858" y="3428274"/>
                  </a:cubicBezTo>
                  <a:cubicBezTo>
                    <a:pt x="10380604" y="3428274"/>
                    <a:pt x="11088915" y="2719963"/>
                    <a:pt x="11088915" y="1846217"/>
                  </a:cubicBezTo>
                  <a:cubicBezTo>
                    <a:pt x="11088915" y="972471"/>
                    <a:pt x="10380604" y="264160"/>
                    <a:pt x="9506858" y="264160"/>
                  </a:cubicBezTo>
                  <a:close/>
                  <a:moveTo>
                    <a:pt x="0" y="0"/>
                  </a:moveTo>
                  <a:lnTo>
                    <a:pt x="12192000" y="0"/>
                  </a:lnTo>
                  <a:lnTo>
                    <a:pt x="12192000" y="6856549"/>
                  </a:lnTo>
                  <a:lnTo>
                    <a:pt x="0" y="6856549"/>
                  </a:lnTo>
                  <a:close/>
                </a:path>
              </a:pathLst>
            </a:custGeom>
          </p:spPr>
        </p:pic>
        <p:pic>
          <p:nvPicPr>
            <p:cNvPr id="10" name="图片 9" descr="房间的摆设布局&#10;&#10;低可信度描述已自动生成"/>
            <p:cNvPicPr>
              <a:picLocks noChangeAspect="1"/>
            </p:cNvPicPr>
            <p:nvPr/>
          </p:nvPicPr>
          <p:blipFill rotWithShape="1">
            <a:blip r:embed="rId6">
              <a:extLst>
                <a:ext uri="{28A0092B-C50C-407E-A947-70E740481C1C}">
                  <a14:useLocalDpi xmlns:a14="http://schemas.microsoft.com/office/drawing/2010/main" val="0"/>
                </a:ext>
              </a:extLst>
            </a:blip>
            <a:srcRect l="5343" t="10453" r="4592" b="9598"/>
            <a:stretch>
              <a:fillRect/>
            </a:stretch>
          </p:blipFill>
          <p:spPr>
            <a:xfrm>
              <a:off x="0" y="0"/>
              <a:ext cx="12177486" cy="6783978"/>
            </a:xfrm>
            <a:custGeom>
              <a:avLst/>
              <a:gdLst>
                <a:gd name="connsiteX0" fmla="*/ 0 w 12177486"/>
                <a:gd name="connsiteY0" fmla="*/ 0 h 6783978"/>
                <a:gd name="connsiteX1" fmla="*/ 12177486 w 12177486"/>
                <a:gd name="connsiteY1" fmla="*/ 0 h 6783978"/>
                <a:gd name="connsiteX2" fmla="*/ 12177486 w 12177486"/>
                <a:gd name="connsiteY2" fmla="*/ 6783978 h 6783978"/>
                <a:gd name="connsiteX3" fmla="*/ 0 w 12177486"/>
                <a:gd name="connsiteY3" fmla="*/ 6783978 h 6783978"/>
              </a:gdLst>
              <a:ahLst/>
              <a:cxnLst>
                <a:cxn ang="0">
                  <a:pos x="connsiteX0" y="connsiteY0"/>
                </a:cxn>
                <a:cxn ang="0">
                  <a:pos x="connsiteX1" y="connsiteY1"/>
                </a:cxn>
                <a:cxn ang="0">
                  <a:pos x="connsiteX2" y="connsiteY2"/>
                </a:cxn>
                <a:cxn ang="0">
                  <a:pos x="connsiteX3" y="connsiteY3"/>
                </a:cxn>
              </a:cxnLst>
              <a:rect l="l" t="t" r="r" b="b"/>
              <a:pathLst>
                <a:path w="12177486" h="6783978">
                  <a:moveTo>
                    <a:pt x="0" y="0"/>
                  </a:moveTo>
                  <a:lnTo>
                    <a:pt x="12177486" y="0"/>
                  </a:lnTo>
                  <a:lnTo>
                    <a:pt x="12177486" y="6783978"/>
                  </a:lnTo>
                  <a:lnTo>
                    <a:pt x="0" y="6783978"/>
                  </a:lnTo>
                  <a:close/>
                </a:path>
              </a:pathLst>
            </a:custGeom>
          </p:spPr>
        </p:pic>
      </p:gr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transition spd="slow">
    <p:push dir="u"/>
  </p:transition>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9.png"/><Relationship Id="rId1" Type="http://schemas.openxmlformats.org/officeDocument/2006/relationships/image" Target="../media/image8.png"/></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7.xml"/><Relationship Id="rId2" Type="http://schemas.openxmlformats.org/officeDocument/2006/relationships/image" Target="../media/image28.png"/><Relationship Id="rId1"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9.png"/><Relationship Id="rId1"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image" Target="../media/image34.png"/></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5.png"/><Relationship Id="rId2" Type="http://schemas.microsoft.com/office/2007/relationships/media" Target="../media/media1.mp4"/><Relationship Id="rId1" Type="http://schemas.openxmlformats.org/officeDocument/2006/relationships/video" Target="NULL" TargetMode="Externa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image" Target="../media/image37.svg"/><Relationship Id="rId1"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8.png"/><Relationship Id="rId1"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1.png"/><Relationship Id="rId1"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image" Target="../media/image10.png"/></Relationships>
</file>

<file path=ppt/slides/_rels/slide21.xml.rels><?xml version="1.0" encoding="UTF-8" standalone="yes"?>
<Relationships xmlns="http://schemas.openxmlformats.org/package/2006/relationships"><Relationship Id="rId5" Type="http://schemas.openxmlformats.org/officeDocument/2006/relationships/slideLayout" Target="../slideLayouts/slideLayout18.xml"/><Relationship Id="rId4" Type="http://schemas.openxmlformats.org/officeDocument/2006/relationships/image" Target="../media/image42.svg"/><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image" Target="../media/image39.png"/></Relationships>
</file>

<file path=ppt/slides/_rels/slide3.xml.rels><?xml version="1.0" encoding="UTF-8" standalone="yes"?>
<Relationships xmlns="http://schemas.openxmlformats.org/package/2006/relationships"><Relationship Id="rId9" Type="http://schemas.openxmlformats.org/officeDocument/2006/relationships/image" Target="../media/image20.png"/><Relationship Id="rId8" Type="http://schemas.openxmlformats.org/officeDocument/2006/relationships/image" Target="../media/image19.svg"/><Relationship Id="rId7" Type="http://schemas.openxmlformats.org/officeDocument/2006/relationships/image" Target="../media/image18.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 Id="rId3" Type="http://schemas.openxmlformats.org/officeDocument/2006/relationships/image" Target="../media/image14.png"/><Relationship Id="rId2" Type="http://schemas.openxmlformats.org/officeDocument/2006/relationships/image" Target="../media/image13.svg"/><Relationship Id="rId11" Type="http://schemas.openxmlformats.org/officeDocument/2006/relationships/slideLayout" Target="../slideLayouts/slideLayout7.xml"/><Relationship Id="rId10" Type="http://schemas.openxmlformats.org/officeDocument/2006/relationships/image" Target="../media/image21.png"/><Relationship Id="rId1"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2.png"/><Relationship Id="rId1"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4.svg"/><Relationship Id="rId1"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CE59A"/>
        </a:solidFill>
        <a:effectLst/>
      </p:bgPr>
    </p:bg>
    <p:spTree>
      <p:nvGrpSpPr>
        <p:cNvPr id="1" name=""/>
        <p:cNvGrpSpPr/>
        <p:nvPr/>
      </p:nvGrpSpPr>
      <p:grpSpPr>
        <a:xfrm>
          <a:off x="0" y="0"/>
          <a:ext cx="0" cy="0"/>
          <a:chOff x="0" y="0"/>
          <a:chExt cx="0" cy="0"/>
        </a:xfrm>
      </p:grpSpPr>
      <p:grpSp>
        <p:nvGrpSpPr>
          <p:cNvPr id="8" name="Group 8"/>
          <p:cNvGrpSpPr/>
          <p:nvPr/>
        </p:nvGrpSpPr>
        <p:grpSpPr>
          <a:xfrm>
            <a:off x="-236236" y="-198514"/>
            <a:ext cx="18760472" cy="2860963"/>
            <a:chOff x="0" y="0"/>
            <a:chExt cx="4941030" cy="753505"/>
          </a:xfrm>
        </p:grpSpPr>
        <p:sp>
          <p:nvSpPr>
            <p:cNvPr id="9" name="Freeform 9"/>
            <p:cNvSpPr/>
            <p:nvPr/>
          </p:nvSpPr>
          <p:spPr>
            <a:xfrm>
              <a:off x="0" y="0"/>
              <a:ext cx="4941030" cy="753505"/>
            </a:xfrm>
            <a:custGeom>
              <a:avLst/>
              <a:gdLst/>
              <a:ahLst/>
              <a:cxnLst/>
              <a:rect l="l" t="t" r="r" b="b"/>
              <a:pathLst>
                <a:path w="4941030" h="753505">
                  <a:moveTo>
                    <a:pt x="0" y="0"/>
                  </a:moveTo>
                  <a:lnTo>
                    <a:pt x="4941030" y="0"/>
                  </a:lnTo>
                  <a:lnTo>
                    <a:pt x="4941030" y="753505"/>
                  </a:lnTo>
                  <a:lnTo>
                    <a:pt x="0" y="753505"/>
                  </a:lnTo>
                  <a:close/>
                </a:path>
              </a:pathLst>
            </a:custGeom>
            <a:solidFill>
              <a:srgbClr val="F58258"/>
            </a:solidFill>
          </p:spPr>
          <p:txBody>
            <a:bodyPr/>
            <a:lstStyle/>
            <a:p>
              <a:endParaRPr lang="en-US"/>
            </a:p>
          </p:txBody>
        </p:sp>
        <p:sp>
          <p:nvSpPr>
            <p:cNvPr id="10" name="TextBox 10"/>
            <p:cNvSpPr txBox="1"/>
            <p:nvPr/>
          </p:nvSpPr>
          <p:spPr>
            <a:xfrm>
              <a:off x="0" y="-19050"/>
              <a:ext cx="4941030" cy="772555"/>
            </a:xfrm>
            <a:prstGeom prst="rect">
              <a:avLst/>
            </a:prstGeom>
          </p:spPr>
          <p:txBody>
            <a:bodyPr lIns="50800" tIns="50800" rIns="50800" bIns="50800" rtlCol="0" anchor="ctr"/>
            <a:lstStyle/>
            <a:p>
              <a:pPr algn="ctr">
                <a:lnSpc>
                  <a:spcPts val="2860"/>
                </a:lnSpc>
              </a:pPr>
            </a:p>
          </p:txBody>
        </p:sp>
      </p:grpSp>
      <p:grpSp>
        <p:nvGrpSpPr>
          <p:cNvPr id="17" name="Group 8"/>
          <p:cNvGrpSpPr/>
          <p:nvPr/>
        </p:nvGrpSpPr>
        <p:grpSpPr>
          <a:xfrm>
            <a:off x="3429000" y="1028700"/>
            <a:ext cx="9267429" cy="7646452"/>
            <a:chOff x="0" y="0"/>
            <a:chExt cx="4274726" cy="1678385"/>
          </a:xfrm>
        </p:grpSpPr>
        <p:sp>
          <p:nvSpPr>
            <p:cNvPr id="18" name="Freeform 9"/>
            <p:cNvSpPr/>
            <p:nvPr/>
          </p:nvSpPr>
          <p:spPr>
            <a:xfrm>
              <a:off x="0" y="0"/>
              <a:ext cx="4274726" cy="1678385"/>
            </a:xfrm>
            <a:custGeom>
              <a:avLst/>
              <a:gdLst/>
              <a:ahLst/>
              <a:cxnLst/>
              <a:rect l="l" t="t" r="r" b="b"/>
              <a:pathLst>
                <a:path w="4274726" h="1678385">
                  <a:moveTo>
                    <a:pt x="24327" y="0"/>
                  </a:moveTo>
                  <a:lnTo>
                    <a:pt x="4250399" y="0"/>
                  </a:lnTo>
                  <a:cubicBezTo>
                    <a:pt x="4263834" y="0"/>
                    <a:pt x="4274726" y="10891"/>
                    <a:pt x="4274726" y="24327"/>
                  </a:cubicBezTo>
                  <a:lnTo>
                    <a:pt x="4274726" y="1654058"/>
                  </a:lnTo>
                  <a:cubicBezTo>
                    <a:pt x="4274726" y="1660510"/>
                    <a:pt x="4272163" y="1666697"/>
                    <a:pt x="4267601" y="1671259"/>
                  </a:cubicBezTo>
                  <a:cubicBezTo>
                    <a:pt x="4263039" y="1675822"/>
                    <a:pt x="4256851" y="1678385"/>
                    <a:pt x="4250399" y="1678385"/>
                  </a:cubicBezTo>
                  <a:lnTo>
                    <a:pt x="24327" y="1678385"/>
                  </a:lnTo>
                  <a:cubicBezTo>
                    <a:pt x="10891" y="1678385"/>
                    <a:pt x="0" y="1667493"/>
                    <a:pt x="0" y="1654058"/>
                  </a:cubicBezTo>
                  <a:lnTo>
                    <a:pt x="0" y="24327"/>
                  </a:lnTo>
                  <a:cubicBezTo>
                    <a:pt x="0" y="10891"/>
                    <a:pt x="10891" y="0"/>
                    <a:pt x="24327" y="0"/>
                  </a:cubicBezTo>
                  <a:close/>
                </a:path>
              </a:pathLst>
            </a:custGeom>
            <a:solidFill>
              <a:srgbClr val="FBF4E4"/>
            </a:solidFill>
          </p:spPr>
          <p:txBody>
            <a:bodyPr/>
            <a:lstStyle/>
            <a:p>
              <a:endParaRPr lang="en-SG"/>
            </a:p>
          </p:txBody>
        </p:sp>
        <p:sp>
          <p:nvSpPr>
            <p:cNvPr id="19" name="TextBox 10"/>
            <p:cNvSpPr txBox="1"/>
            <p:nvPr/>
          </p:nvSpPr>
          <p:spPr>
            <a:xfrm>
              <a:off x="0" y="-47625"/>
              <a:ext cx="4274726" cy="1726010"/>
            </a:xfrm>
            <a:prstGeom prst="rect">
              <a:avLst/>
            </a:prstGeom>
          </p:spPr>
          <p:txBody>
            <a:bodyPr lIns="33867" tIns="33867" rIns="33867" bIns="33867" rtlCol="0" anchor="ctr"/>
            <a:lstStyle/>
            <a:p>
              <a:pPr algn="ctr" defTabSz="609600">
                <a:lnSpc>
                  <a:spcPts val="1775"/>
                </a:lnSpc>
              </a:pPr>
              <a:endParaRPr sz="1200">
                <a:solidFill>
                  <a:prstClr val="black"/>
                </a:solidFill>
                <a:latin typeface="Calibri" panose="020F0502020204030204"/>
              </a:endParaRPr>
            </a:p>
          </p:txBody>
        </p:sp>
      </p:grpSp>
      <p:pic>
        <p:nvPicPr>
          <p:cNvPr id="20" name="Picture 19"/>
          <p:cNvPicPr>
            <a:picLocks noChangeAspect="1"/>
          </p:cNvPicPr>
          <p:nvPr/>
        </p:nvPicPr>
        <p:blipFill>
          <a:blip r:embed="rId1"/>
          <a:stretch>
            <a:fillRect/>
          </a:stretch>
        </p:blipFill>
        <p:spPr>
          <a:xfrm>
            <a:off x="-1524000" y="1333500"/>
            <a:ext cx="19395283" cy="6858000"/>
          </a:xfrm>
          <a:prstGeom prst="rect">
            <a:avLst/>
          </a:prstGeom>
        </p:spPr>
      </p:pic>
      <p:pic>
        <p:nvPicPr>
          <p:cNvPr id="21" name="图片 8" descr="卡通人物&#10;&#10;中度可信度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63400" y="4610100"/>
            <a:ext cx="6192344" cy="6627191"/>
          </a:xfrm>
          <a:prstGeom prst="rect">
            <a:avLst/>
          </a:prstGeom>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DB3F5"/>
        </a:solidFill>
        <a:effectLst/>
      </p:bgPr>
    </p:bg>
    <p:spTree>
      <p:nvGrpSpPr>
        <p:cNvPr id="1" name=""/>
        <p:cNvGrpSpPr/>
        <p:nvPr/>
      </p:nvGrpSpPr>
      <p:grpSpPr>
        <a:xfrm>
          <a:off x="0" y="0"/>
          <a:ext cx="0" cy="0"/>
          <a:chOff x="0" y="0"/>
          <a:chExt cx="0" cy="0"/>
        </a:xfrm>
      </p:grpSpPr>
      <p:grpSp>
        <p:nvGrpSpPr>
          <p:cNvPr id="14" name="Group 8"/>
          <p:cNvGrpSpPr/>
          <p:nvPr/>
        </p:nvGrpSpPr>
        <p:grpSpPr>
          <a:xfrm>
            <a:off x="457200" y="190500"/>
            <a:ext cx="17373600" cy="10515600"/>
            <a:chOff x="0" y="-47625"/>
            <a:chExt cx="4449647" cy="1726010"/>
          </a:xfrm>
        </p:grpSpPr>
        <p:sp>
          <p:nvSpPr>
            <p:cNvPr id="15" name="Freeform 9"/>
            <p:cNvSpPr/>
            <p:nvPr/>
          </p:nvSpPr>
          <p:spPr>
            <a:xfrm>
              <a:off x="0" y="0"/>
              <a:ext cx="4449647" cy="1545841"/>
            </a:xfrm>
            <a:custGeom>
              <a:avLst/>
              <a:gdLst/>
              <a:ahLst/>
              <a:cxnLst/>
              <a:rect l="l" t="t" r="r" b="b"/>
              <a:pathLst>
                <a:path w="4274726" h="1678385">
                  <a:moveTo>
                    <a:pt x="24327" y="0"/>
                  </a:moveTo>
                  <a:lnTo>
                    <a:pt x="4250399" y="0"/>
                  </a:lnTo>
                  <a:cubicBezTo>
                    <a:pt x="4263834" y="0"/>
                    <a:pt x="4274726" y="10891"/>
                    <a:pt x="4274726" y="24327"/>
                  </a:cubicBezTo>
                  <a:lnTo>
                    <a:pt x="4274726" y="1654058"/>
                  </a:lnTo>
                  <a:cubicBezTo>
                    <a:pt x="4274726" y="1660510"/>
                    <a:pt x="4272163" y="1666697"/>
                    <a:pt x="4267601" y="1671259"/>
                  </a:cubicBezTo>
                  <a:cubicBezTo>
                    <a:pt x="4263039" y="1675822"/>
                    <a:pt x="4256851" y="1678385"/>
                    <a:pt x="4250399" y="1678385"/>
                  </a:cubicBezTo>
                  <a:lnTo>
                    <a:pt x="24327" y="1678385"/>
                  </a:lnTo>
                  <a:cubicBezTo>
                    <a:pt x="10891" y="1678385"/>
                    <a:pt x="0" y="1667493"/>
                    <a:pt x="0" y="1654058"/>
                  </a:cubicBezTo>
                  <a:lnTo>
                    <a:pt x="0" y="24327"/>
                  </a:lnTo>
                  <a:cubicBezTo>
                    <a:pt x="0" y="10891"/>
                    <a:pt x="10891" y="0"/>
                    <a:pt x="24327" y="0"/>
                  </a:cubicBezTo>
                  <a:close/>
                </a:path>
              </a:pathLst>
            </a:custGeom>
            <a:solidFill>
              <a:srgbClr val="FBF4E4"/>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TextBox 10"/>
            <p:cNvSpPr txBox="1"/>
            <p:nvPr/>
          </p:nvSpPr>
          <p:spPr>
            <a:xfrm>
              <a:off x="0" y="-47625"/>
              <a:ext cx="4274726" cy="1726010"/>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7" name="Group 3"/>
          <p:cNvGrpSpPr/>
          <p:nvPr/>
        </p:nvGrpSpPr>
        <p:grpSpPr>
          <a:xfrm>
            <a:off x="1205986" y="532280"/>
            <a:ext cx="16320013" cy="2401420"/>
            <a:chOff x="-355207" y="-162001"/>
            <a:chExt cx="3373308" cy="974801"/>
          </a:xfrm>
        </p:grpSpPr>
        <p:sp>
          <p:nvSpPr>
            <p:cNvPr id="18" name="Freeform 4"/>
            <p:cNvSpPr/>
            <p:nvPr/>
          </p:nvSpPr>
          <p:spPr>
            <a:xfrm>
              <a:off x="-355207" y="-162001"/>
              <a:ext cx="3335372" cy="851074"/>
            </a:xfrm>
            <a:custGeom>
              <a:avLst/>
              <a:gdLst/>
              <a:ahLst/>
              <a:cxnLst/>
              <a:rect l="l" t="t" r="r" b="b"/>
              <a:pathLst>
                <a:path w="3018101" h="812800">
                  <a:moveTo>
                    <a:pt x="34456" y="0"/>
                  </a:moveTo>
                  <a:lnTo>
                    <a:pt x="2983646" y="0"/>
                  </a:lnTo>
                  <a:cubicBezTo>
                    <a:pt x="2992784" y="0"/>
                    <a:pt x="3001548" y="3630"/>
                    <a:pt x="3008009" y="10092"/>
                  </a:cubicBezTo>
                  <a:cubicBezTo>
                    <a:pt x="3014471" y="16553"/>
                    <a:pt x="3018101" y="25317"/>
                    <a:pt x="3018101" y="34456"/>
                  </a:cubicBezTo>
                  <a:lnTo>
                    <a:pt x="3018101" y="778344"/>
                  </a:lnTo>
                  <a:cubicBezTo>
                    <a:pt x="3018101" y="787483"/>
                    <a:pt x="3014471" y="796247"/>
                    <a:pt x="3008009" y="802708"/>
                  </a:cubicBezTo>
                  <a:cubicBezTo>
                    <a:pt x="3001548" y="809170"/>
                    <a:pt x="2992784" y="812800"/>
                    <a:pt x="2983646" y="812800"/>
                  </a:cubicBezTo>
                  <a:lnTo>
                    <a:pt x="34456" y="812800"/>
                  </a:lnTo>
                  <a:cubicBezTo>
                    <a:pt x="25317" y="812800"/>
                    <a:pt x="16553" y="809170"/>
                    <a:pt x="10092" y="802708"/>
                  </a:cubicBezTo>
                  <a:cubicBezTo>
                    <a:pt x="3630" y="796247"/>
                    <a:pt x="0" y="787483"/>
                    <a:pt x="0" y="778344"/>
                  </a:cubicBezTo>
                  <a:lnTo>
                    <a:pt x="0" y="34456"/>
                  </a:lnTo>
                  <a:cubicBezTo>
                    <a:pt x="0" y="25317"/>
                    <a:pt x="3630" y="16553"/>
                    <a:pt x="10092" y="10092"/>
                  </a:cubicBezTo>
                  <a:cubicBezTo>
                    <a:pt x="16553" y="3630"/>
                    <a:pt x="25317" y="0"/>
                    <a:pt x="34456" y="0"/>
                  </a:cubicBezTo>
                  <a:close/>
                </a:path>
              </a:pathLst>
            </a:custGeom>
            <a:solidFill>
              <a:srgbClr val="FC8181"/>
            </a:solidFill>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0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Em hãy lựa chọn đúng số lượng các chi tiết, vật liệu và dụng cụ trong bộ lắp ghép mô hình kĩ thuật để lắp mô hình điện mặt trời trong Hình 3 theo bảng gợi ý dưới đây.</a:t>
              </a:r>
              <a:endParaRPr kumimoji="0" lang="en-SG" sz="40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 name="TextBox 5"/>
            <p:cNvSpPr txBox="1"/>
            <p:nvPr/>
          </p:nvSpPr>
          <p:spPr>
            <a:xfrm>
              <a:off x="0" y="-47625"/>
              <a:ext cx="3018101" cy="860425"/>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4" name="Picture 3"/>
          <p:cNvPicPr>
            <a:picLocks noChangeAspect="1"/>
          </p:cNvPicPr>
          <p:nvPr/>
        </p:nvPicPr>
        <p:blipFill>
          <a:blip r:embed="rId1"/>
          <a:stretch>
            <a:fillRect/>
          </a:stretch>
        </p:blipFill>
        <p:spPr>
          <a:xfrm>
            <a:off x="1295400" y="3238500"/>
            <a:ext cx="8086725" cy="4772025"/>
          </a:xfrm>
          <a:prstGeom prst="rect">
            <a:avLst/>
          </a:prstGeom>
        </p:spPr>
      </p:pic>
      <p:pic>
        <p:nvPicPr>
          <p:cNvPr id="6" name="Picture 5"/>
          <p:cNvPicPr>
            <a:picLocks noChangeAspect="1"/>
          </p:cNvPicPr>
          <p:nvPr/>
        </p:nvPicPr>
        <p:blipFill>
          <a:blip r:embed="rId2"/>
          <a:stretch>
            <a:fillRect/>
          </a:stretch>
        </p:blipFill>
        <p:spPr>
          <a:xfrm>
            <a:off x="9753600" y="2857499"/>
            <a:ext cx="6477000" cy="7203785"/>
          </a:xfrm>
          <a:prstGeom prst="rect">
            <a:avLst/>
          </a:prstGeom>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CE59A"/>
        </a:solidFill>
        <a:effectLst/>
      </p:bgPr>
    </p:bg>
    <p:spTree>
      <p:nvGrpSpPr>
        <p:cNvPr id="1" name=""/>
        <p:cNvGrpSpPr/>
        <p:nvPr/>
      </p:nvGrpSpPr>
      <p:grpSpPr>
        <a:xfrm>
          <a:off x="0" y="0"/>
          <a:ext cx="0" cy="0"/>
          <a:chOff x="0" y="0"/>
          <a:chExt cx="0" cy="0"/>
        </a:xfrm>
      </p:grpSpPr>
      <p:grpSp>
        <p:nvGrpSpPr>
          <p:cNvPr id="8" name="Group 8"/>
          <p:cNvGrpSpPr/>
          <p:nvPr/>
        </p:nvGrpSpPr>
        <p:grpSpPr>
          <a:xfrm>
            <a:off x="-236236" y="-198514"/>
            <a:ext cx="18760472" cy="2860963"/>
            <a:chOff x="0" y="0"/>
            <a:chExt cx="4941030" cy="753505"/>
          </a:xfrm>
        </p:grpSpPr>
        <p:sp>
          <p:nvSpPr>
            <p:cNvPr id="9" name="Freeform 9"/>
            <p:cNvSpPr/>
            <p:nvPr/>
          </p:nvSpPr>
          <p:spPr>
            <a:xfrm>
              <a:off x="0" y="0"/>
              <a:ext cx="4941030" cy="753505"/>
            </a:xfrm>
            <a:custGeom>
              <a:avLst/>
              <a:gdLst/>
              <a:ahLst/>
              <a:cxnLst/>
              <a:rect l="l" t="t" r="r" b="b"/>
              <a:pathLst>
                <a:path w="4941030" h="753505">
                  <a:moveTo>
                    <a:pt x="0" y="0"/>
                  </a:moveTo>
                  <a:lnTo>
                    <a:pt x="4941030" y="0"/>
                  </a:lnTo>
                  <a:lnTo>
                    <a:pt x="4941030" y="753505"/>
                  </a:lnTo>
                  <a:lnTo>
                    <a:pt x="0" y="753505"/>
                  </a:lnTo>
                  <a:close/>
                </a:path>
              </a:pathLst>
            </a:custGeom>
            <a:solidFill>
              <a:srgbClr val="F58258"/>
            </a:solidFill>
          </p:spPr>
          <p:txBody>
            <a:bodyPr/>
            <a:lstStyle/>
            <a:p>
              <a:endParaRPr lang="en-US"/>
            </a:p>
          </p:txBody>
        </p:sp>
        <p:sp>
          <p:nvSpPr>
            <p:cNvPr id="10" name="TextBox 10"/>
            <p:cNvSpPr txBox="1"/>
            <p:nvPr/>
          </p:nvSpPr>
          <p:spPr>
            <a:xfrm>
              <a:off x="0" y="-19050"/>
              <a:ext cx="4941030" cy="772555"/>
            </a:xfrm>
            <a:prstGeom prst="rect">
              <a:avLst/>
            </a:prstGeom>
          </p:spPr>
          <p:txBody>
            <a:bodyPr lIns="50800" tIns="50800" rIns="50800" bIns="50800" rtlCol="0" anchor="ctr"/>
            <a:lstStyle/>
            <a:p>
              <a:pPr marL="0" marR="0" lvl="0" indent="0" algn="ctr" defTabSz="914400" rtl="0" eaLnBrk="1" fontAlgn="auto" latinLnBrk="0" hangingPunct="1">
                <a:lnSpc>
                  <a:spcPts val="286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7" name="Group 8"/>
          <p:cNvGrpSpPr/>
          <p:nvPr/>
        </p:nvGrpSpPr>
        <p:grpSpPr>
          <a:xfrm>
            <a:off x="3429000" y="1028700"/>
            <a:ext cx="9267429" cy="7646452"/>
            <a:chOff x="0" y="0"/>
            <a:chExt cx="4274726" cy="1678385"/>
          </a:xfrm>
        </p:grpSpPr>
        <p:sp>
          <p:nvSpPr>
            <p:cNvPr id="18" name="Freeform 9"/>
            <p:cNvSpPr/>
            <p:nvPr/>
          </p:nvSpPr>
          <p:spPr>
            <a:xfrm>
              <a:off x="0" y="0"/>
              <a:ext cx="4274726" cy="1678385"/>
            </a:xfrm>
            <a:custGeom>
              <a:avLst/>
              <a:gdLst/>
              <a:ahLst/>
              <a:cxnLst/>
              <a:rect l="l" t="t" r="r" b="b"/>
              <a:pathLst>
                <a:path w="4274726" h="1678385">
                  <a:moveTo>
                    <a:pt x="24327" y="0"/>
                  </a:moveTo>
                  <a:lnTo>
                    <a:pt x="4250399" y="0"/>
                  </a:lnTo>
                  <a:cubicBezTo>
                    <a:pt x="4263834" y="0"/>
                    <a:pt x="4274726" y="10891"/>
                    <a:pt x="4274726" y="24327"/>
                  </a:cubicBezTo>
                  <a:lnTo>
                    <a:pt x="4274726" y="1654058"/>
                  </a:lnTo>
                  <a:cubicBezTo>
                    <a:pt x="4274726" y="1660510"/>
                    <a:pt x="4272163" y="1666697"/>
                    <a:pt x="4267601" y="1671259"/>
                  </a:cubicBezTo>
                  <a:cubicBezTo>
                    <a:pt x="4263039" y="1675822"/>
                    <a:pt x="4256851" y="1678385"/>
                    <a:pt x="4250399" y="1678385"/>
                  </a:cubicBezTo>
                  <a:lnTo>
                    <a:pt x="24327" y="1678385"/>
                  </a:lnTo>
                  <a:cubicBezTo>
                    <a:pt x="10891" y="1678385"/>
                    <a:pt x="0" y="1667493"/>
                    <a:pt x="0" y="1654058"/>
                  </a:cubicBezTo>
                  <a:lnTo>
                    <a:pt x="0" y="24327"/>
                  </a:lnTo>
                  <a:cubicBezTo>
                    <a:pt x="0" y="10891"/>
                    <a:pt x="10891" y="0"/>
                    <a:pt x="24327" y="0"/>
                  </a:cubicBezTo>
                  <a:close/>
                </a:path>
              </a:pathLst>
            </a:custGeom>
            <a:solidFill>
              <a:srgbClr val="FBF4E4"/>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SG"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TextBox 10"/>
            <p:cNvSpPr txBox="1"/>
            <p:nvPr/>
          </p:nvSpPr>
          <p:spPr>
            <a:xfrm>
              <a:off x="0" y="-47625"/>
              <a:ext cx="4274726" cy="1726010"/>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21" name="图片 8" descr="卡通人物&#10;&#10;中度可信度描述已自动生成"/>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1963400" y="4610100"/>
            <a:ext cx="6192344" cy="6627191"/>
          </a:xfrm>
          <a:prstGeom prst="rect">
            <a:avLst/>
          </a:prstGeom>
        </p:spPr>
      </p:pic>
      <p:pic>
        <p:nvPicPr>
          <p:cNvPr id="4" name="Picture 3" descr="A logo with a black background&#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5200" y="2400300"/>
            <a:ext cx="9794842" cy="7568741"/>
          </a:xfrm>
          <a:prstGeom prst="rect">
            <a:avLst/>
          </a:prstGeom>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9DB3F5"/>
        </a:solidFill>
        <a:effectLst/>
      </p:bgPr>
    </p:bg>
    <p:spTree>
      <p:nvGrpSpPr>
        <p:cNvPr id="1" name=""/>
        <p:cNvGrpSpPr/>
        <p:nvPr/>
      </p:nvGrpSpPr>
      <p:grpSpPr>
        <a:xfrm>
          <a:off x="0" y="0"/>
          <a:ext cx="0" cy="0"/>
          <a:chOff x="0" y="0"/>
          <a:chExt cx="0" cy="0"/>
        </a:xfrm>
      </p:grpSpPr>
      <p:grpSp>
        <p:nvGrpSpPr>
          <p:cNvPr id="14" name="Group 8"/>
          <p:cNvGrpSpPr/>
          <p:nvPr/>
        </p:nvGrpSpPr>
        <p:grpSpPr>
          <a:xfrm>
            <a:off x="457200" y="190500"/>
            <a:ext cx="17373600" cy="10515600"/>
            <a:chOff x="0" y="-47625"/>
            <a:chExt cx="4449647" cy="1726010"/>
          </a:xfrm>
        </p:grpSpPr>
        <p:sp>
          <p:nvSpPr>
            <p:cNvPr id="15" name="Freeform 9"/>
            <p:cNvSpPr/>
            <p:nvPr/>
          </p:nvSpPr>
          <p:spPr>
            <a:xfrm>
              <a:off x="0" y="0"/>
              <a:ext cx="4449647" cy="1545841"/>
            </a:xfrm>
            <a:custGeom>
              <a:avLst/>
              <a:gdLst/>
              <a:ahLst/>
              <a:cxnLst/>
              <a:rect l="l" t="t" r="r" b="b"/>
              <a:pathLst>
                <a:path w="4274726" h="1678385">
                  <a:moveTo>
                    <a:pt x="24327" y="0"/>
                  </a:moveTo>
                  <a:lnTo>
                    <a:pt x="4250399" y="0"/>
                  </a:lnTo>
                  <a:cubicBezTo>
                    <a:pt x="4263834" y="0"/>
                    <a:pt x="4274726" y="10891"/>
                    <a:pt x="4274726" y="24327"/>
                  </a:cubicBezTo>
                  <a:lnTo>
                    <a:pt x="4274726" y="1654058"/>
                  </a:lnTo>
                  <a:cubicBezTo>
                    <a:pt x="4274726" y="1660510"/>
                    <a:pt x="4272163" y="1666697"/>
                    <a:pt x="4267601" y="1671259"/>
                  </a:cubicBezTo>
                  <a:cubicBezTo>
                    <a:pt x="4263039" y="1675822"/>
                    <a:pt x="4256851" y="1678385"/>
                    <a:pt x="4250399" y="1678385"/>
                  </a:cubicBezTo>
                  <a:lnTo>
                    <a:pt x="24327" y="1678385"/>
                  </a:lnTo>
                  <a:cubicBezTo>
                    <a:pt x="10891" y="1678385"/>
                    <a:pt x="0" y="1667493"/>
                    <a:pt x="0" y="1654058"/>
                  </a:cubicBezTo>
                  <a:lnTo>
                    <a:pt x="0" y="24327"/>
                  </a:lnTo>
                  <a:cubicBezTo>
                    <a:pt x="0" y="10891"/>
                    <a:pt x="10891" y="0"/>
                    <a:pt x="24327" y="0"/>
                  </a:cubicBezTo>
                  <a:close/>
                </a:path>
              </a:pathLst>
            </a:custGeom>
            <a:solidFill>
              <a:srgbClr val="FBF4E4"/>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TextBox 10"/>
            <p:cNvSpPr txBox="1"/>
            <p:nvPr/>
          </p:nvSpPr>
          <p:spPr>
            <a:xfrm>
              <a:off x="0" y="-47625"/>
              <a:ext cx="4274726" cy="1726010"/>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6" name="Picture 5"/>
          <p:cNvPicPr>
            <a:picLocks noChangeAspect="1"/>
          </p:cNvPicPr>
          <p:nvPr/>
        </p:nvPicPr>
        <p:blipFill>
          <a:blip r:embed="rId1"/>
          <a:stretch>
            <a:fillRect/>
          </a:stretch>
        </p:blipFill>
        <p:spPr>
          <a:xfrm>
            <a:off x="2362200" y="1028700"/>
            <a:ext cx="13613558" cy="8305800"/>
          </a:xfrm>
          <a:prstGeom prst="rect">
            <a:avLst/>
          </a:prstGeom>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9DB3F5"/>
        </a:solidFill>
        <a:effectLst/>
      </p:bgPr>
    </p:bg>
    <p:spTree>
      <p:nvGrpSpPr>
        <p:cNvPr id="1" name=""/>
        <p:cNvGrpSpPr/>
        <p:nvPr/>
      </p:nvGrpSpPr>
      <p:grpSpPr>
        <a:xfrm>
          <a:off x="0" y="0"/>
          <a:ext cx="0" cy="0"/>
          <a:chOff x="0" y="0"/>
          <a:chExt cx="0" cy="0"/>
        </a:xfrm>
      </p:grpSpPr>
      <p:grpSp>
        <p:nvGrpSpPr>
          <p:cNvPr id="14" name="Group 8"/>
          <p:cNvGrpSpPr/>
          <p:nvPr/>
        </p:nvGrpSpPr>
        <p:grpSpPr>
          <a:xfrm>
            <a:off x="457200" y="190500"/>
            <a:ext cx="17373600" cy="10515600"/>
            <a:chOff x="0" y="-47625"/>
            <a:chExt cx="4449647" cy="1726010"/>
          </a:xfrm>
        </p:grpSpPr>
        <p:sp>
          <p:nvSpPr>
            <p:cNvPr id="15" name="Freeform 9"/>
            <p:cNvSpPr/>
            <p:nvPr/>
          </p:nvSpPr>
          <p:spPr>
            <a:xfrm>
              <a:off x="0" y="0"/>
              <a:ext cx="4449647" cy="1545841"/>
            </a:xfrm>
            <a:custGeom>
              <a:avLst/>
              <a:gdLst/>
              <a:ahLst/>
              <a:cxnLst/>
              <a:rect l="l" t="t" r="r" b="b"/>
              <a:pathLst>
                <a:path w="4274726" h="1678385">
                  <a:moveTo>
                    <a:pt x="24327" y="0"/>
                  </a:moveTo>
                  <a:lnTo>
                    <a:pt x="4250399" y="0"/>
                  </a:lnTo>
                  <a:cubicBezTo>
                    <a:pt x="4263834" y="0"/>
                    <a:pt x="4274726" y="10891"/>
                    <a:pt x="4274726" y="24327"/>
                  </a:cubicBezTo>
                  <a:lnTo>
                    <a:pt x="4274726" y="1654058"/>
                  </a:lnTo>
                  <a:cubicBezTo>
                    <a:pt x="4274726" y="1660510"/>
                    <a:pt x="4272163" y="1666697"/>
                    <a:pt x="4267601" y="1671259"/>
                  </a:cubicBezTo>
                  <a:cubicBezTo>
                    <a:pt x="4263039" y="1675822"/>
                    <a:pt x="4256851" y="1678385"/>
                    <a:pt x="4250399" y="1678385"/>
                  </a:cubicBezTo>
                  <a:lnTo>
                    <a:pt x="24327" y="1678385"/>
                  </a:lnTo>
                  <a:cubicBezTo>
                    <a:pt x="10891" y="1678385"/>
                    <a:pt x="0" y="1667493"/>
                    <a:pt x="0" y="1654058"/>
                  </a:cubicBezTo>
                  <a:lnTo>
                    <a:pt x="0" y="24327"/>
                  </a:lnTo>
                  <a:cubicBezTo>
                    <a:pt x="0" y="10891"/>
                    <a:pt x="10891" y="0"/>
                    <a:pt x="24327" y="0"/>
                  </a:cubicBezTo>
                  <a:close/>
                </a:path>
              </a:pathLst>
            </a:custGeom>
            <a:solidFill>
              <a:srgbClr val="FBF4E4"/>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TextBox 10"/>
            <p:cNvSpPr txBox="1"/>
            <p:nvPr/>
          </p:nvSpPr>
          <p:spPr>
            <a:xfrm>
              <a:off x="0" y="-47625"/>
              <a:ext cx="4274726" cy="1726010"/>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7" name="Picture 6"/>
          <p:cNvPicPr>
            <a:picLocks noChangeAspect="1"/>
          </p:cNvPicPr>
          <p:nvPr/>
        </p:nvPicPr>
        <p:blipFill>
          <a:blip r:embed="rId1"/>
          <a:stretch>
            <a:fillRect/>
          </a:stretch>
        </p:blipFill>
        <p:spPr>
          <a:xfrm>
            <a:off x="2895600" y="723900"/>
            <a:ext cx="12490804" cy="8839200"/>
          </a:xfrm>
          <a:prstGeom prst="rect">
            <a:avLst/>
          </a:prstGeom>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9DB3F5"/>
        </a:solidFill>
        <a:effectLst/>
      </p:bgPr>
    </p:bg>
    <p:spTree>
      <p:nvGrpSpPr>
        <p:cNvPr id="1" name=""/>
        <p:cNvGrpSpPr/>
        <p:nvPr/>
      </p:nvGrpSpPr>
      <p:grpSpPr>
        <a:xfrm>
          <a:off x="0" y="0"/>
          <a:ext cx="0" cy="0"/>
          <a:chOff x="0" y="0"/>
          <a:chExt cx="0" cy="0"/>
        </a:xfrm>
      </p:grpSpPr>
      <p:grpSp>
        <p:nvGrpSpPr>
          <p:cNvPr id="14" name="Group 8"/>
          <p:cNvGrpSpPr/>
          <p:nvPr/>
        </p:nvGrpSpPr>
        <p:grpSpPr>
          <a:xfrm>
            <a:off x="457200" y="190500"/>
            <a:ext cx="17373600" cy="10515600"/>
            <a:chOff x="0" y="-47625"/>
            <a:chExt cx="4449647" cy="1726010"/>
          </a:xfrm>
        </p:grpSpPr>
        <p:sp>
          <p:nvSpPr>
            <p:cNvPr id="15" name="Freeform 9"/>
            <p:cNvSpPr/>
            <p:nvPr/>
          </p:nvSpPr>
          <p:spPr>
            <a:xfrm>
              <a:off x="0" y="0"/>
              <a:ext cx="4449647" cy="1545841"/>
            </a:xfrm>
            <a:custGeom>
              <a:avLst/>
              <a:gdLst/>
              <a:ahLst/>
              <a:cxnLst/>
              <a:rect l="l" t="t" r="r" b="b"/>
              <a:pathLst>
                <a:path w="4274726" h="1678385">
                  <a:moveTo>
                    <a:pt x="24327" y="0"/>
                  </a:moveTo>
                  <a:lnTo>
                    <a:pt x="4250399" y="0"/>
                  </a:lnTo>
                  <a:cubicBezTo>
                    <a:pt x="4263834" y="0"/>
                    <a:pt x="4274726" y="10891"/>
                    <a:pt x="4274726" y="24327"/>
                  </a:cubicBezTo>
                  <a:lnTo>
                    <a:pt x="4274726" y="1654058"/>
                  </a:lnTo>
                  <a:cubicBezTo>
                    <a:pt x="4274726" y="1660510"/>
                    <a:pt x="4272163" y="1666697"/>
                    <a:pt x="4267601" y="1671259"/>
                  </a:cubicBezTo>
                  <a:cubicBezTo>
                    <a:pt x="4263039" y="1675822"/>
                    <a:pt x="4256851" y="1678385"/>
                    <a:pt x="4250399" y="1678385"/>
                  </a:cubicBezTo>
                  <a:lnTo>
                    <a:pt x="24327" y="1678385"/>
                  </a:lnTo>
                  <a:cubicBezTo>
                    <a:pt x="10891" y="1678385"/>
                    <a:pt x="0" y="1667493"/>
                    <a:pt x="0" y="1654058"/>
                  </a:cubicBezTo>
                  <a:lnTo>
                    <a:pt x="0" y="24327"/>
                  </a:lnTo>
                  <a:cubicBezTo>
                    <a:pt x="0" y="10891"/>
                    <a:pt x="10891" y="0"/>
                    <a:pt x="24327" y="0"/>
                  </a:cubicBezTo>
                  <a:close/>
                </a:path>
              </a:pathLst>
            </a:custGeom>
            <a:solidFill>
              <a:srgbClr val="FBF4E4"/>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TextBox 10"/>
            <p:cNvSpPr txBox="1"/>
            <p:nvPr/>
          </p:nvSpPr>
          <p:spPr>
            <a:xfrm>
              <a:off x="0" y="-47625"/>
              <a:ext cx="4274726" cy="1726010"/>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3" name="Picture 2"/>
          <p:cNvPicPr>
            <a:picLocks noChangeAspect="1"/>
          </p:cNvPicPr>
          <p:nvPr/>
        </p:nvPicPr>
        <p:blipFill>
          <a:blip r:embed="rId1"/>
          <a:stretch>
            <a:fillRect/>
          </a:stretch>
        </p:blipFill>
        <p:spPr>
          <a:xfrm>
            <a:off x="1981200" y="800100"/>
            <a:ext cx="14071508" cy="8458200"/>
          </a:xfrm>
          <a:prstGeom prst="rect">
            <a:avLst/>
          </a:prstGeom>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9DB3F5"/>
        </a:solidFill>
        <a:effectLst/>
      </p:bgPr>
    </p:bg>
    <p:spTree>
      <p:nvGrpSpPr>
        <p:cNvPr id="1" name=""/>
        <p:cNvGrpSpPr/>
        <p:nvPr/>
      </p:nvGrpSpPr>
      <p:grpSpPr>
        <a:xfrm>
          <a:off x="0" y="0"/>
          <a:ext cx="0" cy="0"/>
          <a:chOff x="0" y="0"/>
          <a:chExt cx="0" cy="0"/>
        </a:xfrm>
      </p:grpSpPr>
      <p:grpSp>
        <p:nvGrpSpPr>
          <p:cNvPr id="14" name="Group 8"/>
          <p:cNvGrpSpPr/>
          <p:nvPr/>
        </p:nvGrpSpPr>
        <p:grpSpPr>
          <a:xfrm>
            <a:off x="457200" y="190500"/>
            <a:ext cx="17373600" cy="10515600"/>
            <a:chOff x="0" y="-47625"/>
            <a:chExt cx="4449647" cy="1726010"/>
          </a:xfrm>
        </p:grpSpPr>
        <p:sp>
          <p:nvSpPr>
            <p:cNvPr id="15" name="Freeform 9"/>
            <p:cNvSpPr/>
            <p:nvPr/>
          </p:nvSpPr>
          <p:spPr>
            <a:xfrm>
              <a:off x="0" y="0"/>
              <a:ext cx="4449647" cy="1545841"/>
            </a:xfrm>
            <a:custGeom>
              <a:avLst/>
              <a:gdLst/>
              <a:ahLst/>
              <a:cxnLst/>
              <a:rect l="l" t="t" r="r" b="b"/>
              <a:pathLst>
                <a:path w="4274726" h="1678385">
                  <a:moveTo>
                    <a:pt x="24327" y="0"/>
                  </a:moveTo>
                  <a:lnTo>
                    <a:pt x="4250399" y="0"/>
                  </a:lnTo>
                  <a:cubicBezTo>
                    <a:pt x="4263834" y="0"/>
                    <a:pt x="4274726" y="10891"/>
                    <a:pt x="4274726" y="24327"/>
                  </a:cubicBezTo>
                  <a:lnTo>
                    <a:pt x="4274726" y="1654058"/>
                  </a:lnTo>
                  <a:cubicBezTo>
                    <a:pt x="4274726" y="1660510"/>
                    <a:pt x="4272163" y="1666697"/>
                    <a:pt x="4267601" y="1671259"/>
                  </a:cubicBezTo>
                  <a:cubicBezTo>
                    <a:pt x="4263039" y="1675822"/>
                    <a:pt x="4256851" y="1678385"/>
                    <a:pt x="4250399" y="1678385"/>
                  </a:cubicBezTo>
                  <a:lnTo>
                    <a:pt x="24327" y="1678385"/>
                  </a:lnTo>
                  <a:cubicBezTo>
                    <a:pt x="10891" y="1678385"/>
                    <a:pt x="0" y="1667493"/>
                    <a:pt x="0" y="1654058"/>
                  </a:cubicBezTo>
                  <a:lnTo>
                    <a:pt x="0" y="24327"/>
                  </a:lnTo>
                  <a:cubicBezTo>
                    <a:pt x="0" y="10891"/>
                    <a:pt x="10891" y="0"/>
                    <a:pt x="24327" y="0"/>
                  </a:cubicBezTo>
                  <a:close/>
                </a:path>
              </a:pathLst>
            </a:custGeom>
            <a:solidFill>
              <a:srgbClr val="FBF4E4"/>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TextBox 10"/>
            <p:cNvSpPr txBox="1"/>
            <p:nvPr/>
          </p:nvSpPr>
          <p:spPr>
            <a:xfrm>
              <a:off x="0" y="-47625"/>
              <a:ext cx="4274726" cy="1726010"/>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4" name="Picture 3"/>
          <p:cNvPicPr>
            <a:picLocks noChangeAspect="1"/>
          </p:cNvPicPr>
          <p:nvPr/>
        </p:nvPicPr>
        <p:blipFill>
          <a:blip r:embed="rId1"/>
          <a:stretch>
            <a:fillRect/>
          </a:stretch>
        </p:blipFill>
        <p:spPr>
          <a:xfrm>
            <a:off x="2667000" y="647700"/>
            <a:ext cx="12192000" cy="8891171"/>
          </a:xfrm>
          <a:prstGeom prst="rect">
            <a:avLst/>
          </a:prstGeom>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9DB3F5"/>
        </a:solidFill>
        <a:effectLst/>
      </p:bgPr>
    </p:bg>
    <p:spTree>
      <p:nvGrpSpPr>
        <p:cNvPr id="1" name=""/>
        <p:cNvGrpSpPr/>
        <p:nvPr/>
      </p:nvGrpSpPr>
      <p:grpSpPr>
        <a:xfrm>
          <a:off x="0" y="0"/>
          <a:ext cx="0" cy="0"/>
          <a:chOff x="0" y="0"/>
          <a:chExt cx="0" cy="0"/>
        </a:xfrm>
      </p:grpSpPr>
      <p:grpSp>
        <p:nvGrpSpPr>
          <p:cNvPr id="14" name="Group 8"/>
          <p:cNvGrpSpPr/>
          <p:nvPr/>
        </p:nvGrpSpPr>
        <p:grpSpPr>
          <a:xfrm>
            <a:off x="457200" y="190500"/>
            <a:ext cx="17373600" cy="10515600"/>
            <a:chOff x="0" y="-47625"/>
            <a:chExt cx="4449647" cy="1726010"/>
          </a:xfrm>
        </p:grpSpPr>
        <p:sp>
          <p:nvSpPr>
            <p:cNvPr id="15" name="Freeform 9"/>
            <p:cNvSpPr/>
            <p:nvPr/>
          </p:nvSpPr>
          <p:spPr>
            <a:xfrm>
              <a:off x="0" y="0"/>
              <a:ext cx="4449647" cy="1545841"/>
            </a:xfrm>
            <a:custGeom>
              <a:avLst/>
              <a:gdLst/>
              <a:ahLst/>
              <a:cxnLst/>
              <a:rect l="l" t="t" r="r" b="b"/>
              <a:pathLst>
                <a:path w="4274726" h="1678385">
                  <a:moveTo>
                    <a:pt x="24327" y="0"/>
                  </a:moveTo>
                  <a:lnTo>
                    <a:pt x="4250399" y="0"/>
                  </a:lnTo>
                  <a:cubicBezTo>
                    <a:pt x="4263834" y="0"/>
                    <a:pt x="4274726" y="10891"/>
                    <a:pt x="4274726" y="24327"/>
                  </a:cubicBezTo>
                  <a:lnTo>
                    <a:pt x="4274726" y="1654058"/>
                  </a:lnTo>
                  <a:cubicBezTo>
                    <a:pt x="4274726" y="1660510"/>
                    <a:pt x="4272163" y="1666697"/>
                    <a:pt x="4267601" y="1671259"/>
                  </a:cubicBezTo>
                  <a:cubicBezTo>
                    <a:pt x="4263039" y="1675822"/>
                    <a:pt x="4256851" y="1678385"/>
                    <a:pt x="4250399" y="1678385"/>
                  </a:cubicBezTo>
                  <a:lnTo>
                    <a:pt x="24327" y="1678385"/>
                  </a:lnTo>
                  <a:cubicBezTo>
                    <a:pt x="10891" y="1678385"/>
                    <a:pt x="0" y="1667493"/>
                    <a:pt x="0" y="1654058"/>
                  </a:cubicBezTo>
                  <a:lnTo>
                    <a:pt x="0" y="24327"/>
                  </a:lnTo>
                  <a:cubicBezTo>
                    <a:pt x="0" y="10891"/>
                    <a:pt x="10891" y="0"/>
                    <a:pt x="24327" y="0"/>
                  </a:cubicBezTo>
                  <a:close/>
                </a:path>
              </a:pathLst>
            </a:custGeom>
            <a:solidFill>
              <a:srgbClr val="FBF4E4"/>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TextBox 10"/>
            <p:cNvSpPr txBox="1"/>
            <p:nvPr/>
          </p:nvSpPr>
          <p:spPr>
            <a:xfrm>
              <a:off x="0" y="-47625"/>
              <a:ext cx="4274726" cy="1726010"/>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3" name="Picture 2"/>
          <p:cNvPicPr>
            <a:picLocks noChangeAspect="1"/>
          </p:cNvPicPr>
          <p:nvPr/>
        </p:nvPicPr>
        <p:blipFill>
          <a:blip r:embed="rId1"/>
          <a:stretch>
            <a:fillRect/>
          </a:stretch>
        </p:blipFill>
        <p:spPr>
          <a:xfrm>
            <a:off x="2667000" y="647700"/>
            <a:ext cx="12344400" cy="9054435"/>
          </a:xfrm>
          <a:prstGeom prst="rect">
            <a:avLst/>
          </a:prstGeom>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ắp ráp mô hình Điện mặt trời - Công nghệ 5 - Hoc10">
            <a:hlinkClick r:id="" action="ppaction://media"/>
          </p:cNvPr>
          <p:cNvPicPr>
            <a:picLocks noChangeAspect="1"/>
          </p:cNvPicPr>
          <p:nvPr>
            <a:videoFile r:link="rId1"/>
            <p:extLst>
              <p:ext uri="{DAA4B4D4-6D71-4841-9C94-3DE7FCFB9230}">
                <p14:media xmlns:p14="http://schemas.microsoft.com/office/powerpoint/2010/main" r:embed="rId2">
                  <p14:trim st="7550.000000"/>
                </p14:media>
              </p:ext>
            </p:extLst>
          </p:nvPr>
        </p:nvPicPr>
        <p:blipFill>
          <a:blip r:embed="rId3"/>
          <a:stretch>
            <a:fillRect/>
          </a:stretch>
        </p:blipFill>
        <p:spPr>
          <a:xfrm>
            <a:off x="0" y="0"/>
            <a:ext cx="18288000" cy="10287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63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Đồ họa 5"/>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828800" y="4381500"/>
            <a:ext cx="14554200" cy="6447514"/>
          </a:xfrm>
          <a:prstGeom prst="rect">
            <a:avLst/>
          </a:prstGeom>
        </p:spPr>
      </p:pic>
      <p:sp>
        <p:nvSpPr>
          <p:cNvPr id="9" name="Rectangle: Rounded Corners 8"/>
          <p:cNvSpPr/>
          <p:nvPr/>
        </p:nvSpPr>
        <p:spPr>
          <a:xfrm>
            <a:off x="1676400" y="2019300"/>
            <a:ext cx="16002000" cy="1600200"/>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6000" b="1" dirty="0">
                <a:latin typeface="Cambria" panose="02040503050406030204" pitchFamily="18" charset="0"/>
                <a:ea typeface="Cambria" panose="02040503050406030204" pitchFamily="18" charset="0"/>
              </a:rPr>
              <a:t>B</a:t>
            </a:r>
            <a:r>
              <a:rPr lang="vi-VN" sz="6000" b="1" dirty="0">
                <a:latin typeface="Cambria" panose="02040503050406030204" pitchFamily="18" charset="0"/>
                <a:ea typeface="Cambria" panose="02040503050406030204" pitchFamily="18" charset="0"/>
              </a:rPr>
              <a:t>ắt đầu lắp ráp mô hình theo hướng dẫn</a:t>
            </a:r>
            <a:endParaRPr lang="en-US" sz="6000" b="1" dirty="0">
              <a:latin typeface="Cambria" panose="02040503050406030204" pitchFamily="18" charset="0"/>
              <a:ea typeface="Cambria" panose="020405030504060302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CE59A"/>
        </a:solidFill>
        <a:effectLst/>
      </p:bgPr>
    </p:bg>
    <p:spTree>
      <p:nvGrpSpPr>
        <p:cNvPr id="1" name=""/>
        <p:cNvGrpSpPr/>
        <p:nvPr/>
      </p:nvGrpSpPr>
      <p:grpSpPr>
        <a:xfrm>
          <a:off x="0" y="0"/>
          <a:ext cx="0" cy="0"/>
          <a:chOff x="0" y="0"/>
          <a:chExt cx="0" cy="0"/>
        </a:xfrm>
      </p:grpSpPr>
      <p:grpSp>
        <p:nvGrpSpPr>
          <p:cNvPr id="8" name="Group 8"/>
          <p:cNvGrpSpPr/>
          <p:nvPr/>
        </p:nvGrpSpPr>
        <p:grpSpPr>
          <a:xfrm>
            <a:off x="-236236" y="-198514"/>
            <a:ext cx="18760472" cy="2860963"/>
            <a:chOff x="0" y="0"/>
            <a:chExt cx="4941030" cy="753505"/>
          </a:xfrm>
        </p:grpSpPr>
        <p:sp>
          <p:nvSpPr>
            <p:cNvPr id="9" name="Freeform 9"/>
            <p:cNvSpPr/>
            <p:nvPr/>
          </p:nvSpPr>
          <p:spPr>
            <a:xfrm>
              <a:off x="0" y="0"/>
              <a:ext cx="4941030" cy="753505"/>
            </a:xfrm>
            <a:custGeom>
              <a:avLst/>
              <a:gdLst/>
              <a:ahLst/>
              <a:cxnLst/>
              <a:rect l="l" t="t" r="r" b="b"/>
              <a:pathLst>
                <a:path w="4941030" h="753505">
                  <a:moveTo>
                    <a:pt x="0" y="0"/>
                  </a:moveTo>
                  <a:lnTo>
                    <a:pt x="4941030" y="0"/>
                  </a:lnTo>
                  <a:lnTo>
                    <a:pt x="4941030" y="753505"/>
                  </a:lnTo>
                  <a:lnTo>
                    <a:pt x="0" y="753505"/>
                  </a:lnTo>
                  <a:close/>
                </a:path>
              </a:pathLst>
            </a:custGeom>
            <a:solidFill>
              <a:srgbClr val="F58258"/>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Box 10"/>
            <p:cNvSpPr txBox="1"/>
            <p:nvPr/>
          </p:nvSpPr>
          <p:spPr>
            <a:xfrm>
              <a:off x="0" y="-19050"/>
              <a:ext cx="4941030" cy="772555"/>
            </a:xfrm>
            <a:prstGeom prst="rect">
              <a:avLst/>
            </a:prstGeom>
          </p:spPr>
          <p:txBody>
            <a:bodyPr lIns="50800" tIns="50800" rIns="50800" bIns="50800" rtlCol="0" anchor="ctr"/>
            <a:lstStyle/>
            <a:p>
              <a:pPr marL="0" marR="0" lvl="0" indent="0" algn="ctr" defTabSz="914400" rtl="0" eaLnBrk="1" fontAlgn="auto" latinLnBrk="0" hangingPunct="1">
                <a:lnSpc>
                  <a:spcPts val="286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7" name="Group 8"/>
          <p:cNvGrpSpPr/>
          <p:nvPr/>
        </p:nvGrpSpPr>
        <p:grpSpPr>
          <a:xfrm>
            <a:off x="3429000" y="1028700"/>
            <a:ext cx="9267429" cy="7646452"/>
            <a:chOff x="0" y="0"/>
            <a:chExt cx="4274726" cy="1678385"/>
          </a:xfrm>
        </p:grpSpPr>
        <p:sp>
          <p:nvSpPr>
            <p:cNvPr id="18" name="Freeform 9"/>
            <p:cNvSpPr/>
            <p:nvPr/>
          </p:nvSpPr>
          <p:spPr>
            <a:xfrm>
              <a:off x="0" y="0"/>
              <a:ext cx="4274726" cy="1678385"/>
            </a:xfrm>
            <a:custGeom>
              <a:avLst/>
              <a:gdLst/>
              <a:ahLst/>
              <a:cxnLst/>
              <a:rect l="l" t="t" r="r" b="b"/>
              <a:pathLst>
                <a:path w="4274726" h="1678385">
                  <a:moveTo>
                    <a:pt x="24327" y="0"/>
                  </a:moveTo>
                  <a:lnTo>
                    <a:pt x="4250399" y="0"/>
                  </a:lnTo>
                  <a:cubicBezTo>
                    <a:pt x="4263834" y="0"/>
                    <a:pt x="4274726" y="10891"/>
                    <a:pt x="4274726" y="24327"/>
                  </a:cubicBezTo>
                  <a:lnTo>
                    <a:pt x="4274726" y="1654058"/>
                  </a:lnTo>
                  <a:cubicBezTo>
                    <a:pt x="4274726" y="1660510"/>
                    <a:pt x="4272163" y="1666697"/>
                    <a:pt x="4267601" y="1671259"/>
                  </a:cubicBezTo>
                  <a:cubicBezTo>
                    <a:pt x="4263039" y="1675822"/>
                    <a:pt x="4256851" y="1678385"/>
                    <a:pt x="4250399" y="1678385"/>
                  </a:cubicBezTo>
                  <a:lnTo>
                    <a:pt x="24327" y="1678385"/>
                  </a:lnTo>
                  <a:cubicBezTo>
                    <a:pt x="10891" y="1678385"/>
                    <a:pt x="0" y="1667493"/>
                    <a:pt x="0" y="1654058"/>
                  </a:cubicBezTo>
                  <a:lnTo>
                    <a:pt x="0" y="24327"/>
                  </a:lnTo>
                  <a:cubicBezTo>
                    <a:pt x="0" y="10891"/>
                    <a:pt x="10891" y="0"/>
                    <a:pt x="24327" y="0"/>
                  </a:cubicBezTo>
                  <a:close/>
                </a:path>
              </a:pathLst>
            </a:custGeom>
            <a:solidFill>
              <a:srgbClr val="FBF4E4"/>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SG"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TextBox 10"/>
            <p:cNvSpPr txBox="1"/>
            <p:nvPr/>
          </p:nvSpPr>
          <p:spPr>
            <a:xfrm>
              <a:off x="0" y="-47625"/>
              <a:ext cx="4274726" cy="1726010"/>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21" name="图片 8" descr="卡通人物&#10;&#10;中度可信度描述已自动生成"/>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1963400" y="4610100"/>
            <a:ext cx="6192344" cy="6627191"/>
          </a:xfrm>
          <a:prstGeom prst="rect">
            <a:avLst/>
          </a:prstGeom>
        </p:spPr>
      </p:pic>
      <p:pic>
        <p:nvPicPr>
          <p:cNvPr id="3" name="Picture 2" descr="A green and red text on a black background&#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3800" y="1638300"/>
            <a:ext cx="9007151" cy="7251520"/>
          </a:xfrm>
          <a:prstGeom prst="rect">
            <a:avLst/>
          </a:prstGeom>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9DB3F5"/>
        </a:solidFill>
        <a:effectLst/>
      </p:bgPr>
    </p:bg>
    <p:spTree>
      <p:nvGrpSpPr>
        <p:cNvPr id="1" name=""/>
        <p:cNvGrpSpPr/>
        <p:nvPr/>
      </p:nvGrpSpPr>
      <p:grpSpPr>
        <a:xfrm>
          <a:off x="0" y="0"/>
          <a:ext cx="0" cy="0"/>
          <a:chOff x="0" y="0"/>
          <a:chExt cx="0" cy="0"/>
        </a:xfrm>
      </p:grpSpPr>
      <p:pic>
        <p:nvPicPr>
          <p:cNvPr id="14" name="图片 1"/>
          <p:cNvPicPr>
            <a:picLocks noChangeAspect="1"/>
          </p:cNvPicPr>
          <p:nvPr/>
        </p:nvPicPr>
        <p:blipFill rotWithShape="1">
          <a:blip r:embed="rId1" cstate="print">
            <a:extLst>
              <a:ext uri="{28A0092B-C50C-407E-A947-70E740481C1C}">
                <a14:useLocalDpi xmlns:a14="http://schemas.microsoft.com/office/drawing/2010/main" val="0"/>
              </a:ext>
            </a:extLst>
          </a:blip>
          <a:srcRect l="66389"/>
          <a:stretch>
            <a:fillRect/>
          </a:stretch>
        </p:blipFill>
        <p:spPr>
          <a:xfrm flipH="1">
            <a:off x="304800" y="3771900"/>
            <a:ext cx="2590800" cy="6763245"/>
          </a:xfrm>
          <a:prstGeom prst="rect">
            <a:avLst/>
          </a:prstGeom>
        </p:spPr>
      </p:pic>
      <p:sp>
        <p:nvSpPr>
          <p:cNvPr id="15" name="TextBox 13"/>
          <p:cNvSpPr txBox="1"/>
          <p:nvPr/>
        </p:nvSpPr>
        <p:spPr>
          <a:xfrm>
            <a:off x="2819400" y="1104900"/>
            <a:ext cx="14935200" cy="4497705"/>
          </a:xfrm>
          <a:prstGeom prst="cloudCallout">
            <a:avLst>
              <a:gd name="adj1" fmla="val -53040"/>
              <a:gd name="adj2" fmla="val 29843"/>
            </a:avLst>
          </a:prstGeom>
          <a:solidFill>
            <a:schemeClr val="bg1"/>
          </a:solidFill>
          <a:ln>
            <a:solidFill>
              <a:schemeClr val="tx1"/>
            </a:solidFill>
          </a:ln>
        </p:spPr>
        <p:txBody>
          <a:bodyPr wrap="square" lIns="0" tIns="0" rIns="0" bIns="0" rtlCol="0" anchor="t">
            <a:spAutoFit/>
          </a:bodyPr>
          <a:lstStyle/>
          <a:p>
            <a:pPr algn="ctr">
              <a:spcBef>
                <a:spcPct val="0"/>
              </a:spcBef>
            </a:pPr>
            <a:r>
              <a:rPr lang="en-US" sz="4800" b="1" dirty="0">
                <a:solidFill>
                  <a:srgbClr val="000000"/>
                </a:solidFill>
                <a:latin typeface="Cambria" panose="02040503050406030204" pitchFamily="18" charset="0"/>
                <a:ea typeface="Cambria" panose="02040503050406030204" pitchFamily="18" charset="0"/>
                <a:cs typeface="Open Sans Bold"/>
                <a:sym typeface="Open Sans Bold"/>
              </a:rPr>
              <a:t>Q</a:t>
            </a:r>
            <a:r>
              <a:rPr lang="vi-VN" sz="4800" b="1" dirty="0">
                <a:solidFill>
                  <a:srgbClr val="000000"/>
                </a:solidFill>
                <a:latin typeface="Cambria" panose="02040503050406030204" pitchFamily="18" charset="0"/>
                <a:ea typeface="Cambria" panose="02040503050406030204" pitchFamily="18" charset="0"/>
                <a:cs typeface="Open Sans Bold"/>
                <a:sym typeface="Open Sans Bold"/>
              </a:rPr>
              <a:t>uan sát mô hình pin mặt trời, đèn led, mô hình đèn mặt trời yêu cầu hs vẽ lại mô hình bằng trí tưởng tượng của mình </a:t>
            </a:r>
            <a:endParaRPr lang="vi-VN" sz="4800" b="1" dirty="0">
              <a:solidFill>
                <a:srgbClr val="000000"/>
              </a:solidFill>
              <a:latin typeface="Cambria" panose="02040503050406030204" pitchFamily="18" charset="0"/>
              <a:ea typeface="Cambria" panose="02040503050406030204" pitchFamily="18" charset="0"/>
              <a:cs typeface="Open Sans Bold"/>
              <a:sym typeface="Open Sans Bold"/>
            </a:endParaRPr>
          </a:p>
        </p:txBody>
      </p:sp>
      <p:pic>
        <p:nvPicPr>
          <p:cNvPr id="3" name="Picture 2"/>
          <p:cNvPicPr>
            <a:picLocks noChangeAspect="1"/>
          </p:cNvPicPr>
          <p:nvPr/>
        </p:nvPicPr>
        <p:blipFill>
          <a:blip r:embed="rId2"/>
          <a:stretch>
            <a:fillRect/>
          </a:stretch>
        </p:blipFill>
        <p:spPr>
          <a:xfrm>
            <a:off x="6096000" y="6057900"/>
            <a:ext cx="8686800" cy="3967100"/>
          </a:xfrm>
          <a:prstGeom prst="rect">
            <a:avLst/>
          </a:prstGeom>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9DB3F5"/>
        </a:solidFill>
        <a:effectLst/>
      </p:bgPr>
    </p:bg>
    <p:spTree>
      <p:nvGrpSpPr>
        <p:cNvPr id="1" name=""/>
        <p:cNvGrpSpPr/>
        <p:nvPr/>
      </p:nvGrpSpPr>
      <p:grpSpPr>
        <a:xfrm>
          <a:off x="0" y="0"/>
          <a:ext cx="0" cy="0"/>
          <a:chOff x="0" y="0"/>
          <a:chExt cx="0" cy="0"/>
        </a:xfrm>
      </p:grpSpPr>
      <p:grpSp>
        <p:nvGrpSpPr>
          <p:cNvPr id="14" name="Group 8"/>
          <p:cNvGrpSpPr/>
          <p:nvPr/>
        </p:nvGrpSpPr>
        <p:grpSpPr>
          <a:xfrm>
            <a:off x="457200" y="190500"/>
            <a:ext cx="17373600" cy="10515600"/>
            <a:chOff x="0" y="-47625"/>
            <a:chExt cx="4449647" cy="1726010"/>
          </a:xfrm>
        </p:grpSpPr>
        <p:sp>
          <p:nvSpPr>
            <p:cNvPr id="15" name="Freeform 9"/>
            <p:cNvSpPr/>
            <p:nvPr/>
          </p:nvSpPr>
          <p:spPr>
            <a:xfrm>
              <a:off x="0" y="0"/>
              <a:ext cx="4449647" cy="1545841"/>
            </a:xfrm>
            <a:custGeom>
              <a:avLst/>
              <a:gdLst/>
              <a:ahLst/>
              <a:cxnLst/>
              <a:rect l="l" t="t" r="r" b="b"/>
              <a:pathLst>
                <a:path w="4274726" h="1678385">
                  <a:moveTo>
                    <a:pt x="24327" y="0"/>
                  </a:moveTo>
                  <a:lnTo>
                    <a:pt x="4250399" y="0"/>
                  </a:lnTo>
                  <a:cubicBezTo>
                    <a:pt x="4263834" y="0"/>
                    <a:pt x="4274726" y="10891"/>
                    <a:pt x="4274726" y="24327"/>
                  </a:cubicBezTo>
                  <a:lnTo>
                    <a:pt x="4274726" y="1654058"/>
                  </a:lnTo>
                  <a:cubicBezTo>
                    <a:pt x="4274726" y="1660510"/>
                    <a:pt x="4272163" y="1666697"/>
                    <a:pt x="4267601" y="1671259"/>
                  </a:cubicBezTo>
                  <a:cubicBezTo>
                    <a:pt x="4263039" y="1675822"/>
                    <a:pt x="4256851" y="1678385"/>
                    <a:pt x="4250399" y="1678385"/>
                  </a:cubicBezTo>
                  <a:lnTo>
                    <a:pt x="24327" y="1678385"/>
                  </a:lnTo>
                  <a:cubicBezTo>
                    <a:pt x="10891" y="1678385"/>
                    <a:pt x="0" y="1667493"/>
                    <a:pt x="0" y="1654058"/>
                  </a:cubicBezTo>
                  <a:lnTo>
                    <a:pt x="0" y="24327"/>
                  </a:lnTo>
                  <a:cubicBezTo>
                    <a:pt x="0" y="10891"/>
                    <a:pt x="10891" y="0"/>
                    <a:pt x="24327" y="0"/>
                  </a:cubicBezTo>
                  <a:close/>
                </a:path>
              </a:pathLst>
            </a:custGeom>
            <a:solidFill>
              <a:srgbClr val="FBF4E4"/>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TextBox 10"/>
            <p:cNvSpPr txBox="1"/>
            <p:nvPr/>
          </p:nvSpPr>
          <p:spPr>
            <a:xfrm>
              <a:off x="0" y="-47625"/>
              <a:ext cx="4274726" cy="1726010"/>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2" name="图片 1"/>
          <p:cNvPicPr>
            <a:picLocks noChangeAspect="1"/>
          </p:cNvPicPr>
          <p:nvPr/>
        </p:nvPicPr>
        <p:blipFill rotWithShape="1">
          <a:blip r:embed="rId1" cstate="print">
            <a:extLst>
              <a:ext uri="{28A0092B-C50C-407E-A947-70E740481C1C}">
                <a14:useLocalDpi xmlns:a14="http://schemas.microsoft.com/office/drawing/2010/main" val="0"/>
              </a:ext>
            </a:extLst>
          </a:blip>
          <a:srcRect l="66389"/>
          <a:stretch>
            <a:fillRect/>
          </a:stretch>
        </p:blipFill>
        <p:spPr>
          <a:xfrm flipH="1">
            <a:off x="304800" y="3771900"/>
            <a:ext cx="2590800" cy="6763245"/>
          </a:xfrm>
          <a:prstGeom prst="rect">
            <a:avLst/>
          </a:prstGeom>
        </p:spPr>
      </p:pic>
      <p:sp>
        <p:nvSpPr>
          <p:cNvPr id="3" name="TextBox 13"/>
          <p:cNvSpPr txBox="1"/>
          <p:nvPr/>
        </p:nvSpPr>
        <p:spPr>
          <a:xfrm>
            <a:off x="2819400" y="1104900"/>
            <a:ext cx="14935200" cy="5059918"/>
          </a:xfrm>
          <a:prstGeom prst="cloudCallout">
            <a:avLst>
              <a:gd name="adj1" fmla="val -53040"/>
              <a:gd name="adj2" fmla="val 29843"/>
            </a:avLst>
          </a:prstGeom>
          <a:solidFill>
            <a:schemeClr val="bg1"/>
          </a:solidFill>
          <a:ln>
            <a:solidFill>
              <a:schemeClr val="tx1"/>
            </a:solidFill>
          </a:ln>
        </p:spPr>
        <p:txBody>
          <a:bodyPr wrap="square" lIns="0" tIns="0" rIns="0" bIns="0" rtlCol="0" anchor="t">
            <a:spAutoFit/>
          </a:bodyPr>
          <a:lstStyle/>
          <a:p>
            <a:pPr lvl="0" algn="ctr">
              <a:spcBef>
                <a:spcPct val="0"/>
              </a:spcBef>
            </a:pPr>
            <a:r>
              <a:rPr lang="vi-VN" sz="7200" b="1" dirty="0">
                <a:solidFill>
                  <a:srgbClr val="FF0000"/>
                </a:solidFill>
                <a:latin typeface="Cambria" panose="02040503050406030204" pitchFamily="18" charset="0"/>
                <a:ea typeface="Cambria" panose="02040503050406030204" pitchFamily="18" charset="0"/>
                <a:cs typeface="Open Sans Bold"/>
                <a:sym typeface="Open Sans Bold"/>
              </a:rPr>
              <a:t> </a:t>
            </a:r>
            <a:r>
              <a:rPr lang="en-US" sz="7200" b="1" dirty="0">
                <a:solidFill>
                  <a:srgbClr val="FF0000"/>
                </a:solidFill>
                <a:latin typeface="Cambria" panose="02040503050406030204" pitchFamily="18" charset="0"/>
                <a:ea typeface="Cambria" panose="02040503050406030204" pitchFamily="18" charset="0"/>
                <a:cs typeface="Open Sans Bold"/>
                <a:sym typeface="Open Sans Bold"/>
              </a:rPr>
              <a:t>C</a:t>
            </a:r>
            <a:r>
              <a:rPr lang="vi-VN" sz="7200" b="1" dirty="0">
                <a:solidFill>
                  <a:srgbClr val="FF0000"/>
                </a:solidFill>
                <a:latin typeface="Cambria" panose="02040503050406030204" pitchFamily="18" charset="0"/>
                <a:ea typeface="Cambria" panose="02040503050406030204" pitchFamily="18" charset="0"/>
                <a:cs typeface="Open Sans Bold"/>
                <a:sym typeface="Open Sans Bold"/>
              </a:rPr>
              <a:t>ác nhóm có thể tự thiết kế một mô hình tuỳ ý.</a:t>
            </a:r>
            <a:endParaRPr kumimoji="0" lang="vi-VN" sz="7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Open Sans Bold"/>
              <a:sym typeface="Open Sans Bold"/>
            </a:endParaRPr>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4" name="Picture 3"/>
          <p:cNvPicPr>
            <a:picLocks noChangeAspect="1"/>
          </p:cNvPicPr>
          <p:nvPr/>
        </p:nvPicPr>
        <p:blipFill>
          <a:blip r:embed="rId2"/>
          <a:stretch>
            <a:fillRect/>
          </a:stretch>
        </p:blipFill>
        <p:spPr>
          <a:xfrm>
            <a:off x="2919045" y="2264392"/>
            <a:ext cx="11767626" cy="4521185"/>
          </a:xfrm>
          <a:prstGeom prst="rect">
            <a:avLst/>
          </a:prstGeom>
        </p:spPr>
      </p:pic>
      <p:sp>
        <p:nvSpPr>
          <p:cNvPr id="2" name="Freeform 9"/>
          <p:cNvSpPr/>
          <p:nvPr/>
        </p:nvSpPr>
        <p:spPr>
          <a:xfrm>
            <a:off x="13487400" y="1409700"/>
            <a:ext cx="4030812" cy="3891566"/>
          </a:xfrm>
          <a:custGeom>
            <a:avLst/>
            <a:gdLst/>
            <a:ahLst/>
            <a:cxnLst/>
            <a:rect l="l" t="t" r="r" b="b"/>
            <a:pathLst>
              <a:path w="4030812" h="3891566">
                <a:moveTo>
                  <a:pt x="0" y="0"/>
                </a:moveTo>
                <a:lnTo>
                  <a:pt x="4030812" y="0"/>
                </a:lnTo>
                <a:lnTo>
                  <a:pt x="4030812" y="3891565"/>
                </a:lnTo>
                <a:lnTo>
                  <a:pt x="0" y="389156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9DB3F5"/>
        </a:solidFill>
        <a:effectLst/>
      </p:bgPr>
    </p:bg>
    <p:spTree>
      <p:nvGrpSpPr>
        <p:cNvPr id="1" name=""/>
        <p:cNvGrpSpPr/>
        <p:nvPr/>
      </p:nvGrpSpPr>
      <p:grpSpPr>
        <a:xfrm>
          <a:off x="0" y="0"/>
          <a:ext cx="0" cy="0"/>
          <a:chOff x="0" y="0"/>
          <a:chExt cx="0" cy="0"/>
        </a:xfrm>
      </p:grpSpPr>
      <p:sp>
        <p:nvSpPr>
          <p:cNvPr id="2" name="Freeform 2"/>
          <p:cNvSpPr/>
          <p:nvPr/>
        </p:nvSpPr>
        <p:spPr>
          <a:xfrm rot="-10800000">
            <a:off x="9525783" y="432228"/>
            <a:ext cx="7798035" cy="7528648"/>
          </a:xfrm>
          <a:custGeom>
            <a:avLst/>
            <a:gdLst/>
            <a:ahLst/>
            <a:cxnLst/>
            <a:rect l="l" t="t" r="r" b="b"/>
            <a:pathLst>
              <a:path w="7798035" h="7528648">
                <a:moveTo>
                  <a:pt x="0" y="0"/>
                </a:moveTo>
                <a:lnTo>
                  <a:pt x="7798034" y="0"/>
                </a:lnTo>
                <a:lnTo>
                  <a:pt x="7798034" y="7528648"/>
                </a:lnTo>
                <a:lnTo>
                  <a:pt x="0" y="7528648"/>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endParaRPr lang="en-US"/>
          </a:p>
        </p:txBody>
      </p:sp>
      <p:sp>
        <p:nvSpPr>
          <p:cNvPr id="3" name="Freeform 3"/>
          <p:cNvSpPr/>
          <p:nvPr/>
        </p:nvSpPr>
        <p:spPr>
          <a:xfrm>
            <a:off x="1338329" y="4196552"/>
            <a:ext cx="5153729" cy="5153729"/>
          </a:xfrm>
          <a:custGeom>
            <a:avLst/>
            <a:gdLst/>
            <a:ahLst/>
            <a:cxnLst/>
            <a:rect l="l" t="t" r="r" b="b"/>
            <a:pathLst>
              <a:path w="5153729" h="5153729">
                <a:moveTo>
                  <a:pt x="0" y="0"/>
                </a:moveTo>
                <a:lnTo>
                  <a:pt x="5153729" y="0"/>
                </a:lnTo>
                <a:lnTo>
                  <a:pt x="5153729" y="5153729"/>
                </a:lnTo>
                <a:lnTo>
                  <a:pt x="0" y="515372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4" name="Group 4"/>
          <p:cNvGrpSpPr/>
          <p:nvPr/>
        </p:nvGrpSpPr>
        <p:grpSpPr>
          <a:xfrm>
            <a:off x="4863200" y="-517144"/>
            <a:ext cx="8561600" cy="11321289"/>
            <a:chOff x="0" y="0"/>
            <a:chExt cx="2254907" cy="2981739"/>
          </a:xfrm>
        </p:grpSpPr>
        <p:sp>
          <p:nvSpPr>
            <p:cNvPr id="5" name="Freeform 5"/>
            <p:cNvSpPr/>
            <p:nvPr/>
          </p:nvSpPr>
          <p:spPr>
            <a:xfrm>
              <a:off x="0" y="0"/>
              <a:ext cx="2254907" cy="2981739"/>
            </a:xfrm>
            <a:custGeom>
              <a:avLst/>
              <a:gdLst/>
              <a:ahLst/>
              <a:cxnLst/>
              <a:rect l="l" t="t" r="r" b="b"/>
              <a:pathLst>
                <a:path w="2254907" h="2981739">
                  <a:moveTo>
                    <a:pt x="0" y="0"/>
                  </a:moveTo>
                  <a:lnTo>
                    <a:pt x="2254907" y="0"/>
                  </a:lnTo>
                  <a:lnTo>
                    <a:pt x="2254907" y="2981739"/>
                  </a:lnTo>
                  <a:lnTo>
                    <a:pt x="0" y="2981739"/>
                  </a:lnTo>
                  <a:close/>
                </a:path>
              </a:pathLst>
            </a:custGeom>
            <a:solidFill>
              <a:srgbClr val="FCE59A"/>
            </a:solidFill>
          </p:spPr>
          <p:txBody>
            <a:bodyPr/>
            <a:lstStyle/>
            <a:p>
              <a:endParaRPr lang="en-US"/>
            </a:p>
          </p:txBody>
        </p:sp>
        <p:sp>
          <p:nvSpPr>
            <p:cNvPr id="6" name="TextBox 6"/>
            <p:cNvSpPr txBox="1"/>
            <p:nvPr/>
          </p:nvSpPr>
          <p:spPr>
            <a:xfrm>
              <a:off x="0" y="-19050"/>
              <a:ext cx="2254907" cy="3000789"/>
            </a:xfrm>
            <a:prstGeom prst="rect">
              <a:avLst/>
            </a:prstGeom>
          </p:spPr>
          <p:txBody>
            <a:bodyPr lIns="50800" tIns="50800" rIns="50800" bIns="50800" rtlCol="0" anchor="ctr"/>
            <a:lstStyle/>
            <a:p>
              <a:pPr algn="ctr">
                <a:lnSpc>
                  <a:spcPts val="2860"/>
                </a:lnSpc>
              </a:pPr>
            </a:p>
          </p:txBody>
        </p:sp>
      </p:grpSp>
      <p:sp>
        <p:nvSpPr>
          <p:cNvPr id="10" name="Freeform 10"/>
          <p:cNvSpPr/>
          <p:nvPr/>
        </p:nvSpPr>
        <p:spPr>
          <a:xfrm>
            <a:off x="777302" y="1028700"/>
            <a:ext cx="3323857" cy="3448879"/>
          </a:xfrm>
          <a:custGeom>
            <a:avLst/>
            <a:gdLst/>
            <a:ahLst/>
            <a:cxnLst/>
            <a:rect l="l" t="t" r="r" b="b"/>
            <a:pathLst>
              <a:path w="3323857" h="3448879">
                <a:moveTo>
                  <a:pt x="0" y="0"/>
                </a:moveTo>
                <a:lnTo>
                  <a:pt x="3323857" y="0"/>
                </a:lnTo>
                <a:lnTo>
                  <a:pt x="3323857" y="3448879"/>
                </a:lnTo>
                <a:lnTo>
                  <a:pt x="0" y="344887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1" name="Freeform 11"/>
          <p:cNvSpPr/>
          <p:nvPr/>
        </p:nvSpPr>
        <p:spPr>
          <a:xfrm flipH="1">
            <a:off x="13933047" y="7368146"/>
            <a:ext cx="5703985" cy="1982135"/>
          </a:xfrm>
          <a:custGeom>
            <a:avLst/>
            <a:gdLst/>
            <a:ahLst/>
            <a:cxnLst/>
            <a:rect l="l" t="t" r="r" b="b"/>
            <a:pathLst>
              <a:path w="5703985" h="1982135">
                <a:moveTo>
                  <a:pt x="5703986" y="0"/>
                </a:moveTo>
                <a:lnTo>
                  <a:pt x="0" y="0"/>
                </a:lnTo>
                <a:lnTo>
                  <a:pt x="0" y="1982135"/>
                </a:lnTo>
                <a:lnTo>
                  <a:pt x="5703986" y="1982135"/>
                </a:lnTo>
                <a:lnTo>
                  <a:pt x="5703986"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pic>
        <p:nvPicPr>
          <p:cNvPr id="12" name="Picture 11"/>
          <p:cNvPicPr>
            <a:picLocks noChangeAspect="1"/>
          </p:cNvPicPr>
          <p:nvPr/>
        </p:nvPicPr>
        <p:blipFill>
          <a:blip r:embed="rId9"/>
          <a:stretch>
            <a:fillRect/>
          </a:stretch>
        </p:blipFill>
        <p:spPr>
          <a:xfrm>
            <a:off x="5638800" y="0"/>
            <a:ext cx="7084166" cy="2030144"/>
          </a:xfrm>
          <a:prstGeom prst="rect">
            <a:avLst/>
          </a:prstGeom>
        </p:spPr>
      </p:pic>
      <p:pic>
        <p:nvPicPr>
          <p:cNvPr id="15" name="Picture 14"/>
          <p:cNvPicPr>
            <a:picLocks noChangeAspect="1"/>
          </p:cNvPicPr>
          <p:nvPr/>
        </p:nvPicPr>
        <p:blipFill>
          <a:blip r:embed="rId10"/>
          <a:stretch>
            <a:fillRect/>
          </a:stretch>
        </p:blipFill>
        <p:spPr>
          <a:xfrm>
            <a:off x="4343400" y="2476500"/>
            <a:ext cx="9784928" cy="546248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CE59A"/>
        </a:solidFill>
        <a:effectLst/>
      </p:bgPr>
    </p:bg>
    <p:spTree>
      <p:nvGrpSpPr>
        <p:cNvPr id="1" name=""/>
        <p:cNvGrpSpPr/>
        <p:nvPr/>
      </p:nvGrpSpPr>
      <p:grpSpPr>
        <a:xfrm>
          <a:off x="0" y="0"/>
          <a:ext cx="0" cy="0"/>
          <a:chOff x="0" y="0"/>
          <a:chExt cx="0" cy="0"/>
        </a:xfrm>
      </p:grpSpPr>
      <p:grpSp>
        <p:nvGrpSpPr>
          <p:cNvPr id="8" name="Group 8"/>
          <p:cNvGrpSpPr/>
          <p:nvPr/>
        </p:nvGrpSpPr>
        <p:grpSpPr>
          <a:xfrm>
            <a:off x="-236236" y="-198514"/>
            <a:ext cx="18760472" cy="2860963"/>
            <a:chOff x="0" y="0"/>
            <a:chExt cx="4941030" cy="753505"/>
          </a:xfrm>
        </p:grpSpPr>
        <p:sp>
          <p:nvSpPr>
            <p:cNvPr id="9" name="Freeform 9"/>
            <p:cNvSpPr/>
            <p:nvPr/>
          </p:nvSpPr>
          <p:spPr>
            <a:xfrm>
              <a:off x="0" y="0"/>
              <a:ext cx="4941030" cy="753505"/>
            </a:xfrm>
            <a:custGeom>
              <a:avLst/>
              <a:gdLst/>
              <a:ahLst/>
              <a:cxnLst/>
              <a:rect l="l" t="t" r="r" b="b"/>
              <a:pathLst>
                <a:path w="4941030" h="753505">
                  <a:moveTo>
                    <a:pt x="0" y="0"/>
                  </a:moveTo>
                  <a:lnTo>
                    <a:pt x="4941030" y="0"/>
                  </a:lnTo>
                  <a:lnTo>
                    <a:pt x="4941030" y="753505"/>
                  </a:lnTo>
                  <a:lnTo>
                    <a:pt x="0" y="753505"/>
                  </a:lnTo>
                  <a:close/>
                </a:path>
              </a:pathLst>
            </a:custGeom>
            <a:solidFill>
              <a:srgbClr val="F58258"/>
            </a:solidFill>
          </p:spPr>
          <p:txBody>
            <a:bodyPr/>
            <a:lstStyle/>
            <a:p>
              <a:endParaRPr lang="en-US"/>
            </a:p>
          </p:txBody>
        </p:sp>
        <p:sp>
          <p:nvSpPr>
            <p:cNvPr id="10" name="TextBox 10"/>
            <p:cNvSpPr txBox="1"/>
            <p:nvPr/>
          </p:nvSpPr>
          <p:spPr>
            <a:xfrm>
              <a:off x="0" y="-19050"/>
              <a:ext cx="4941030" cy="772555"/>
            </a:xfrm>
            <a:prstGeom prst="rect">
              <a:avLst/>
            </a:prstGeom>
          </p:spPr>
          <p:txBody>
            <a:bodyPr lIns="50800" tIns="50800" rIns="50800" bIns="50800" rtlCol="0" anchor="ctr"/>
            <a:lstStyle/>
            <a:p>
              <a:pPr marL="0" marR="0" lvl="0" indent="0" algn="ctr" defTabSz="914400" rtl="0" eaLnBrk="1" fontAlgn="auto" latinLnBrk="0" hangingPunct="1">
                <a:lnSpc>
                  <a:spcPts val="286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7" name="Group 8"/>
          <p:cNvGrpSpPr/>
          <p:nvPr/>
        </p:nvGrpSpPr>
        <p:grpSpPr>
          <a:xfrm>
            <a:off x="3429000" y="1028700"/>
            <a:ext cx="9267429" cy="7646452"/>
            <a:chOff x="0" y="0"/>
            <a:chExt cx="4274726" cy="1678385"/>
          </a:xfrm>
        </p:grpSpPr>
        <p:sp>
          <p:nvSpPr>
            <p:cNvPr id="18" name="Freeform 9"/>
            <p:cNvSpPr/>
            <p:nvPr/>
          </p:nvSpPr>
          <p:spPr>
            <a:xfrm>
              <a:off x="0" y="0"/>
              <a:ext cx="4274726" cy="1678385"/>
            </a:xfrm>
            <a:custGeom>
              <a:avLst/>
              <a:gdLst/>
              <a:ahLst/>
              <a:cxnLst/>
              <a:rect l="l" t="t" r="r" b="b"/>
              <a:pathLst>
                <a:path w="4274726" h="1678385">
                  <a:moveTo>
                    <a:pt x="24327" y="0"/>
                  </a:moveTo>
                  <a:lnTo>
                    <a:pt x="4250399" y="0"/>
                  </a:lnTo>
                  <a:cubicBezTo>
                    <a:pt x="4263834" y="0"/>
                    <a:pt x="4274726" y="10891"/>
                    <a:pt x="4274726" y="24327"/>
                  </a:cubicBezTo>
                  <a:lnTo>
                    <a:pt x="4274726" y="1654058"/>
                  </a:lnTo>
                  <a:cubicBezTo>
                    <a:pt x="4274726" y="1660510"/>
                    <a:pt x="4272163" y="1666697"/>
                    <a:pt x="4267601" y="1671259"/>
                  </a:cubicBezTo>
                  <a:cubicBezTo>
                    <a:pt x="4263039" y="1675822"/>
                    <a:pt x="4256851" y="1678385"/>
                    <a:pt x="4250399" y="1678385"/>
                  </a:cubicBezTo>
                  <a:lnTo>
                    <a:pt x="24327" y="1678385"/>
                  </a:lnTo>
                  <a:cubicBezTo>
                    <a:pt x="10891" y="1678385"/>
                    <a:pt x="0" y="1667493"/>
                    <a:pt x="0" y="1654058"/>
                  </a:cubicBezTo>
                  <a:lnTo>
                    <a:pt x="0" y="24327"/>
                  </a:lnTo>
                  <a:cubicBezTo>
                    <a:pt x="0" y="10891"/>
                    <a:pt x="10891" y="0"/>
                    <a:pt x="24327" y="0"/>
                  </a:cubicBezTo>
                  <a:close/>
                </a:path>
              </a:pathLst>
            </a:custGeom>
            <a:solidFill>
              <a:srgbClr val="FBF4E4"/>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SG"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TextBox 10"/>
            <p:cNvSpPr txBox="1"/>
            <p:nvPr/>
          </p:nvSpPr>
          <p:spPr>
            <a:xfrm>
              <a:off x="0" y="-47625"/>
              <a:ext cx="4274726" cy="1726010"/>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21" name="图片 8" descr="卡通人物&#10;&#10;中度可信度描述已自动生成"/>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1963400" y="4610100"/>
            <a:ext cx="6192344" cy="6627191"/>
          </a:xfrm>
          <a:prstGeom prst="rect">
            <a:avLst/>
          </a:prstGeom>
        </p:spPr>
      </p:pic>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7600" y="3086100"/>
            <a:ext cx="9133806" cy="2438400"/>
          </a:xfrm>
          <a:prstGeom prst="rect">
            <a:avLst/>
          </a:prstGeom>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BE5FF"/>
        </a:solidFill>
        <a:effectLst/>
      </p:bgPr>
    </p:bg>
    <p:spTree>
      <p:nvGrpSpPr>
        <p:cNvPr id="1" name=""/>
        <p:cNvGrpSpPr/>
        <p:nvPr/>
      </p:nvGrpSpPr>
      <p:grpSpPr>
        <a:xfrm>
          <a:off x="0" y="0"/>
          <a:ext cx="0" cy="0"/>
          <a:chOff x="0" y="0"/>
          <a:chExt cx="0" cy="0"/>
        </a:xfrm>
      </p:grpSpPr>
      <p:grpSp>
        <p:nvGrpSpPr>
          <p:cNvPr id="2" name="Group 2"/>
          <p:cNvGrpSpPr/>
          <p:nvPr/>
        </p:nvGrpSpPr>
        <p:grpSpPr>
          <a:xfrm>
            <a:off x="-230818" y="-155664"/>
            <a:ext cx="9374818" cy="10623067"/>
            <a:chOff x="0" y="0"/>
            <a:chExt cx="717293" cy="812800"/>
          </a:xfrm>
        </p:grpSpPr>
        <p:sp>
          <p:nvSpPr>
            <p:cNvPr id="3" name="Freeform 3"/>
            <p:cNvSpPr/>
            <p:nvPr/>
          </p:nvSpPr>
          <p:spPr>
            <a:xfrm>
              <a:off x="0" y="0"/>
              <a:ext cx="717293" cy="812800"/>
            </a:xfrm>
            <a:custGeom>
              <a:avLst/>
              <a:gdLst/>
              <a:ahLst/>
              <a:cxnLst/>
              <a:rect l="l" t="t" r="r" b="b"/>
              <a:pathLst>
                <a:path w="717293" h="812800">
                  <a:moveTo>
                    <a:pt x="0" y="0"/>
                  </a:moveTo>
                  <a:lnTo>
                    <a:pt x="717293" y="0"/>
                  </a:lnTo>
                  <a:lnTo>
                    <a:pt x="717293" y="812800"/>
                  </a:lnTo>
                  <a:lnTo>
                    <a:pt x="0" y="812800"/>
                  </a:lnTo>
                  <a:close/>
                </a:path>
              </a:pathLst>
            </a:custGeom>
            <a:solidFill>
              <a:srgbClr val="9DB3F5"/>
            </a:solidFill>
          </p:spPr>
          <p:txBody>
            <a:bodyPr/>
            <a:lstStyle/>
            <a:p>
              <a:endParaRPr lang="en-US"/>
            </a:p>
          </p:txBody>
        </p:sp>
        <p:sp>
          <p:nvSpPr>
            <p:cNvPr id="4" name="TextBox 4"/>
            <p:cNvSpPr txBox="1"/>
            <p:nvPr/>
          </p:nvSpPr>
          <p:spPr>
            <a:xfrm>
              <a:off x="0" y="-19050"/>
              <a:ext cx="717293" cy="831850"/>
            </a:xfrm>
            <a:prstGeom prst="rect">
              <a:avLst/>
            </a:prstGeom>
          </p:spPr>
          <p:txBody>
            <a:bodyPr lIns="50800" tIns="50800" rIns="50800" bIns="50800" rtlCol="0" anchor="ctr"/>
            <a:lstStyle/>
            <a:p>
              <a:pPr algn="ctr">
                <a:lnSpc>
                  <a:spcPts val="2860"/>
                </a:lnSpc>
              </a:pPr>
            </a:p>
          </p:txBody>
        </p:sp>
      </p:grpSp>
      <p:sp>
        <p:nvSpPr>
          <p:cNvPr id="5" name="Freeform 5"/>
          <p:cNvSpPr/>
          <p:nvPr/>
        </p:nvSpPr>
        <p:spPr>
          <a:xfrm>
            <a:off x="7315200" y="2400300"/>
            <a:ext cx="10718251" cy="7249435"/>
          </a:xfrm>
          <a:custGeom>
            <a:avLst/>
            <a:gdLst/>
            <a:ahLst/>
            <a:cxnLst/>
            <a:rect l="l" t="t" r="r" b="b"/>
            <a:pathLst>
              <a:path w="10718251" h="7249435">
                <a:moveTo>
                  <a:pt x="0" y="0"/>
                </a:moveTo>
                <a:lnTo>
                  <a:pt x="10718251" y="0"/>
                </a:lnTo>
                <a:lnTo>
                  <a:pt x="10718251" y="7249435"/>
                </a:lnTo>
                <a:lnTo>
                  <a:pt x="0" y="7249435"/>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endParaRPr lang="en-US"/>
          </a:p>
        </p:txBody>
      </p:sp>
      <p:sp>
        <p:nvSpPr>
          <p:cNvPr id="14" name="TextBox 13"/>
          <p:cNvSpPr txBox="1"/>
          <p:nvPr/>
        </p:nvSpPr>
        <p:spPr>
          <a:xfrm>
            <a:off x="228600" y="2628900"/>
            <a:ext cx="7086600" cy="4524315"/>
          </a:xfrm>
          <a:prstGeom prst="rect">
            <a:avLst/>
          </a:prstGeom>
          <a:noFill/>
        </p:spPr>
        <p:txBody>
          <a:bodyPr wrap="square" rtlCol="0">
            <a:spAutoFit/>
          </a:bodyPr>
          <a:lstStyle/>
          <a:p>
            <a:pPr algn="ctr"/>
            <a:r>
              <a:rPr lang="en-US" sz="9600" b="1" dirty="0" err="1">
                <a:solidFill>
                  <a:schemeClr val="bg1"/>
                </a:solidFill>
              </a:rPr>
              <a:t>Hoạt</a:t>
            </a:r>
            <a:r>
              <a:rPr lang="en-US" sz="9600" b="1" dirty="0">
                <a:solidFill>
                  <a:schemeClr val="bg1"/>
                </a:solidFill>
              </a:rPr>
              <a:t> </a:t>
            </a:r>
            <a:r>
              <a:rPr lang="en-US" sz="9600" b="1" dirty="0" err="1">
                <a:solidFill>
                  <a:schemeClr val="bg1"/>
                </a:solidFill>
              </a:rPr>
              <a:t>động</a:t>
            </a:r>
            <a:r>
              <a:rPr lang="en-US" sz="9600" b="1" dirty="0">
                <a:solidFill>
                  <a:schemeClr val="bg1"/>
                </a:solidFill>
              </a:rPr>
              <a:t> 1: </a:t>
            </a:r>
            <a:r>
              <a:rPr lang="en-US" sz="9600" b="1" dirty="0" err="1">
                <a:solidFill>
                  <a:schemeClr val="bg1"/>
                </a:solidFill>
              </a:rPr>
              <a:t>Tìm</a:t>
            </a:r>
            <a:r>
              <a:rPr lang="en-US" sz="9600" b="1" dirty="0">
                <a:solidFill>
                  <a:schemeClr val="bg1"/>
                </a:solidFill>
              </a:rPr>
              <a:t> </a:t>
            </a:r>
            <a:r>
              <a:rPr lang="en-US" sz="9600" b="1" dirty="0" err="1">
                <a:solidFill>
                  <a:schemeClr val="bg1"/>
                </a:solidFill>
              </a:rPr>
              <a:t>hiểu</a:t>
            </a:r>
            <a:r>
              <a:rPr lang="en-US" sz="9600" b="1" dirty="0">
                <a:solidFill>
                  <a:schemeClr val="bg1"/>
                </a:solidFill>
              </a:rPr>
              <a:t> </a:t>
            </a:r>
            <a:r>
              <a:rPr lang="en-US" sz="9600" b="1" dirty="0" err="1">
                <a:solidFill>
                  <a:schemeClr val="bg1"/>
                </a:solidFill>
              </a:rPr>
              <a:t>sản</a:t>
            </a:r>
            <a:r>
              <a:rPr lang="en-US" sz="9600" b="1" dirty="0">
                <a:solidFill>
                  <a:schemeClr val="bg1"/>
                </a:solidFill>
              </a:rPr>
              <a:t> </a:t>
            </a:r>
            <a:r>
              <a:rPr lang="en-US" sz="9600" b="1" dirty="0" err="1">
                <a:solidFill>
                  <a:schemeClr val="bg1"/>
                </a:solidFill>
              </a:rPr>
              <a:t>phẩm</a:t>
            </a:r>
            <a:r>
              <a:rPr lang="en-US" sz="9600" b="1" dirty="0">
                <a:solidFill>
                  <a:schemeClr val="bg1"/>
                </a:solidFill>
              </a:rPr>
              <a:t> </a:t>
            </a:r>
            <a:r>
              <a:rPr lang="en-US" sz="9600" b="1" dirty="0" err="1">
                <a:solidFill>
                  <a:schemeClr val="bg1"/>
                </a:solidFill>
              </a:rPr>
              <a:t>mẫu</a:t>
            </a:r>
            <a:endParaRPr lang="en-US" sz="9600" b="1" dirty="0">
              <a:solidFill>
                <a:schemeClr val="bg1"/>
              </a:solidFill>
            </a:endParaRPr>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9DB3F5"/>
        </a:solidFill>
        <a:effectLst/>
      </p:bgPr>
    </p:bg>
    <p:spTree>
      <p:nvGrpSpPr>
        <p:cNvPr id="1" name=""/>
        <p:cNvGrpSpPr/>
        <p:nvPr/>
      </p:nvGrpSpPr>
      <p:grpSpPr>
        <a:xfrm>
          <a:off x="0" y="0"/>
          <a:ext cx="0" cy="0"/>
          <a:chOff x="0" y="0"/>
          <a:chExt cx="0" cy="0"/>
        </a:xfrm>
      </p:grpSpPr>
      <p:grpSp>
        <p:nvGrpSpPr>
          <p:cNvPr id="14" name="Group 8"/>
          <p:cNvGrpSpPr/>
          <p:nvPr/>
        </p:nvGrpSpPr>
        <p:grpSpPr>
          <a:xfrm>
            <a:off x="457200" y="190500"/>
            <a:ext cx="17373600" cy="10515600"/>
            <a:chOff x="0" y="-47625"/>
            <a:chExt cx="4449647" cy="1726010"/>
          </a:xfrm>
        </p:grpSpPr>
        <p:sp>
          <p:nvSpPr>
            <p:cNvPr id="15" name="Freeform 9"/>
            <p:cNvSpPr/>
            <p:nvPr/>
          </p:nvSpPr>
          <p:spPr>
            <a:xfrm>
              <a:off x="0" y="0"/>
              <a:ext cx="4449647" cy="1545841"/>
            </a:xfrm>
            <a:custGeom>
              <a:avLst/>
              <a:gdLst/>
              <a:ahLst/>
              <a:cxnLst/>
              <a:rect l="l" t="t" r="r" b="b"/>
              <a:pathLst>
                <a:path w="4274726" h="1678385">
                  <a:moveTo>
                    <a:pt x="24327" y="0"/>
                  </a:moveTo>
                  <a:lnTo>
                    <a:pt x="4250399" y="0"/>
                  </a:lnTo>
                  <a:cubicBezTo>
                    <a:pt x="4263834" y="0"/>
                    <a:pt x="4274726" y="10891"/>
                    <a:pt x="4274726" y="24327"/>
                  </a:cubicBezTo>
                  <a:lnTo>
                    <a:pt x="4274726" y="1654058"/>
                  </a:lnTo>
                  <a:cubicBezTo>
                    <a:pt x="4274726" y="1660510"/>
                    <a:pt x="4272163" y="1666697"/>
                    <a:pt x="4267601" y="1671259"/>
                  </a:cubicBezTo>
                  <a:cubicBezTo>
                    <a:pt x="4263039" y="1675822"/>
                    <a:pt x="4256851" y="1678385"/>
                    <a:pt x="4250399" y="1678385"/>
                  </a:cubicBezTo>
                  <a:lnTo>
                    <a:pt x="24327" y="1678385"/>
                  </a:lnTo>
                  <a:cubicBezTo>
                    <a:pt x="10891" y="1678385"/>
                    <a:pt x="0" y="1667493"/>
                    <a:pt x="0" y="1654058"/>
                  </a:cubicBezTo>
                  <a:lnTo>
                    <a:pt x="0" y="24327"/>
                  </a:lnTo>
                  <a:cubicBezTo>
                    <a:pt x="0" y="10891"/>
                    <a:pt x="10891" y="0"/>
                    <a:pt x="24327" y="0"/>
                  </a:cubicBezTo>
                  <a:close/>
                </a:path>
              </a:pathLst>
            </a:custGeom>
            <a:solidFill>
              <a:srgbClr val="FBF4E4"/>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TextBox 10"/>
            <p:cNvSpPr txBox="1"/>
            <p:nvPr/>
          </p:nvSpPr>
          <p:spPr>
            <a:xfrm>
              <a:off x="0" y="-47625"/>
              <a:ext cx="4274726" cy="1726010"/>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7" name="Group 3"/>
          <p:cNvGrpSpPr/>
          <p:nvPr/>
        </p:nvGrpSpPr>
        <p:grpSpPr>
          <a:xfrm>
            <a:off x="1205986" y="532280"/>
            <a:ext cx="16320013" cy="2401420"/>
            <a:chOff x="-355207" y="-162001"/>
            <a:chExt cx="3373308" cy="974801"/>
          </a:xfrm>
        </p:grpSpPr>
        <p:sp>
          <p:nvSpPr>
            <p:cNvPr id="18" name="Freeform 4"/>
            <p:cNvSpPr/>
            <p:nvPr/>
          </p:nvSpPr>
          <p:spPr>
            <a:xfrm>
              <a:off x="-355207" y="-162001"/>
              <a:ext cx="3335372" cy="665485"/>
            </a:xfrm>
            <a:custGeom>
              <a:avLst/>
              <a:gdLst/>
              <a:ahLst/>
              <a:cxnLst/>
              <a:rect l="l" t="t" r="r" b="b"/>
              <a:pathLst>
                <a:path w="3018101" h="812800">
                  <a:moveTo>
                    <a:pt x="34456" y="0"/>
                  </a:moveTo>
                  <a:lnTo>
                    <a:pt x="2983646" y="0"/>
                  </a:lnTo>
                  <a:cubicBezTo>
                    <a:pt x="2992784" y="0"/>
                    <a:pt x="3001548" y="3630"/>
                    <a:pt x="3008009" y="10092"/>
                  </a:cubicBezTo>
                  <a:cubicBezTo>
                    <a:pt x="3014471" y="16553"/>
                    <a:pt x="3018101" y="25317"/>
                    <a:pt x="3018101" y="34456"/>
                  </a:cubicBezTo>
                  <a:lnTo>
                    <a:pt x="3018101" y="778344"/>
                  </a:lnTo>
                  <a:cubicBezTo>
                    <a:pt x="3018101" y="787483"/>
                    <a:pt x="3014471" y="796247"/>
                    <a:pt x="3008009" y="802708"/>
                  </a:cubicBezTo>
                  <a:cubicBezTo>
                    <a:pt x="3001548" y="809170"/>
                    <a:pt x="2992784" y="812800"/>
                    <a:pt x="2983646" y="812800"/>
                  </a:cubicBezTo>
                  <a:lnTo>
                    <a:pt x="34456" y="812800"/>
                  </a:lnTo>
                  <a:cubicBezTo>
                    <a:pt x="25317" y="812800"/>
                    <a:pt x="16553" y="809170"/>
                    <a:pt x="10092" y="802708"/>
                  </a:cubicBezTo>
                  <a:cubicBezTo>
                    <a:pt x="3630" y="796247"/>
                    <a:pt x="0" y="787483"/>
                    <a:pt x="0" y="778344"/>
                  </a:cubicBezTo>
                  <a:lnTo>
                    <a:pt x="0" y="34456"/>
                  </a:lnTo>
                  <a:cubicBezTo>
                    <a:pt x="0" y="25317"/>
                    <a:pt x="3630" y="16553"/>
                    <a:pt x="10092" y="10092"/>
                  </a:cubicBezTo>
                  <a:cubicBezTo>
                    <a:pt x="16553" y="3630"/>
                    <a:pt x="25317" y="0"/>
                    <a:pt x="34456" y="0"/>
                  </a:cubicBezTo>
                  <a:close/>
                </a:path>
              </a:pathLst>
            </a:custGeom>
            <a:solidFill>
              <a:srgbClr val="FC8181"/>
            </a:solidFill>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Quan sát Hình 3 và cho biết mô hình điện mặt trời gồm có những bộ phận chính nào.</a:t>
              </a:r>
              <a:endParaRPr kumimoji="0" lang="en-SG" sz="4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 name="TextBox 5"/>
            <p:cNvSpPr txBox="1"/>
            <p:nvPr/>
          </p:nvSpPr>
          <p:spPr>
            <a:xfrm>
              <a:off x="0" y="-47625"/>
              <a:ext cx="3018101" cy="860425"/>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3" name="Picture 2"/>
          <p:cNvPicPr>
            <a:picLocks noChangeAspect="1"/>
          </p:cNvPicPr>
          <p:nvPr/>
        </p:nvPicPr>
        <p:blipFill>
          <a:blip r:embed="rId1"/>
          <a:stretch>
            <a:fillRect/>
          </a:stretch>
        </p:blipFill>
        <p:spPr>
          <a:xfrm>
            <a:off x="3124200" y="2476500"/>
            <a:ext cx="11585460" cy="7010400"/>
          </a:xfrm>
          <a:prstGeom prst="rect">
            <a:avLst/>
          </a:prstGeom>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9DB3F5"/>
        </a:solidFill>
        <a:effectLst/>
      </p:bgPr>
    </p:bg>
    <p:spTree>
      <p:nvGrpSpPr>
        <p:cNvPr id="1" name=""/>
        <p:cNvGrpSpPr/>
        <p:nvPr/>
      </p:nvGrpSpPr>
      <p:grpSpPr>
        <a:xfrm>
          <a:off x="0" y="0"/>
          <a:ext cx="0" cy="0"/>
          <a:chOff x="0" y="0"/>
          <a:chExt cx="0" cy="0"/>
        </a:xfrm>
      </p:grpSpPr>
      <p:grpSp>
        <p:nvGrpSpPr>
          <p:cNvPr id="14" name="Group 8"/>
          <p:cNvGrpSpPr/>
          <p:nvPr/>
        </p:nvGrpSpPr>
        <p:grpSpPr>
          <a:xfrm>
            <a:off x="457200" y="190500"/>
            <a:ext cx="17373600" cy="10515600"/>
            <a:chOff x="0" y="-47625"/>
            <a:chExt cx="4449647" cy="1726010"/>
          </a:xfrm>
        </p:grpSpPr>
        <p:sp>
          <p:nvSpPr>
            <p:cNvPr id="15" name="Freeform 9"/>
            <p:cNvSpPr/>
            <p:nvPr/>
          </p:nvSpPr>
          <p:spPr>
            <a:xfrm>
              <a:off x="0" y="0"/>
              <a:ext cx="4449647" cy="1545841"/>
            </a:xfrm>
            <a:custGeom>
              <a:avLst/>
              <a:gdLst/>
              <a:ahLst/>
              <a:cxnLst/>
              <a:rect l="l" t="t" r="r" b="b"/>
              <a:pathLst>
                <a:path w="4274726" h="1678385">
                  <a:moveTo>
                    <a:pt x="24327" y="0"/>
                  </a:moveTo>
                  <a:lnTo>
                    <a:pt x="4250399" y="0"/>
                  </a:lnTo>
                  <a:cubicBezTo>
                    <a:pt x="4263834" y="0"/>
                    <a:pt x="4274726" y="10891"/>
                    <a:pt x="4274726" y="24327"/>
                  </a:cubicBezTo>
                  <a:lnTo>
                    <a:pt x="4274726" y="1654058"/>
                  </a:lnTo>
                  <a:cubicBezTo>
                    <a:pt x="4274726" y="1660510"/>
                    <a:pt x="4272163" y="1666697"/>
                    <a:pt x="4267601" y="1671259"/>
                  </a:cubicBezTo>
                  <a:cubicBezTo>
                    <a:pt x="4263039" y="1675822"/>
                    <a:pt x="4256851" y="1678385"/>
                    <a:pt x="4250399" y="1678385"/>
                  </a:cubicBezTo>
                  <a:lnTo>
                    <a:pt x="24327" y="1678385"/>
                  </a:lnTo>
                  <a:cubicBezTo>
                    <a:pt x="10891" y="1678385"/>
                    <a:pt x="0" y="1667493"/>
                    <a:pt x="0" y="1654058"/>
                  </a:cubicBezTo>
                  <a:lnTo>
                    <a:pt x="0" y="24327"/>
                  </a:lnTo>
                  <a:cubicBezTo>
                    <a:pt x="0" y="10891"/>
                    <a:pt x="10891" y="0"/>
                    <a:pt x="24327" y="0"/>
                  </a:cubicBezTo>
                  <a:close/>
                </a:path>
              </a:pathLst>
            </a:custGeom>
            <a:solidFill>
              <a:srgbClr val="FBF4E4"/>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TextBox 10"/>
            <p:cNvSpPr txBox="1"/>
            <p:nvPr/>
          </p:nvSpPr>
          <p:spPr>
            <a:xfrm>
              <a:off x="0" y="-47625"/>
              <a:ext cx="4274726" cy="1726010"/>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 name="TextBox 3"/>
          <p:cNvSpPr txBox="1"/>
          <p:nvPr/>
        </p:nvSpPr>
        <p:spPr>
          <a:xfrm>
            <a:off x="1752600" y="723900"/>
            <a:ext cx="15925800" cy="5632311"/>
          </a:xfrm>
          <a:prstGeom prst="rect">
            <a:avLst/>
          </a:prstGeom>
          <a:noFill/>
        </p:spPr>
        <p:txBody>
          <a:bodyPr wrap="square" rtlCol="0">
            <a:spAutoFit/>
          </a:bodyPr>
          <a:lstStyle/>
          <a:p>
            <a:pPr algn="just"/>
            <a:r>
              <a:rPr lang="vi-VN" sz="7200" b="1" dirty="0">
                <a:solidFill>
                  <a:srgbClr val="FF0000"/>
                </a:solidFill>
                <a:latin typeface="Cambria" panose="02040503050406030204" pitchFamily="18" charset="0"/>
                <a:ea typeface="Cambria" panose="02040503050406030204" pitchFamily="18" charset="0"/>
              </a:rPr>
              <a:t>Mô hình điện mặt trời gồm có những bộ phận chính sau:</a:t>
            </a:r>
            <a:endParaRPr lang="vi-VN" sz="7200" b="1" dirty="0">
              <a:solidFill>
                <a:srgbClr val="FF0000"/>
              </a:solidFill>
              <a:latin typeface="Cambria" panose="02040503050406030204" pitchFamily="18" charset="0"/>
              <a:ea typeface="Cambria" panose="02040503050406030204" pitchFamily="18" charset="0"/>
            </a:endParaRPr>
          </a:p>
          <a:p>
            <a:pPr algn="just"/>
            <a:r>
              <a:rPr lang="vi-VN" sz="7200" dirty="0">
                <a:solidFill>
                  <a:srgbClr val="FF0000"/>
                </a:solidFill>
                <a:latin typeface="Cambria" panose="02040503050406030204" pitchFamily="18" charset="0"/>
                <a:ea typeface="Cambria" panose="02040503050406030204" pitchFamily="18" charset="0"/>
              </a:rPr>
              <a:t>- Tấm pin mặt trời và dây dẫn điện</a:t>
            </a:r>
            <a:endParaRPr lang="vi-VN" sz="7200" dirty="0">
              <a:solidFill>
                <a:srgbClr val="FF0000"/>
              </a:solidFill>
              <a:latin typeface="Cambria" panose="02040503050406030204" pitchFamily="18" charset="0"/>
              <a:ea typeface="Cambria" panose="02040503050406030204" pitchFamily="18" charset="0"/>
            </a:endParaRPr>
          </a:p>
          <a:p>
            <a:pPr algn="just"/>
            <a:r>
              <a:rPr lang="vi-VN" sz="7200" dirty="0">
                <a:solidFill>
                  <a:srgbClr val="FF0000"/>
                </a:solidFill>
                <a:latin typeface="Cambria" panose="02040503050406030204" pitchFamily="18" charset="0"/>
                <a:ea typeface="Cambria" panose="02040503050406030204" pitchFamily="18" charset="0"/>
              </a:rPr>
              <a:t>- Đèn LED</a:t>
            </a:r>
            <a:endParaRPr lang="vi-VN" sz="7200" dirty="0">
              <a:solidFill>
                <a:srgbClr val="FF0000"/>
              </a:solidFill>
              <a:latin typeface="Cambria" panose="02040503050406030204" pitchFamily="18" charset="0"/>
              <a:ea typeface="Cambria" panose="02040503050406030204" pitchFamily="18" charset="0"/>
            </a:endParaRPr>
          </a:p>
          <a:p>
            <a:pPr algn="just"/>
            <a:r>
              <a:rPr lang="vi-VN" sz="7200" dirty="0">
                <a:solidFill>
                  <a:srgbClr val="FF0000"/>
                </a:solidFill>
                <a:latin typeface="Cambria" panose="02040503050406030204" pitchFamily="18" charset="0"/>
                <a:ea typeface="Cambria" panose="02040503050406030204" pitchFamily="18" charset="0"/>
              </a:rPr>
              <a:t>- Khung giá đỡ</a:t>
            </a:r>
            <a:endParaRPr lang="vi-VN" sz="7200" b="0" i="0" dirty="0">
              <a:solidFill>
                <a:srgbClr val="FF0000"/>
              </a:solidFill>
              <a:effectLst/>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1"/>
          <a:stretch>
            <a:fillRect/>
          </a:stretch>
        </p:blipFill>
        <p:spPr>
          <a:xfrm>
            <a:off x="8839200" y="4533900"/>
            <a:ext cx="7681663" cy="4648200"/>
          </a:xfrm>
          <a:prstGeom prst="rect">
            <a:avLst/>
          </a:prstGeom>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9DB3F5"/>
        </a:solidFill>
        <a:effectLst/>
      </p:bgPr>
    </p:bg>
    <p:spTree>
      <p:nvGrpSpPr>
        <p:cNvPr id="1" name=""/>
        <p:cNvGrpSpPr/>
        <p:nvPr/>
      </p:nvGrpSpPr>
      <p:grpSpPr>
        <a:xfrm>
          <a:off x="0" y="0"/>
          <a:ext cx="0" cy="0"/>
          <a:chOff x="0" y="0"/>
          <a:chExt cx="0" cy="0"/>
        </a:xfrm>
      </p:grpSpPr>
      <p:grpSp>
        <p:nvGrpSpPr>
          <p:cNvPr id="14" name="Group 8"/>
          <p:cNvGrpSpPr/>
          <p:nvPr/>
        </p:nvGrpSpPr>
        <p:grpSpPr>
          <a:xfrm>
            <a:off x="457200" y="190500"/>
            <a:ext cx="17373600" cy="10515600"/>
            <a:chOff x="0" y="-47625"/>
            <a:chExt cx="4449647" cy="1726010"/>
          </a:xfrm>
        </p:grpSpPr>
        <p:sp>
          <p:nvSpPr>
            <p:cNvPr id="15" name="Freeform 9"/>
            <p:cNvSpPr/>
            <p:nvPr/>
          </p:nvSpPr>
          <p:spPr>
            <a:xfrm>
              <a:off x="0" y="0"/>
              <a:ext cx="4449647" cy="1545841"/>
            </a:xfrm>
            <a:custGeom>
              <a:avLst/>
              <a:gdLst/>
              <a:ahLst/>
              <a:cxnLst/>
              <a:rect l="l" t="t" r="r" b="b"/>
              <a:pathLst>
                <a:path w="4274726" h="1678385">
                  <a:moveTo>
                    <a:pt x="24327" y="0"/>
                  </a:moveTo>
                  <a:lnTo>
                    <a:pt x="4250399" y="0"/>
                  </a:lnTo>
                  <a:cubicBezTo>
                    <a:pt x="4263834" y="0"/>
                    <a:pt x="4274726" y="10891"/>
                    <a:pt x="4274726" y="24327"/>
                  </a:cubicBezTo>
                  <a:lnTo>
                    <a:pt x="4274726" y="1654058"/>
                  </a:lnTo>
                  <a:cubicBezTo>
                    <a:pt x="4274726" y="1660510"/>
                    <a:pt x="4272163" y="1666697"/>
                    <a:pt x="4267601" y="1671259"/>
                  </a:cubicBezTo>
                  <a:cubicBezTo>
                    <a:pt x="4263039" y="1675822"/>
                    <a:pt x="4256851" y="1678385"/>
                    <a:pt x="4250399" y="1678385"/>
                  </a:cubicBezTo>
                  <a:lnTo>
                    <a:pt x="24327" y="1678385"/>
                  </a:lnTo>
                  <a:cubicBezTo>
                    <a:pt x="10891" y="1678385"/>
                    <a:pt x="0" y="1667493"/>
                    <a:pt x="0" y="1654058"/>
                  </a:cubicBezTo>
                  <a:lnTo>
                    <a:pt x="0" y="24327"/>
                  </a:lnTo>
                  <a:cubicBezTo>
                    <a:pt x="0" y="10891"/>
                    <a:pt x="10891" y="0"/>
                    <a:pt x="24327" y="0"/>
                  </a:cubicBezTo>
                  <a:close/>
                </a:path>
              </a:pathLst>
            </a:custGeom>
            <a:solidFill>
              <a:srgbClr val="FBF4E4"/>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TextBox 10"/>
            <p:cNvSpPr txBox="1"/>
            <p:nvPr/>
          </p:nvSpPr>
          <p:spPr>
            <a:xfrm>
              <a:off x="0" y="-47625"/>
              <a:ext cx="4274726" cy="1726010"/>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7" name="Group 3"/>
          <p:cNvGrpSpPr/>
          <p:nvPr/>
        </p:nvGrpSpPr>
        <p:grpSpPr>
          <a:xfrm>
            <a:off x="1205986" y="532280"/>
            <a:ext cx="16320013" cy="2401420"/>
            <a:chOff x="-355207" y="-162001"/>
            <a:chExt cx="3373308" cy="974801"/>
          </a:xfrm>
        </p:grpSpPr>
        <p:sp>
          <p:nvSpPr>
            <p:cNvPr id="18" name="Freeform 4"/>
            <p:cNvSpPr/>
            <p:nvPr/>
          </p:nvSpPr>
          <p:spPr>
            <a:xfrm>
              <a:off x="-355207" y="-162001"/>
              <a:ext cx="3335372" cy="665485"/>
            </a:xfrm>
            <a:custGeom>
              <a:avLst/>
              <a:gdLst/>
              <a:ahLst/>
              <a:cxnLst/>
              <a:rect l="l" t="t" r="r" b="b"/>
              <a:pathLst>
                <a:path w="3018101" h="812800">
                  <a:moveTo>
                    <a:pt x="34456" y="0"/>
                  </a:moveTo>
                  <a:lnTo>
                    <a:pt x="2983646" y="0"/>
                  </a:lnTo>
                  <a:cubicBezTo>
                    <a:pt x="2992784" y="0"/>
                    <a:pt x="3001548" y="3630"/>
                    <a:pt x="3008009" y="10092"/>
                  </a:cubicBezTo>
                  <a:cubicBezTo>
                    <a:pt x="3014471" y="16553"/>
                    <a:pt x="3018101" y="25317"/>
                    <a:pt x="3018101" y="34456"/>
                  </a:cubicBezTo>
                  <a:lnTo>
                    <a:pt x="3018101" y="778344"/>
                  </a:lnTo>
                  <a:cubicBezTo>
                    <a:pt x="3018101" y="787483"/>
                    <a:pt x="3014471" y="796247"/>
                    <a:pt x="3008009" y="802708"/>
                  </a:cubicBezTo>
                  <a:cubicBezTo>
                    <a:pt x="3001548" y="809170"/>
                    <a:pt x="2992784" y="812800"/>
                    <a:pt x="2983646" y="812800"/>
                  </a:cubicBezTo>
                  <a:lnTo>
                    <a:pt x="34456" y="812800"/>
                  </a:lnTo>
                  <a:cubicBezTo>
                    <a:pt x="25317" y="812800"/>
                    <a:pt x="16553" y="809170"/>
                    <a:pt x="10092" y="802708"/>
                  </a:cubicBezTo>
                  <a:cubicBezTo>
                    <a:pt x="3630" y="796247"/>
                    <a:pt x="0" y="787483"/>
                    <a:pt x="0" y="778344"/>
                  </a:cubicBezTo>
                  <a:lnTo>
                    <a:pt x="0" y="34456"/>
                  </a:lnTo>
                  <a:cubicBezTo>
                    <a:pt x="0" y="25317"/>
                    <a:pt x="3630" y="16553"/>
                    <a:pt x="10092" y="10092"/>
                  </a:cubicBezTo>
                  <a:cubicBezTo>
                    <a:pt x="16553" y="3630"/>
                    <a:pt x="25317" y="0"/>
                    <a:pt x="34456" y="0"/>
                  </a:cubicBezTo>
                  <a:close/>
                </a:path>
              </a:pathLst>
            </a:custGeom>
            <a:solidFill>
              <a:srgbClr val="FC8181"/>
            </a:solidFill>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Hãy cho biết mỗi mô tả dưới đây nói về bộ phận nào của mô hình điện mặt trời trong Hình 3</a:t>
              </a:r>
              <a:endParaRPr kumimoji="0" lang="en-SG" sz="4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 name="TextBox 5"/>
            <p:cNvSpPr txBox="1"/>
            <p:nvPr/>
          </p:nvSpPr>
          <p:spPr>
            <a:xfrm>
              <a:off x="0" y="-47625"/>
              <a:ext cx="3018101" cy="860425"/>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4" name="Picture 3"/>
          <p:cNvPicPr>
            <a:picLocks noChangeAspect="1"/>
          </p:cNvPicPr>
          <p:nvPr/>
        </p:nvPicPr>
        <p:blipFill>
          <a:blip r:embed="rId1"/>
          <a:stretch>
            <a:fillRect/>
          </a:stretch>
        </p:blipFill>
        <p:spPr>
          <a:xfrm>
            <a:off x="838200" y="3238500"/>
            <a:ext cx="13979195" cy="5257800"/>
          </a:xfrm>
          <a:prstGeom prst="rect">
            <a:avLst/>
          </a:prstGeom>
        </p:spPr>
      </p:pic>
      <p:sp>
        <p:nvSpPr>
          <p:cNvPr id="5" name="Rectangle: Rounded Corners 4"/>
          <p:cNvSpPr/>
          <p:nvPr/>
        </p:nvSpPr>
        <p:spPr>
          <a:xfrm>
            <a:off x="13487400" y="3390900"/>
            <a:ext cx="3886200" cy="1066800"/>
          </a:xfrm>
          <a:prstGeom prst="roundRect">
            <a:avLst/>
          </a:prstGeom>
          <a:ln w="5715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err="1">
                <a:solidFill>
                  <a:srgbClr val="FF0000"/>
                </a:solidFill>
              </a:rPr>
              <a:t>Khung</a:t>
            </a:r>
            <a:r>
              <a:rPr lang="en-US" sz="4800" dirty="0">
                <a:solidFill>
                  <a:srgbClr val="FF0000"/>
                </a:solidFill>
              </a:rPr>
              <a:t> </a:t>
            </a:r>
            <a:r>
              <a:rPr lang="en-US" sz="4800" dirty="0" err="1">
                <a:solidFill>
                  <a:srgbClr val="FF0000"/>
                </a:solidFill>
              </a:rPr>
              <a:t>giá</a:t>
            </a:r>
            <a:r>
              <a:rPr lang="en-US" sz="4800" dirty="0">
                <a:solidFill>
                  <a:srgbClr val="FF0000"/>
                </a:solidFill>
              </a:rPr>
              <a:t> </a:t>
            </a:r>
            <a:r>
              <a:rPr lang="en-US" sz="4800" dirty="0" err="1">
                <a:solidFill>
                  <a:srgbClr val="FF0000"/>
                </a:solidFill>
              </a:rPr>
              <a:t>đỡ</a:t>
            </a:r>
            <a:endParaRPr lang="en-US" sz="4800" dirty="0">
              <a:solidFill>
                <a:srgbClr val="FF0000"/>
              </a:solidFill>
            </a:endParaRPr>
          </a:p>
        </p:txBody>
      </p:sp>
      <p:sp>
        <p:nvSpPr>
          <p:cNvPr id="6" name="Rectangle: Rounded Corners 5"/>
          <p:cNvSpPr/>
          <p:nvPr/>
        </p:nvSpPr>
        <p:spPr>
          <a:xfrm>
            <a:off x="14249400" y="4838700"/>
            <a:ext cx="3886200" cy="838200"/>
          </a:xfrm>
          <a:prstGeom prst="roundRect">
            <a:avLst/>
          </a:prstGeom>
          <a:ln w="5715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solidFill>
                  <a:srgbClr val="FF0000"/>
                </a:solidFill>
              </a:rPr>
              <a:t>Tấm</a:t>
            </a:r>
            <a:r>
              <a:rPr lang="en-US" sz="4000" dirty="0">
                <a:solidFill>
                  <a:srgbClr val="FF0000"/>
                </a:solidFill>
              </a:rPr>
              <a:t> pin </a:t>
            </a:r>
            <a:r>
              <a:rPr lang="en-US" sz="4000" dirty="0" err="1">
                <a:solidFill>
                  <a:srgbClr val="FF0000"/>
                </a:solidFill>
              </a:rPr>
              <a:t>mặt</a:t>
            </a:r>
            <a:r>
              <a:rPr lang="en-US" sz="4000" dirty="0">
                <a:solidFill>
                  <a:srgbClr val="FF0000"/>
                </a:solidFill>
              </a:rPr>
              <a:t> </a:t>
            </a:r>
            <a:r>
              <a:rPr lang="en-US" sz="4000" dirty="0" err="1">
                <a:solidFill>
                  <a:srgbClr val="FF0000"/>
                </a:solidFill>
              </a:rPr>
              <a:t>trời</a:t>
            </a:r>
            <a:endParaRPr lang="en-US" sz="4000" dirty="0">
              <a:solidFill>
                <a:srgbClr val="FF0000"/>
              </a:solidFill>
            </a:endParaRPr>
          </a:p>
        </p:txBody>
      </p:sp>
      <p:sp>
        <p:nvSpPr>
          <p:cNvPr id="7" name="Rectangle: Rounded Corners 6"/>
          <p:cNvSpPr/>
          <p:nvPr/>
        </p:nvSpPr>
        <p:spPr>
          <a:xfrm>
            <a:off x="7772400" y="5981700"/>
            <a:ext cx="2895600" cy="1066800"/>
          </a:xfrm>
          <a:prstGeom prst="roundRect">
            <a:avLst/>
          </a:prstGeom>
          <a:ln w="5715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a:solidFill>
                  <a:srgbClr val="FF0000"/>
                </a:solidFill>
              </a:rPr>
              <a:t>Đèn LED</a:t>
            </a:r>
            <a:endParaRPr lang="en-US" sz="4800" dirty="0">
              <a:solidFill>
                <a:srgbClr val="FF0000"/>
              </a:solidFill>
            </a:endParaRPr>
          </a:p>
        </p:txBody>
      </p:sp>
      <p:sp>
        <p:nvSpPr>
          <p:cNvPr id="8" name="Rectangle: Rounded Corners 7"/>
          <p:cNvSpPr/>
          <p:nvPr/>
        </p:nvSpPr>
        <p:spPr>
          <a:xfrm>
            <a:off x="12192000" y="7353300"/>
            <a:ext cx="4191000" cy="1066800"/>
          </a:xfrm>
          <a:prstGeom prst="roundRect">
            <a:avLst/>
          </a:prstGeom>
          <a:ln w="5715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a:solidFill>
                  <a:srgbClr val="FF0000"/>
                </a:solidFill>
              </a:rPr>
              <a:t>Dây dẫn điện</a:t>
            </a:r>
            <a:endParaRPr lang="en-US" sz="4800" dirty="0">
              <a:solidFill>
                <a:srgbClr val="FF0000"/>
              </a:solidFill>
            </a:endParaRPr>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down)">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9DB3F5"/>
        </a:solidFill>
        <a:effectLst/>
      </p:bgPr>
    </p:bg>
    <p:spTree>
      <p:nvGrpSpPr>
        <p:cNvPr id="1" name=""/>
        <p:cNvGrpSpPr/>
        <p:nvPr/>
      </p:nvGrpSpPr>
      <p:grpSpPr>
        <a:xfrm>
          <a:off x="0" y="0"/>
          <a:ext cx="0" cy="0"/>
          <a:chOff x="0" y="0"/>
          <a:chExt cx="0" cy="0"/>
        </a:xfrm>
      </p:grpSpPr>
      <p:grpSp>
        <p:nvGrpSpPr>
          <p:cNvPr id="14" name="Group 8"/>
          <p:cNvGrpSpPr/>
          <p:nvPr/>
        </p:nvGrpSpPr>
        <p:grpSpPr>
          <a:xfrm>
            <a:off x="457200" y="190500"/>
            <a:ext cx="17373600" cy="10515600"/>
            <a:chOff x="0" y="-47625"/>
            <a:chExt cx="4449647" cy="1726010"/>
          </a:xfrm>
        </p:grpSpPr>
        <p:sp>
          <p:nvSpPr>
            <p:cNvPr id="15" name="Freeform 9"/>
            <p:cNvSpPr/>
            <p:nvPr/>
          </p:nvSpPr>
          <p:spPr>
            <a:xfrm>
              <a:off x="0" y="0"/>
              <a:ext cx="4449647" cy="1545841"/>
            </a:xfrm>
            <a:custGeom>
              <a:avLst/>
              <a:gdLst/>
              <a:ahLst/>
              <a:cxnLst/>
              <a:rect l="l" t="t" r="r" b="b"/>
              <a:pathLst>
                <a:path w="4274726" h="1678385">
                  <a:moveTo>
                    <a:pt x="24327" y="0"/>
                  </a:moveTo>
                  <a:lnTo>
                    <a:pt x="4250399" y="0"/>
                  </a:lnTo>
                  <a:cubicBezTo>
                    <a:pt x="4263834" y="0"/>
                    <a:pt x="4274726" y="10891"/>
                    <a:pt x="4274726" y="24327"/>
                  </a:cubicBezTo>
                  <a:lnTo>
                    <a:pt x="4274726" y="1654058"/>
                  </a:lnTo>
                  <a:cubicBezTo>
                    <a:pt x="4274726" y="1660510"/>
                    <a:pt x="4272163" y="1666697"/>
                    <a:pt x="4267601" y="1671259"/>
                  </a:cubicBezTo>
                  <a:cubicBezTo>
                    <a:pt x="4263039" y="1675822"/>
                    <a:pt x="4256851" y="1678385"/>
                    <a:pt x="4250399" y="1678385"/>
                  </a:cubicBezTo>
                  <a:lnTo>
                    <a:pt x="24327" y="1678385"/>
                  </a:lnTo>
                  <a:cubicBezTo>
                    <a:pt x="10891" y="1678385"/>
                    <a:pt x="0" y="1667493"/>
                    <a:pt x="0" y="1654058"/>
                  </a:cubicBezTo>
                  <a:lnTo>
                    <a:pt x="0" y="24327"/>
                  </a:lnTo>
                  <a:cubicBezTo>
                    <a:pt x="0" y="10891"/>
                    <a:pt x="10891" y="0"/>
                    <a:pt x="24327" y="0"/>
                  </a:cubicBezTo>
                  <a:close/>
                </a:path>
              </a:pathLst>
            </a:custGeom>
            <a:solidFill>
              <a:srgbClr val="FBF4E4"/>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TextBox 10"/>
            <p:cNvSpPr txBox="1"/>
            <p:nvPr/>
          </p:nvSpPr>
          <p:spPr>
            <a:xfrm>
              <a:off x="0" y="-47625"/>
              <a:ext cx="4274726" cy="1726010"/>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2" name="图片 1"/>
          <p:cNvPicPr>
            <a:picLocks noChangeAspect="1"/>
          </p:cNvPicPr>
          <p:nvPr/>
        </p:nvPicPr>
        <p:blipFill rotWithShape="1">
          <a:blip r:embed="rId1" cstate="print">
            <a:extLst>
              <a:ext uri="{28A0092B-C50C-407E-A947-70E740481C1C}">
                <a14:useLocalDpi xmlns:a14="http://schemas.microsoft.com/office/drawing/2010/main" val="0"/>
              </a:ext>
            </a:extLst>
          </a:blip>
          <a:srcRect l="66389"/>
          <a:stretch>
            <a:fillRect/>
          </a:stretch>
        </p:blipFill>
        <p:spPr>
          <a:xfrm flipH="1">
            <a:off x="304800" y="3771900"/>
            <a:ext cx="2590800" cy="6763245"/>
          </a:xfrm>
          <a:prstGeom prst="rect">
            <a:avLst/>
          </a:prstGeom>
        </p:spPr>
      </p:pic>
      <p:sp>
        <p:nvSpPr>
          <p:cNvPr id="3" name="TextBox 13"/>
          <p:cNvSpPr txBox="1"/>
          <p:nvPr/>
        </p:nvSpPr>
        <p:spPr>
          <a:xfrm>
            <a:off x="2819400" y="1104900"/>
            <a:ext cx="14935200" cy="6324898"/>
          </a:xfrm>
          <a:prstGeom prst="cloudCallout">
            <a:avLst>
              <a:gd name="adj1" fmla="val -53040"/>
              <a:gd name="adj2" fmla="val 29843"/>
            </a:avLst>
          </a:prstGeom>
          <a:solidFill>
            <a:schemeClr val="bg1"/>
          </a:solidFill>
          <a:ln>
            <a:solidFill>
              <a:schemeClr val="tx1"/>
            </a:solidFill>
          </a:ln>
        </p:spPr>
        <p:txBody>
          <a:bodyPr wrap="square" lIns="0" tIns="0" rIns="0" bIns="0" rtlCol="0" anchor="t">
            <a:spAutoFit/>
          </a:bodyPr>
          <a:lstStyle/>
          <a:p>
            <a:pPr algn="ctr">
              <a:spcBef>
                <a:spcPct val="0"/>
              </a:spcBef>
            </a:pPr>
            <a:r>
              <a:rPr lang="vi-VN" sz="5400" b="1" dirty="0">
                <a:solidFill>
                  <a:srgbClr val="FF0000"/>
                </a:solidFill>
                <a:latin typeface="Cambria" panose="02040503050406030204" pitchFamily="18" charset="0"/>
                <a:ea typeface="Cambria" panose="02040503050406030204" pitchFamily="18" charset="0"/>
                <a:cs typeface="Open Sans Bold"/>
                <a:sym typeface="Open Sans Bold"/>
              </a:rPr>
              <a:t>Mô hình điện mặt trời gồm có các bộ phận chính như: </a:t>
            </a:r>
            <a:r>
              <a:rPr lang="vi-VN" sz="5400" dirty="0">
                <a:solidFill>
                  <a:srgbClr val="FF0000"/>
                </a:solidFill>
                <a:latin typeface="Cambria" panose="02040503050406030204" pitchFamily="18" charset="0"/>
                <a:ea typeface="Cambria" panose="02040503050406030204" pitchFamily="18" charset="0"/>
                <a:cs typeface="Open Sans Bold"/>
                <a:sym typeface="Open Sans Bold"/>
              </a:rPr>
              <a:t>tấm pin mặt trời, khung giá đỡ, dây dẫn điện và thiết bị tiêu thụ năng lượng điện.</a:t>
            </a:r>
            <a:endParaRPr lang="vi-VN" sz="5400" dirty="0">
              <a:solidFill>
                <a:srgbClr val="FF0000"/>
              </a:solidFill>
              <a:latin typeface="Cambria" panose="02040503050406030204" pitchFamily="18" charset="0"/>
              <a:ea typeface="Cambria" panose="02040503050406030204" pitchFamily="18" charset="0"/>
              <a:cs typeface="Open Sans Bold"/>
              <a:sym typeface="Open Sans Bold"/>
            </a:endParaRPr>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863</Words>
  <Application>WPS Presentation</Application>
  <PresentationFormat>Custom</PresentationFormat>
  <Paragraphs>29</Paragraphs>
  <Slides>21</Slides>
  <Notes>11</Notes>
  <HiddenSlides>0</HiddenSlides>
  <MMClips>1</MMClips>
  <ScaleCrop>false</ScaleCrop>
  <HeadingPairs>
    <vt:vector size="6" baseType="variant">
      <vt:variant>
        <vt:lpstr>已用的字体</vt:lpstr>
      </vt:variant>
      <vt:variant>
        <vt:i4>10</vt:i4>
      </vt:variant>
      <vt:variant>
        <vt:lpstr>主题</vt:lpstr>
      </vt:variant>
      <vt:variant>
        <vt:i4>3</vt:i4>
      </vt:variant>
      <vt:variant>
        <vt:lpstr>幻灯片标题</vt:lpstr>
      </vt:variant>
      <vt:variant>
        <vt:i4>21</vt:i4>
      </vt:variant>
    </vt:vector>
  </HeadingPairs>
  <TitlesOfParts>
    <vt:vector size="34" baseType="lpstr">
      <vt:lpstr>Arial</vt:lpstr>
      <vt:lpstr>SimSun</vt:lpstr>
      <vt:lpstr>Wingdings</vt:lpstr>
      <vt:lpstr>Calibri</vt:lpstr>
      <vt:lpstr>Cambria</vt:lpstr>
      <vt:lpstr>Open Sans Bold</vt:lpstr>
      <vt:lpstr>Open Sans</vt:lpstr>
      <vt:lpstr>Tahoma</vt:lpstr>
      <vt:lpstr>Microsoft YaHei</vt:lpstr>
      <vt:lpstr>Arial Unicode MS</vt:lpstr>
      <vt:lpstr>Office Theme</vt:lpstr>
      <vt:lpstr>1_Office Theme</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Presentation2.pptx</dc:title>
  <dc:creator>thao</dc:creator>
  <cp:lastModifiedBy>google1598668433</cp:lastModifiedBy>
  <cp:revision>32</cp:revision>
  <dcterms:created xsi:type="dcterms:W3CDTF">2006-08-16T00:00:00Z</dcterms:created>
  <dcterms:modified xsi:type="dcterms:W3CDTF">2025-03-14T14:30:26Z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9F62743175814F7D8C5A0A47429267A1_12</vt:lpwstr>
  </property>
  <property fmtid="{D5CDD505-2E9C-101B-9397-08002B2CF9AE}" pid="3" name="KSOProductBuildVer">
    <vt:lpwstr>1033-12.2.0.20326</vt:lpwstr>
  </property>
</Properties>
</file>