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8"/>
  </p:notesMasterIdLst>
  <p:sldIdLst>
    <p:sldId id="305" r:id="rId2"/>
    <p:sldId id="306" r:id="rId3"/>
    <p:sldId id="308" r:id="rId4"/>
    <p:sldId id="309" r:id="rId5"/>
    <p:sldId id="310" r:id="rId6"/>
    <p:sldId id="311" r:id="rId7"/>
  </p:sldIdLst>
  <p:sldSz cx="9144000" cy="5143500" type="screen16x9"/>
  <p:notesSz cx="6858000" cy="9144000"/>
  <p:embeddedFontLst>
    <p:embeddedFont>
      <p:font typeface="UTM Cookies" panose="02040603050506020204" pitchFamily="18" charset="0"/>
      <p:regular r:id="rId9"/>
    </p:embeddedFont>
    <p:embeddedFont>
      <p:font typeface="Pangolin" panose="020B0604020202020204" charset="0"/>
      <p:regular r:id="rId10"/>
    </p:embeddedFont>
    <p:embeddedFont>
      <p:font typeface="UTM Androgyne" panose="02040603050506020204" pitchFamily="18" charset="0"/>
      <p:regular r:id="rId11"/>
    </p:embeddedFont>
    <p:embeddedFont>
      <p:font typeface="Baloo 2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D9D0"/>
    <a:srgbClr val="00A651"/>
    <a:srgbClr val="1A8C54"/>
    <a:srgbClr val="AC98C9"/>
    <a:srgbClr val="E5E1EE"/>
    <a:srgbClr val="A165AB"/>
    <a:srgbClr val="FAD5E6"/>
    <a:srgbClr val="BDD646"/>
    <a:srgbClr val="E8F0C7"/>
    <a:srgbClr val="62BB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3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5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chemeClr val="accent6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727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BA8C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165A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BA8CBA"/>
                </a:solidFill>
              </a:rPr>
              <a:t>FeistyForwarders_0968120672</a:t>
            </a:r>
            <a:endParaRPr lang="en-US" sz="800" dirty="0">
              <a:solidFill>
                <a:srgbClr val="BA8CBA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8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CHIA SẺ</a:t>
            </a:r>
            <a:r>
              <a:rPr lang="en-US" sz="48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CỘNG ĐỒNG</a:t>
            </a:r>
            <a:endParaRPr lang="en-US" sz="48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63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AD5E6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165AB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905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AC98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A165AB"/>
              </a:solidFill>
            </a:endParaRPr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bg2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AC98C9"/>
                </a:solidFill>
              </a:rPr>
              <a:t>FeistyForwarders_0968120672</a:t>
            </a:r>
            <a:endParaRPr lang="en-US" sz="800" dirty="0">
              <a:solidFill>
                <a:srgbClr val="AC98C9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rgbClr val="FFD13F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FE0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A165AB"/>
                    </a:solidFill>
                  </a:ln>
                  <a:solidFill>
                    <a:srgbClr val="BA8CBA"/>
                  </a:solidFill>
                  <a:latin typeface="UTM Cookies" panose="02040603050506020204" pitchFamily="18" charset="0"/>
                </a:rPr>
                <a:t> ĐỀ 9</a:t>
              </a:r>
              <a:endParaRPr lang="en-US" sz="2800" dirty="0">
                <a:ln>
                  <a:solidFill>
                    <a:srgbClr val="A165AB"/>
                  </a:solidFill>
                </a:ln>
                <a:solidFill>
                  <a:srgbClr val="BA8CBA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MÔI</a:t>
            </a:r>
            <a:r>
              <a:rPr lang="en-US" sz="4400" baseline="0" dirty="0" smtClean="0">
                <a:ln w="9525" cmpd="thickThin">
                  <a:solidFill>
                    <a:srgbClr val="7030A0"/>
                  </a:solidFill>
                </a:ln>
                <a:solidFill>
                  <a:srgbClr val="FFC000"/>
                </a:solidFill>
                <a:latin typeface="UTM Cookies" panose="02040603050506020204" pitchFamily="18" charset="0"/>
              </a:rPr>
              <a:t> TRƯỜNG QUANH EM</a:t>
            </a:r>
            <a:endParaRPr lang="en-US" sz="4400" dirty="0">
              <a:ln w="9525" cmpd="thickThin">
                <a:solidFill>
                  <a:srgbClr val="7030A0"/>
                </a:solidFill>
              </a:ln>
              <a:solidFill>
                <a:srgbClr val="FFC000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56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5E1EE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AC98C9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037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299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9"/>
          <p:cNvGrpSpPr/>
          <p:nvPr/>
        </p:nvGrpSpPr>
        <p:grpSpPr>
          <a:xfrm rot="10800000">
            <a:off x="-4" y="-6500"/>
            <a:ext cx="4915193" cy="5156400"/>
            <a:chOff x="4003316" y="-6500"/>
            <a:chExt cx="4826387" cy="5156400"/>
          </a:xfrm>
        </p:grpSpPr>
        <p:sp>
          <p:nvSpPr>
            <p:cNvPr id="57" name="Google Shape;57;p9"/>
            <p:cNvSpPr/>
            <p:nvPr/>
          </p:nvSpPr>
          <p:spPr>
            <a:xfrm rot="-5400000">
              <a:off x="2250685" y="1746286"/>
              <a:ext cx="5156245" cy="1650983"/>
            </a:xfrm>
            <a:custGeom>
              <a:avLst/>
              <a:gdLst/>
              <a:ahLst/>
              <a:cxnLst/>
              <a:rect l="l" t="t" r="r" b="b"/>
              <a:pathLst>
                <a:path w="48078" h="17253" extrusionOk="0">
                  <a:moveTo>
                    <a:pt x="24551" y="0"/>
                  </a:moveTo>
                  <a:cubicBezTo>
                    <a:pt x="19562" y="0"/>
                    <a:pt x="12918" y="5739"/>
                    <a:pt x="7775" y="5942"/>
                  </a:cubicBezTo>
                  <a:cubicBezTo>
                    <a:pt x="7443" y="5956"/>
                    <a:pt x="7121" y="5962"/>
                    <a:pt x="6809" y="5962"/>
                  </a:cubicBezTo>
                  <a:cubicBezTo>
                    <a:pt x="2312" y="5962"/>
                    <a:pt x="0" y="4608"/>
                    <a:pt x="0" y="4608"/>
                  </a:cubicBezTo>
                  <a:lnTo>
                    <a:pt x="0" y="17253"/>
                  </a:lnTo>
                  <a:lnTo>
                    <a:pt x="48077" y="17253"/>
                  </a:lnTo>
                  <a:lnTo>
                    <a:pt x="48077" y="3727"/>
                  </a:lnTo>
                  <a:cubicBezTo>
                    <a:pt x="48077" y="3727"/>
                    <a:pt x="46378" y="2205"/>
                    <a:pt x="44452" y="2205"/>
                  </a:cubicBezTo>
                  <a:cubicBezTo>
                    <a:pt x="44320" y="2205"/>
                    <a:pt x="44187" y="2212"/>
                    <a:pt x="44053" y="2227"/>
                  </a:cubicBezTo>
                  <a:cubicBezTo>
                    <a:pt x="41970" y="2465"/>
                    <a:pt x="40076" y="4275"/>
                    <a:pt x="36278" y="4870"/>
                  </a:cubicBezTo>
                  <a:cubicBezTo>
                    <a:pt x="36082" y="4901"/>
                    <a:pt x="35888" y="4915"/>
                    <a:pt x="35696" y="4915"/>
                  </a:cubicBezTo>
                  <a:cubicBezTo>
                    <a:pt x="32171" y="4915"/>
                    <a:pt x="29282" y="0"/>
                    <a:pt x="245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9"/>
            <p:cNvSpPr/>
            <p:nvPr/>
          </p:nvSpPr>
          <p:spPr>
            <a:xfrm rot="-5400000">
              <a:off x="4662404" y="982600"/>
              <a:ext cx="5156400" cy="317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713100" y="1233175"/>
            <a:ext cx="31500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713100" y="2803075"/>
            <a:ext cx="31500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4914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/>
          <p:nvPr/>
        </p:nvSpPr>
        <p:spPr>
          <a:xfrm rot="10800000" flipH="1">
            <a:off x="7836575" y="-6"/>
            <a:ext cx="1307397" cy="688355"/>
          </a:xfrm>
          <a:custGeom>
            <a:avLst/>
            <a:gdLst/>
            <a:ahLst/>
            <a:cxnLst/>
            <a:rect l="l" t="t" r="r" b="b"/>
            <a:pathLst>
              <a:path w="38136" h="29948" extrusionOk="0">
                <a:moveTo>
                  <a:pt x="37163" y="0"/>
                </a:moveTo>
                <a:cubicBezTo>
                  <a:pt x="36732" y="0"/>
                  <a:pt x="36166" y="151"/>
                  <a:pt x="35481" y="658"/>
                </a:cubicBezTo>
                <a:cubicBezTo>
                  <a:pt x="33778" y="1908"/>
                  <a:pt x="33707" y="6147"/>
                  <a:pt x="31147" y="6992"/>
                </a:cubicBezTo>
                <a:cubicBezTo>
                  <a:pt x="30908" y="7072"/>
                  <a:pt x="30643" y="7108"/>
                  <a:pt x="30357" y="7108"/>
                </a:cubicBezTo>
                <a:cubicBezTo>
                  <a:pt x="28146" y="7108"/>
                  <a:pt x="24643" y="4988"/>
                  <a:pt x="21393" y="4988"/>
                </a:cubicBezTo>
                <a:cubicBezTo>
                  <a:pt x="20568" y="4988"/>
                  <a:pt x="19758" y="5125"/>
                  <a:pt x="18991" y="5468"/>
                </a:cubicBezTo>
                <a:cubicBezTo>
                  <a:pt x="14800" y="7337"/>
                  <a:pt x="16431" y="14755"/>
                  <a:pt x="13407" y="17934"/>
                </a:cubicBezTo>
                <a:cubicBezTo>
                  <a:pt x="10382" y="21113"/>
                  <a:pt x="8525" y="20803"/>
                  <a:pt x="4417" y="22351"/>
                </a:cubicBezTo>
                <a:cubicBezTo>
                  <a:pt x="416" y="23859"/>
                  <a:pt x="19" y="29638"/>
                  <a:pt x="1" y="29935"/>
                </a:cubicBezTo>
                <a:lnTo>
                  <a:pt x="38136" y="29935"/>
                </a:lnTo>
                <a:lnTo>
                  <a:pt x="38136" y="325"/>
                </a:lnTo>
                <a:cubicBezTo>
                  <a:pt x="38136" y="325"/>
                  <a:pt x="37795" y="0"/>
                  <a:pt x="37163" y="0"/>
                </a:cubicBezTo>
                <a:close/>
                <a:moveTo>
                  <a:pt x="0" y="29935"/>
                </a:moveTo>
                <a:lnTo>
                  <a:pt x="0" y="29947"/>
                </a:lnTo>
                <a:cubicBezTo>
                  <a:pt x="0" y="29947"/>
                  <a:pt x="0" y="29943"/>
                  <a:pt x="1" y="2993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4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rgbClr val="66C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13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6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F37022"/>
                </a:solidFill>
              </a:rPr>
              <a:t>FeistyForwarders_0968120672</a:t>
            </a:r>
            <a:endParaRPr lang="en-US" sz="800" dirty="0">
              <a:solidFill>
                <a:srgbClr val="F37022"/>
              </a:solidFill>
            </a:endParaRPr>
          </a:p>
        </p:txBody>
      </p:sp>
      <p:sp>
        <p:nvSpPr>
          <p:cNvPr id="18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0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6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" name="Group 31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3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chemeClr val="accent6">
                  <a:lumMod val="40000"/>
                  <a:lumOff val="60000"/>
                </a:schemeClr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TextBox 34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F37022"/>
                  </a:solidFill>
                  <a:latin typeface="UTM Cookies" panose="02040603050506020204" pitchFamily="18" charset="0"/>
                </a:rPr>
                <a:t> ĐỀ 2</a:t>
              </a:r>
              <a:endParaRPr lang="en-US" sz="2800" dirty="0">
                <a:solidFill>
                  <a:srgbClr val="F37022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6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l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8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189785" y="1282768"/>
            <a:ext cx="38524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RÈN</a:t>
            </a:r>
            <a:r>
              <a:rPr lang="en-US" sz="4400" baseline="0" dirty="0" smtClean="0">
                <a:ln w="28575" cmpd="thickThin">
                  <a:solidFill>
                    <a:schemeClr val="accent2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NẾP SỐNG</a:t>
            </a:r>
            <a:endParaRPr lang="en-US" sz="4400" dirty="0">
              <a:ln w="28575" cmpd="thickThin">
                <a:solidFill>
                  <a:schemeClr val="accent2">
                    <a:lumMod val="50000"/>
                  </a:schemeClr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55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9E27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974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FEF8B0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641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62B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ECF2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rgbClr val="438030"/>
                  </a:solidFill>
                  <a:latin typeface="UTM Cookies" panose="02040603050506020204" pitchFamily="18" charset="0"/>
                </a:rPr>
                <a:t> ĐỀ 4</a:t>
              </a:r>
              <a:endParaRPr lang="en-US" sz="2800" dirty="0">
                <a:solidFill>
                  <a:srgbClr val="43803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38446" y="666654"/>
            <a:ext cx="326985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PHỤC VỤ BẢN THÂN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65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rgbClr val="438030"/>
                </a:solidFill>
              </a:rPr>
              <a:t>FeistyForwarders_0968120672</a:t>
            </a:r>
            <a:endParaRPr lang="en-US" sz="800" dirty="0">
              <a:solidFill>
                <a:srgbClr val="438030"/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 smtClean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BDD646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33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chemeClr val="accent5">
                <a:lumMod val="60000"/>
                <a:lumOff val="40000"/>
              </a:schemeClr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accent5">
                    <a:lumMod val="75000"/>
                  </a:schemeClr>
                </a:solidFill>
              </a:rPr>
              <a:t>FeistyForwarders_0968120672</a:t>
            </a:r>
            <a:endParaRPr lang="en-US" sz="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 smtClean="0">
                  <a:solidFill>
                    <a:schemeClr val="accent6">
                      <a:lumMod val="50000"/>
                    </a:schemeClr>
                  </a:solidFill>
                  <a:latin typeface="UTM Cookies" panose="02040603050506020204" pitchFamily="18" charset="0"/>
                </a:rPr>
                <a:t> ĐỀ 6</a:t>
              </a:r>
              <a:endParaRPr lang="en-US" sz="2800" dirty="0">
                <a:solidFill>
                  <a:schemeClr val="accent6">
                    <a:lumMod val="50000"/>
                  </a:schemeClr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3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583758" y="551480"/>
            <a:ext cx="32698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TỰ</a:t>
            </a:r>
            <a:r>
              <a:rPr lang="en-US" sz="4000" baseline="0" dirty="0" smtClean="0">
                <a:ln w="28575" cmpd="thickThin">
                  <a:solidFill>
                    <a:srgbClr val="0070C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CHĂM SÓC VÀ BẢO VỆ BẢN THÂN</a:t>
            </a:r>
            <a:endParaRPr lang="en-US" sz="4000" dirty="0">
              <a:ln w="28575" cmpd="thickThin">
                <a:solidFill>
                  <a:srgbClr val="0070C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7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solidFill>
                  <a:schemeClr val="tx1"/>
                </a:solidFill>
              </a:rPr>
              <a:t>FeistyForwarders_0968120672</a:t>
            </a:r>
            <a:endParaRPr lang="en-US" sz="800" dirty="0">
              <a:solidFill>
                <a:schemeClr val="tx1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1" r:id="rId2"/>
    <p:sldLayoutId id="2147483679" r:id="rId3"/>
    <p:sldLayoutId id="2147483680" r:id="rId4"/>
    <p:sldLayoutId id="2147483672" r:id="rId5"/>
    <p:sldLayoutId id="2147483681" r:id="rId6"/>
    <p:sldLayoutId id="2147483673" r:id="rId7"/>
    <p:sldLayoutId id="2147483682" r:id="rId8"/>
    <p:sldLayoutId id="2147483674" r:id="rId9"/>
    <p:sldLayoutId id="2147483683" r:id="rId10"/>
    <p:sldLayoutId id="2147483675" r:id="rId11"/>
    <p:sldLayoutId id="2147483684" r:id="rId12"/>
    <p:sldLayoutId id="2147483677" r:id="rId13"/>
    <p:sldLayoutId id="2147483685" r:id="rId14"/>
    <p:sldLayoutId id="2147483678" r:id="rId15"/>
    <p:sldLayoutId id="2147483655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Bài</a:t>
            </a:r>
            <a:r>
              <a:rPr lang="en-US" dirty="0" smtClean="0"/>
              <a:t> 28: </a:t>
            </a:r>
            <a:r>
              <a:rPr lang="en-US" dirty="0" err="1" smtClean="0"/>
              <a:t>Cảnh</a:t>
            </a:r>
            <a:r>
              <a:rPr lang="en-US" dirty="0" smtClean="0"/>
              <a:t> </a:t>
            </a:r>
            <a:r>
              <a:rPr lang="en-US" dirty="0" err="1" smtClean="0"/>
              <a:t>đẹp</a:t>
            </a:r>
            <a:r>
              <a:rPr lang="en-US" dirty="0" smtClean="0"/>
              <a:t> </a:t>
            </a:r>
            <a:r>
              <a:rPr lang="en-US" dirty="0" err="1" smtClean="0"/>
              <a:t>quê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Lớp</a:t>
            </a:r>
            <a:r>
              <a:rPr lang="en-US" dirty="0" smtClean="0"/>
              <a:t>:…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723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 descr="Vietnamese Sword Lake-Ho Hoan Kie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35" b="10667"/>
          <a:stretch/>
        </p:blipFill>
        <p:spPr bwMode="auto">
          <a:xfrm>
            <a:off x="1260968" y="1692108"/>
            <a:ext cx="3935146" cy="28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Hồ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Gươm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Tháp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Rùa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60968" y="1692108"/>
            <a:ext cx="1949823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97024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260968" y="3075709"/>
            <a:ext cx="1949823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97024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46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5" grpId="0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77" y="1692108"/>
            <a:ext cx="3763927" cy="280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Văn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miếu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Quốc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Giám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46577" y="1692108"/>
            <a:ext cx="1864214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88463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6577" y="3075709"/>
            <a:ext cx="1864214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88463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3" grpId="1" animBg="1"/>
      <p:bldP spid="14" grpId="1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1"/>
            <a:ext cx="819264" cy="90500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99" y="511763"/>
            <a:ext cx="80771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7C0A"/>
                </a:solidFill>
              </a:rPr>
              <a:t>         </a:t>
            </a:r>
            <a:r>
              <a:rPr lang="en-US" sz="2400" b="1" dirty="0" err="1" smtClean="0">
                <a:solidFill>
                  <a:srgbClr val="FF7C0A"/>
                </a:solidFill>
              </a:rPr>
              <a:t>Hoạt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động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giáo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dục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theo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chủ</a:t>
            </a:r>
            <a:r>
              <a:rPr lang="en-US" sz="2400" b="1" dirty="0" smtClean="0">
                <a:solidFill>
                  <a:srgbClr val="FF7C0A"/>
                </a:solidFill>
              </a:rPr>
              <a:t> </a:t>
            </a:r>
            <a:r>
              <a:rPr lang="en-US" sz="2400" b="1" dirty="0" err="1" smtClean="0">
                <a:solidFill>
                  <a:srgbClr val="FF7C0A"/>
                </a:solidFill>
              </a:rPr>
              <a:t>đề</a:t>
            </a:r>
            <a:endParaRPr lang="en-US" sz="2400" b="1" dirty="0" smtClean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Đoán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tên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i="1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r>
              <a:rPr lang="en-US" sz="2400" i="1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46577" y="1841168"/>
            <a:ext cx="3763927" cy="2507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83" r="67946" b="13194"/>
          <a:stretch/>
        </p:blipFill>
        <p:spPr bwMode="auto">
          <a:xfrm>
            <a:off x="5671002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09" t="14583" r="37437" b="13194"/>
          <a:stretch/>
        </p:blipFill>
        <p:spPr bwMode="auto">
          <a:xfrm>
            <a:off x="5764776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artoon Kid Thinking. Thoughtful Girl, Confused Girl, And Girl With  Illustrated Bulb Above Her Head Stock Vector - Illustration of asking,  inspiration: 18884260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8" t="14583" r="6928" b="13194"/>
          <a:stretch/>
        </p:blipFill>
        <p:spPr bwMode="auto">
          <a:xfrm>
            <a:off x="5686083" y="1430305"/>
            <a:ext cx="1890939" cy="306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6616470" y="909762"/>
            <a:ext cx="2032000" cy="1119216"/>
          </a:xfrm>
          <a:prstGeom prst="ellipse">
            <a:avLst/>
          </a:prstGeom>
          <a:solidFill>
            <a:srgbClr val="FED9D0"/>
          </a:solidFill>
          <a:ln>
            <a:solidFill>
              <a:schemeClr val="tx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Lăng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Bác</a:t>
            </a:r>
            <a:endParaRPr lang="en-US" sz="2000" dirty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54118" y="1692108"/>
            <a:ext cx="1864214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225872" y="1692108"/>
            <a:ext cx="1884632" cy="13836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346577" y="3075709"/>
            <a:ext cx="1864214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225872" y="3075709"/>
            <a:ext cx="1884632" cy="14222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174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1" animBg="1"/>
      <p:bldP spid="13" grpId="1" animBg="1"/>
      <p:bldP spid="14" grpId="1" animBg="1"/>
      <p:bldP spid="1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99" y="283163"/>
            <a:ext cx="80771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2.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hương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Lựa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chọn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địa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điểm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kiến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cần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chuyến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  <p:pic>
        <p:nvPicPr>
          <p:cNvPr id="2052" name="Picture 4" descr="Travel With Kids GIFs - Get the best GIF on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5225" y="2466975"/>
            <a:ext cx="4981575" cy="23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99886" y="4540250"/>
            <a:ext cx="5063114" cy="2544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13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705946" y="800100"/>
            <a:ext cx="5054128" cy="4023468"/>
            <a:chOff x="3705946" y="800100"/>
            <a:chExt cx="5054128" cy="4023468"/>
          </a:xfrm>
        </p:grpSpPr>
        <p:pic>
          <p:nvPicPr>
            <p:cNvPr id="5122" name="Picture 2" descr="20210409092710_wm_shs-hoat-dong-trai-nghiem-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08" t="50129" r="6431" b="19097"/>
            <a:stretch/>
          </p:blipFill>
          <p:spPr bwMode="auto">
            <a:xfrm>
              <a:off x="3809999" y="904994"/>
              <a:ext cx="4950075" cy="39185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 6"/>
            <p:cNvSpPr/>
            <p:nvPr/>
          </p:nvSpPr>
          <p:spPr>
            <a:xfrm>
              <a:off x="3705946" y="800100"/>
              <a:ext cx="2969174" cy="1722120"/>
            </a:xfrm>
            <a:custGeom>
              <a:avLst/>
              <a:gdLst>
                <a:gd name="connsiteX0" fmla="*/ 0 w 2735580"/>
                <a:gd name="connsiteY0" fmla="*/ 0 h 1569720"/>
                <a:gd name="connsiteX1" fmla="*/ 2735580 w 2735580"/>
                <a:gd name="connsiteY1" fmla="*/ 0 h 1569720"/>
                <a:gd name="connsiteX2" fmla="*/ 2735580 w 2735580"/>
                <a:gd name="connsiteY2" fmla="*/ 1165860 h 1569720"/>
                <a:gd name="connsiteX3" fmla="*/ 1912620 w 2735580"/>
                <a:gd name="connsiteY3" fmla="*/ 1143000 h 1569720"/>
                <a:gd name="connsiteX4" fmla="*/ 1722120 w 2735580"/>
                <a:gd name="connsiteY4" fmla="*/ 1363980 h 1569720"/>
                <a:gd name="connsiteX5" fmla="*/ 1866900 w 2735580"/>
                <a:gd name="connsiteY5" fmla="*/ 1569720 h 1569720"/>
                <a:gd name="connsiteX6" fmla="*/ 1150620 w 2735580"/>
                <a:gd name="connsiteY6" fmla="*/ 1554480 h 1569720"/>
                <a:gd name="connsiteX7" fmla="*/ 1036320 w 2735580"/>
                <a:gd name="connsiteY7" fmla="*/ 1470660 h 1569720"/>
                <a:gd name="connsiteX8" fmla="*/ 746760 w 2735580"/>
                <a:gd name="connsiteY8" fmla="*/ 1539240 h 1569720"/>
                <a:gd name="connsiteX9" fmla="*/ 548640 w 2735580"/>
                <a:gd name="connsiteY9" fmla="*/ 1546860 h 1569720"/>
                <a:gd name="connsiteX10" fmla="*/ 15240 w 2735580"/>
                <a:gd name="connsiteY10" fmla="*/ 1562100 h 1569720"/>
                <a:gd name="connsiteX11" fmla="*/ 0 w 2735580"/>
                <a:gd name="connsiteY11" fmla="*/ 0 h 1569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35580" h="1569720">
                  <a:moveTo>
                    <a:pt x="0" y="0"/>
                  </a:moveTo>
                  <a:lnTo>
                    <a:pt x="2735580" y="0"/>
                  </a:lnTo>
                  <a:lnTo>
                    <a:pt x="2735580" y="1165860"/>
                  </a:lnTo>
                  <a:lnTo>
                    <a:pt x="1912620" y="1143000"/>
                  </a:lnTo>
                  <a:lnTo>
                    <a:pt x="1722120" y="1363980"/>
                  </a:lnTo>
                  <a:lnTo>
                    <a:pt x="1866900" y="1569720"/>
                  </a:lnTo>
                  <a:lnTo>
                    <a:pt x="1150620" y="1554480"/>
                  </a:lnTo>
                  <a:lnTo>
                    <a:pt x="1036320" y="1470660"/>
                  </a:lnTo>
                  <a:lnTo>
                    <a:pt x="746760" y="1539240"/>
                  </a:lnTo>
                  <a:lnTo>
                    <a:pt x="548640" y="1546860"/>
                  </a:lnTo>
                  <a:lnTo>
                    <a:pt x="15240" y="15621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51168"/>
            <a:ext cx="1000265" cy="9335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161" y="389358"/>
            <a:ext cx="365034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2400" b="1" dirty="0" smtClean="0">
                <a:solidFill>
                  <a:srgbClr val="00A651"/>
                </a:solidFill>
              </a:rPr>
              <a:t>         </a:t>
            </a:r>
            <a:r>
              <a:rPr lang="en-US" sz="2400" b="1" dirty="0" err="1" smtClean="0">
                <a:solidFill>
                  <a:srgbClr val="05A8E8"/>
                </a:solidFill>
              </a:rPr>
              <a:t>Sinh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hoạt</a:t>
            </a:r>
            <a:r>
              <a:rPr lang="en-US" sz="2400" b="1" dirty="0" smtClean="0">
                <a:solidFill>
                  <a:srgbClr val="05A8E8"/>
                </a:solidFill>
              </a:rPr>
              <a:t> </a:t>
            </a:r>
            <a:r>
              <a:rPr lang="en-US" sz="2400" b="1" dirty="0" err="1" smtClean="0">
                <a:solidFill>
                  <a:srgbClr val="05A8E8"/>
                </a:solidFill>
              </a:rPr>
              <a:t>lớp</a:t>
            </a: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endParaRPr lang="en-US" sz="2400" b="1" dirty="0" smtClean="0">
              <a:solidFill>
                <a:srgbClr val="05A8E8"/>
              </a:solidFill>
            </a:endParaRPr>
          </a:p>
          <a:p>
            <a:pPr>
              <a:lnSpc>
                <a:spcPts val="3200"/>
              </a:lnSpc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lớp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tham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một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đẹp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quê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em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pPr>
              <a:lnSpc>
                <a:spcPts val="3200"/>
              </a:lnSpc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Lắng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nghe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thiệu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thầy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cô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154</Words>
  <Application>Microsoft Office PowerPoint</Application>
  <PresentationFormat>On-screen Show (16:9)</PresentationFormat>
  <Paragraphs>20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UTM Cookies</vt:lpstr>
      <vt:lpstr>Pangolin</vt:lpstr>
      <vt:lpstr>UTM Androgyne</vt:lpstr>
      <vt:lpstr>Baloo 2</vt:lpstr>
      <vt:lpstr>Arial</vt:lpstr>
      <vt:lpstr>English Vocabulary Workshop by Slidesgo</vt:lpstr>
      <vt:lpstr>Bài 28: Cảnh đẹp quê em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admin</cp:lastModifiedBy>
  <cp:revision>21</cp:revision>
  <dcterms:modified xsi:type="dcterms:W3CDTF">2021-06-09T03:34:03Z</dcterms:modified>
</cp:coreProperties>
</file>