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9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03" r:id="rId4"/>
    <p:sldMasterId id="2147483739" r:id="rId5"/>
    <p:sldMasterId id="2147483744" r:id="rId6"/>
    <p:sldMasterId id="2147483758" r:id="rId7"/>
    <p:sldMasterId id="2147483793" r:id="rId8"/>
    <p:sldMasterId id="2147483803" r:id="rId9"/>
    <p:sldMasterId id="2147483807" r:id="rId10"/>
  </p:sldMasterIdLst>
  <p:notesMasterIdLst>
    <p:notesMasterId r:id="rId37"/>
  </p:notesMasterIdLst>
  <p:sldIdLst>
    <p:sldId id="256" r:id="rId11"/>
    <p:sldId id="259" r:id="rId12"/>
    <p:sldId id="428" r:id="rId13"/>
    <p:sldId id="385" r:id="rId14"/>
    <p:sldId id="387" r:id="rId15"/>
    <p:sldId id="391" r:id="rId16"/>
    <p:sldId id="388" r:id="rId17"/>
    <p:sldId id="386" r:id="rId18"/>
    <p:sldId id="389" r:id="rId19"/>
    <p:sldId id="257" r:id="rId20"/>
    <p:sldId id="258" r:id="rId21"/>
    <p:sldId id="260" r:id="rId22"/>
    <p:sldId id="263" r:id="rId23"/>
    <p:sldId id="268" r:id="rId24"/>
    <p:sldId id="429" r:id="rId25"/>
    <p:sldId id="430" r:id="rId26"/>
    <p:sldId id="420" r:id="rId27"/>
    <p:sldId id="431" r:id="rId28"/>
    <p:sldId id="433" r:id="rId29"/>
    <p:sldId id="432" r:id="rId30"/>
    <p:sldId id="434" r:id="rId31"/>
    <p:sldId id="422" r:id="rId32"/>
    <p:sldId id="435" r:id="rId33"/>
    <p:sldId id="436" r:id="rId34"/>
    <p:sldId id="273" r:id="rId35"/>
    <p:sldId id="42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1E10-7D43-454D-BE40-A704D4DC4ACE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0804B-ADBC-4030-AD30-DF44F310F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1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5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57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393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411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8529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3739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1545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47507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00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59489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931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237665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545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00469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92666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9388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9097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9956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8013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9383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3986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27212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753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0528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892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7632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9599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40217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5503912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46113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86040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344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141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44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7906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51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38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11420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941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209155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793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66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96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561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468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012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35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984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66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300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5130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88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0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7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14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75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89467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9168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762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552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545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409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7438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902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4109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25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4667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4624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07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626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33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0842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8437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869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9019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9584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6599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9827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53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34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83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766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477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528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4700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785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3907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541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554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969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747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4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874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40960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4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0104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469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6835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9954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2875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1189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082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736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299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836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647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048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4412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3040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7527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057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466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83263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8536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37322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2080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621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68428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0198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28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538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67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7532983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6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120724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4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857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224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59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220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02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5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9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8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337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135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6802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445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702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8429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706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62959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926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1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48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3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.jpg"/><Relationship Id="rId5" Type="http://schemas.openxmlformats.org/officeDocument/2006/relationships/image" Target="../media/image1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61BF-276B-4CFD-8851-6A2BE50954E7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F9C3498-8529-4CF9-98AA-1B7B53B315A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6" y="323849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7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3F130-1ABA-C7B8-F143-E65308CAC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625C96-117B-A896-C425-448F3E524D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DC6796B-9669-95B4-F1A6-C2C1D36E727F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DCD694-28F2-06AB-1FD2-D7F55658CE19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D6745-AD79-AE18-BEC4-3B722BDB18D6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4BACC6">
                      <a:lumMod val="50000"/>
                    </a:srgbClr>
                  </a:gs>
                  <a:gs pos="50000">
                    <a:srgbClr val="4BACC6"/>
                  </a:gs>
                  <a:gs pos="100000">
                    <a:srgbClr val="4BACC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4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224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076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238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47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5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85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8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shape&#10;&#10;Description automatically generated">
            <a:extLst>
              <a:ext uri="{FF2B5EF4-FFF2-40B4-BE49-F238E27FC236}">
                <a16:creationId xmlns:a16="http://schemas.microsoft.com/office/drawing/2014/main" id="{CFCA8E68-73CF-47CE-9F54-D509E0C3C41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1905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5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.xml"/><Relationship Id="rId5" Type="http://schemas.openxmlformats.org/officeDocument/2006/relationships/image" Target="../media/image61.png"/><Relationship Id="rId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47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28.sv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jpg"/><Relationship Id="rId9" Type="http://schemas.openxmlformats.org/officeDocument/2006/relationships/image" Target="../media/image36.sv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11" Type="http://schemas.openxmlformats.org/officeDocument/2006/relationships/image" Target="../media/image41.png"/><Relationship Id="rId5" Type="http://schemas.openxmlformats.org/officeDocument/2006/relationships/image" Target="../media/image29.png"/><Relationship Id="rId10" Type="http://schemas.openxmlformats.org/officeDocument/2006/relationships/image" Target="../media/image28.sv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jpg"/><Relationship Id="rId9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11" Type="http://schemas.openxmlformats.org/officeDocument/2006/relationships/image" Target="../media/image42.png"/><Relationship Id="rId5" Type="http://schemas.openxmlformats.org/officeDocument/2006/relationships/image" Target="../media/image29.png"/><Relationship Id="rId10" Type="http://schemas.openxmlformats.org/officeDocument/2006/relationships/image" Target="../media/image28.sv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5" y="1123453"/>
            <a:ext cx="9115425" cy="4809317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8" name="图片 7" descr="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25" y="4117340"/>
            <a:ext cx="3002915" cy="274066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7988FD3-586C-44B9-69F2-C792DD211C4F}"/>
              </a:ext>
            </a:extLst>
          </p:cNvPr>
          <p:cNvSpPr txBox="1"/>
          <p:nvPr/>
        </p:nvSpPr>
        <p:spPr>
          <a:xfrm>
            <a:off x="3052228" y="2687559"/>
            <a:ext cx="72210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ea typeface="思源黑体 CN"/>
                <a:cs typeface="#9Slide05 Bodega Script" pitchFamily="2" charset="-93"/>
              </a:rPr>
              <a:t>Công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ea typeface="思源黑体 CN"/>
                <a:cs typeface="#9Slide05 Bodega Script" pitchFamily="2" charset="-93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ea typeface="思源黑体 CN"/>
                <a:cs typeface="#9Slide05 Bodega Script" pitchFamily="2" charset="-93"/>
              </a:rPr>
              <a:t>nghệ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ea typeface="思源黑体 CN"/>
                <a:cs typeface="#9Slide05 Bodega Script" pitchFamily="2" charset="-93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Lớp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 3 – 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ea typeface="思源黑体 CN"/>
                <a:cs typeface="#9Slide05 Bodega Script" pitchFamily="2" charset="-93"/>
              </a:rPr>
              <a:t>T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uần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 28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Bodega Script" pitchFamily="2" charset="-93"/>
              <a:ea typeface="思源黑体 CN"/>
              <a:cs typeface="#9Slide05 Bodega Script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84A2F7-DB6C-0DB5-DFDD-87E9CA5DF90A}"/>
              </a:ext>
            </a:extLst>
          </p:cNvPr>
          <p:cNvSpPr txBox="1"/>
          <p:nvPr/>
        </p:nvSpPr>
        <p:spPr>
          <a:xfrm>
            <a:off x="2218411" y="1588406"/>
            <a:ext cx="88886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Claudia" pitchFamily="2" charset="0"/>
                <a:ea typeface="思源黑体 CN"/>
                <a:cs typeface="#9Slide05 Bodega Script" pitchFamily="2" charset="-93"/>
              </a:rPr>
              <a:t>CHÀO MỪNG CÁC EM ĐẾN VỚI TIẾT HỌC </a:t>
            </a:r>
            <a:endParaRPr kumimoji="0" lang="vi-VN" sz="4400" b="1" i="0" u="none" strike="noStrike" kern="1200" cap="none" spc="0" normalizeH="0" baseline="0" noProof="0" dirty="0">
              <a:ln w="28575">
                <a:solidFill>
                  <a:prstClr val="black"/>
                </a:solidFill>
                <a:prstDash val="solid"/>
              </a:ln>
              <a:solidFill>
                <a:srgbClr val="8064A2">
                  <a:lumMod val="60000"/>
                  <a:lumOff val="40000"/>
                </a:srgbClr>
              </a:solidFill>
              <a:effectLst/>
              <a:uLnTx/>
              <a:uFillTx/>
              <a:latin typeface="#9Slide05 Claudia" pitchFamily="2" charset="0"/>
              <a:ea typeface="思源黑体 CN"/>
              <a:cs typeface="#9Slide05 Bodega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4508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5" y="804249"/>
            <a:ext cx="2371550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745697-5B39-461F-9FBD-45D5B384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984" y="1692329"/>
            <a:ext cx="565148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cấm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a)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Calibri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Calibri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grpSp>
        <p:nvGrpSpPr>
          <p:cNvPr id="7" name="Nhóm 43">
            <a:extLst>
              <a:ext uri="{FF2B5EF4-FFF2-40B4-BE49-F238E27FC236}">
                <a16:creationId xmlns:a16="http://schemas.microsoft.com/office/drawing/2014/main" id="{A44E309B-A915-4552-9FBB-720483C00252}"/>
              </a:ext>
            </a:extLst>
          </p:cNvPr>
          <p:cNvGrpSpPr/>
          <p:nvPr/>
        </p:nvGrpSpPr>
        <p:grpSpPr>
          <a:xfrm>
            <a:off x="4085896" y="166860"/>
            <a:ext cx="4302700" cy="1598414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Hoàn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thành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Phiếu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tập</a:t>
                </a:r>
                <a:endParaRPr lang="en-US" sz="36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52395"/>
              </p:ext>
            </p:extLst>
          </p:nvPr>
        </p:nvGraphicFramePr>
        <p:xfrm>
          <a:off x="2476501" y="2143125"/>
          <a:ext cx="7896225" cy="32575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62003">
                  <a:extLst>
                    <a:ext uri="{9D8B030D-6E8A-4147-A177-3AD203B41FA5}">
                      <a16:colId xmlns:a16="http://schemas.microsoft.com/office/drawing/2014/main" val="3069516554"/>
                    </a:ext>
                  </a:extLst>
                </a:gridCol>
                <a:gridCol w="2071023">
                  <a:extLst>
                    <a:ext uri="{9D8B030D-6E8A-4147-A177-3AD203B41FA5}">
                      <a16:colId xmlns:a16="http://schemas.microsoft.com/office/drawing/2014/main" val="1548959483"/>
                    </a:ext>
                  </a:extLst>
                </a:gridCol>
                <a:gridCol w="2042158">
                  <a:extLst>
                    <a:ext uri="{9D8B030D-6E8A-4147-A177-3AD203B41FA5}">
                      <a16:colId xmlns:a16="http://schemas.microsoft.com/office/drawing/2014/main" val="1681563884"/>
                    </a:ext>
                  </a:extLst>
                </a:gridCol>
                <a:gridCol w="1721041">
                  <a:extLst>
                    <a:ext uri="{9D8B030D-6E8A-4147-A177-3AD203B41FA5}">
                      <a16:colId xmlns:a16="http://schemas.microsoft.com/office/drawing/2014/main" val="241050928"/>
                    </a:ext>
                  </a:extLst>
                </a:gridCol>
              </a:tblGrid>
              <a:tr h="7275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915855"/>
                  </a:ext>
                </a:extLst>
              </a:tr>
              <a:tr h="7163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174419"/>
                  </a:ext>
                </a:extLst>
              </a:tr>
              <a:tr h="108620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801809"/>
                  </a:ext>
                </a:extLst>
              </a:tr>
              <a:tr h="7275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783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6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8B803-EA5B-4EBB-B675-E4A8A400CDD7}"/>
              </a:ext>
            </a:extLst>
          </p:cNvPr>
          <p:cNvSpPr txBox="1"/>
          <p:nvPr/>
        </p:nvSpPr>
        <p:spPr>
          <a:xfrm>
            <a:off x="4143375" y="1019175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</a:t>
            </a:r>
            <a:endParaRPr lang="en-US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EACD4F-7C72-4562-9F68-F10855EC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016622"/>
              </p:ext>
            </p:extLst>
          </p:nvPr>
        </p:nvGraphicFramePr>
        <p:xfrm>
          <a:off x="1152526" y="1906174"/>
          <a:ext cx="10248900" cy="381050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54253">
                  <a:extLst>
                    <a:ext uri="{9D8B030D-6E8A-4147-A177-3AD203B41FA5}">
                      <a16:colId xmlns:a16="http://schemas.microsoft.com/office/drawing/2014/main" val="1743837466"/>
                    </a:ext>
                  </a:extLst>
                </a:gridCol>
                <a:gridCol w="2563379">
                  <a:extLst>
                    <a:ext uri="{9D8B030D-6E8A-4147-A177-3AD203B41FA5}">
                      <a16:colId xmlns:a16="http://schemas.microsoft.com/office/drawing/2014/main" val="3467509014"/>
                    </a:ext>
                  </a:extLst>
                </a:gridCol>
                <a:gridCol w="3266463">
                  <a:extLst>
                    <a:ext uri="{9D8B030D-6E8A-4147-A177-3AD203B41FA5}">
                      <a16:colId xmlns:a16="http://schemas.microsoft.com/office/drawing/2014/main" val="3960602681"/>
                    </a:ext>
                  </a:extLst>
                </a:gridCol>
                <a:gridCol w="2664805">
                  <a:extLst>
                    <a:ext uri="{9D8B030D-6E8A-4147-A177-3AD203B41FA5}">
                      <a16:colId xmlns:a16="http://schemas.microsoft.com/office/drawing/2014/main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, ở </a:t>
                      </a:r>
                      <a:r>
                        <a:rPr lang="en-US" sz="2800" dirty="0" err="1">
                          <a:effectLst/>
                        </a:rPr>
                        <a:t>giữa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kính</a:t>
                      </a:r>
                      <a:r>
                        <a:rPr lang="en-US" sz="2800" dirty="0">
                          <a:effectLst/>
                        </a:rPr>
                        <a:t> 3cm,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4cm, </a:t>
                      </a: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1cm.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chữ nhật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1cm,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10cm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trắng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đan</a:t>
                      </a:r>
                      <a:r>
                        <a:rPr lang="en-US" sz="2800" dirty="0">
                          <a:effectLst/>
                        </a:rPr>
                        <a:t> xen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Bán kính 2cm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tím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73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màu sắc, kích thước của biển báo như thế nào?</a:t>
            </a:r>
            <a:endParaRPr lang="en-US" sz="3200" b="1" kern="0" dirty="0">
              <a:solidFill>
                <a:srgbClr val="FFFFFF"/>
              </a:solidFill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Đúng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màu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sắc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và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kích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thước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.</a:t>
            </a:r>
            <a:endParaRPr lang="en-US" sz="2800" b="1" dirty="0">
              <a:solidFill>
                <a:srgbClr val="FFFF00"/>
              </a:solidFill>
              <a:effectLst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tính thẩm mĩ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>
                <a:solidFill>
                  <a:srgbClr val="FFFF00"/>
                </a:solidFill>
                <a:ea typeface="SimSun" panose="02010600030101010101" pitchFamily="2" charset="-122"/>
              </a:rPr>
              <a:t>Đẹp, cân đối, chắc chắn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b)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65314"/>
            <a:ext cx="12332494" cy="69233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23024"/>
            <a:ext cx="8165389" cy="3700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E368B-E4F4-47A3-B4C0-E2F43EFB0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542" y="131831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>
                <a:solidFill>
                  <a:srgbClr val="FF0000"/>
                </a:solidFill>
                <a:latin typeface="Calibri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712230"/>
              </p:ext>
            </p:extLst>
          </p:nvPr>
        </p:nvGraphicFramePr>
        <p:xfrm>
          <a:off x="809625" y="2478616"/>
          <a:ext cx="10820400" cy="273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Biển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báo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đỏ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endParaRPr lang="en-US" sz="8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677885"/>
              </p:ext>
            </p:extLst>
          </p:nvPr>
        </p:nvGraphicFramePr>
        <p:xfrm>
          <a:off x="373167" y="113348"/>
          <a:ext cx="11371158" cy="65970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6778">
                  <a:extLst>
                    <a:ext uri="{9D8B030D-6E8A-4147-A177-3AD203B41FA5}">
                      <a16:colId xmlns:a16="http://schemas.microsoft.com/office/drawing/2014/main" val="4212223026"/>
                    </a:ext>
                  </a:extLst>
                </a:gridCol>
                <a:gridCol w="4433995">
                  <a:extLst>
                    <a:ext uri="{9D8B030D-6E8A-4147-A177-3AD203B41FA5}">
                      <a16:colId xmlns:a16="http://schemas.microsoft.com/office/drawing/2014/main" val="1711414307"/>
                    </a:ext>
                  </a:extLst>
                </a:gridCol>
                <a:gridCol w="3790385">
                  <a:extLst>
                    <a:ext uri="{9D8B030D-6E8A-4147-A177-3AD203B41FA5}">
                      <a16:colId xmlns:a16="http://schemas.microsoft.com/office/drawing/2014/main" val="1287124278"/>
                    </a:ext>
                  </a:extLst>
                </a:gridCol>
              </a:tblGrid>
              <a:tr h="4732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476652"/>
                  </a:ext>
                </a:extLst>
              </a:tr>
              <a:tr h="37862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Băng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dính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Hồ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dán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chì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chiếc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chiếc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cuộn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lọ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chiếc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836649"/>
                  </a:ext>
                </a:extLst>
              </a:tr>
              <a:tr h="14198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gỗ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que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812800"/>
                  </a:ext>
                </a:extLst>
              </a:tr>
              <a:tr h="744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Đế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Đất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nặn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thanh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thỏi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783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97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1598064"/>
            <a:ext cx="8006354" cy="281201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88252" y="5068980"/>
              <a:ext cx="5115750" cy="60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1.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Ghi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nhớ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tên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bộ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phận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biển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báo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liệu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cụ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bộ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phận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đó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2.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Chuẩn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b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ị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sau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: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biển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báo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giao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thông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(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Tiết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 3)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5FC36E-D492-A8B8-1F80-A7A4397E1CD7}"/>
              </a:ext>
            </a:extLst>
          </p:cNvPr>
          <p:cNvSpPr txBox="1"/>
          <p:nvPr/>
        </p:nvSpPr>
        <p:spPr>
          <a:xfrm>
            <a:off x="2939753" y="418744"/>
            <a:ext cx="533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Hoạt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nối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2106292" y="597457"/>
            <a:ext cx="8887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 </a:t>
            </a:r>
            <a:r>
              <a:rPr lang="en-US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ẹn </a:t>
            </a:r>
            <a:r>
              <a:rPr lang="en-US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ặp </a:t>
            </a:r>
            <a:r>
              <a:rPr lang="en-US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ại</a:t>
            </a:r>
            <a:r>
              <a:rPr lang="en-US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lang="en-US" sz="64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Ziclets" panose="02000603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940970"/>
            <a:ext cx="4003897" cy="878364"/>
            <a:chOff x="3173022" y="47813"/>
            <a:chExt cx="3306122" cy="65877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47813"/>
              <a:ext cx="258038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phép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endPara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44714" y="5325162"/>
            <a:ext cx="7613015" cy="1028013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2181226"/>
            <a:ext cx="210827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10876" y="1895474"/>
            <a:ext cx="7613015" cy="1251664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thẳng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22629" y="3619500"/>
            <a:ext cx="7613015" cy="1047750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Vị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trí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nhau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với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ưu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tiên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7.xml><?xml version="1.0" encoding="utf-8"?>
<a:theme xmlns:a="http://schemas.openxmlformats.org/drawingml/2006/main" name="2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9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872</Words>
  <Application>Microsoft Office PowerPoint</Application>
  <PresentationFormat>Widescreen</PresentationFormat>
  <Paragraphs>161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26</vt:i4>
      </vt:variant>
    </vt:vector>
  </HeadingPairs>
  <TitlesOfParts>
    <vt:vector size="63" baseType="lpstr">
      <vt:lpstr>等线</vt:lpstr>
      <vt:lpstr>#9Slide05 Bodega Script</vt:lpstr>
      <vt:lpstr>#9Slide05 Claudia</vt:lpstr>
      <vt:lpstr>#9Slide05 SVNClementine</vt:lpstr>
      <vt:lpstr>#9Slide07 HoneyCream</vt:lpstr>
      <vt:lpstr>Alfa Slab One</vt:lpstr>
      <vt:lpstr>Anaheim</vt:lpstr>
      <vt:lpstr>Arial</vt:lpstr>
      <vt:lpstr>Arvo</vt:lpstr>
      <vt:lpstr>Boogaloo</vt:lpstr>
      <vt:lpstr>Calibri</vt:lpstr>
      <vt:lpstr>Calibri Light</vt:lpstr>
      <vt:lpstr>Cambria</vt:lpstr>
      <vt:lpstr>Catamaran</vt:lpstr>
      <vt:lpstr>Euphoria Script</vt:lpstr>
      <vt:lpstr>Mouse Memoirs</vt:lpstr>
      <vt:lpstr>Nunito Light</vt:lpstr>
      <vt:lpstr>PT Sans</vt:lpstr>
      <vt:lpstr>Raleway</vt:lpstr>
      <vt:lpstr>Roboto Condensed Light</vt:lpstr>
      <vt:lpstr>Spartan</vt:lpstr>
      <vt:lpstr>SVN-Newton</vt:lpstr>
      <vt:lpstr>SVN-Ziclets</vt:lpstr>
      <vt:lpstr>Tahoma</vt:lpstr>
      <vt:lpstr>Times New Roman</vt:lpstr>
      <vt:lpstr>UTM Fleur</vt:lpstr>
      <vt:lpstr>字魂36号-正文宋楷</vt:lpstr>
      <vt:lpstr>Office 主题​​</vt:lpstr>
      <vt:lpstr>School Bus Drivers Day by Slidesgo</vt:lpstr>
      <vt:lpstr>Walk to School Day by Slidesgo</vt:lpstr>
      <vt:lpstr>1_School Bus Drivers Day by Slidesgo</vt:lpstr>
      <vt:lpstr>1_Walk to School Day by Slidesgo</vt:lpstr>
      <vt:lpstr>2_Office Theme</vt:lpstr>
      <vt:lpstr>2_Walk to School Day by Slidesgo</vt:lpstr>
      <vt:lpstr>sách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2023-01-15T11:49:21Z</dcterms:created>
  <dcterms:modified xsi:type="dcterms:W3CDTF">2023-03-27T15:39:27Z</dcterms:modified>
</cp:coreProperties>
</file>