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4"/>
  </p:notesMasterIdLst>
  <p:sldIdLst>
    <p:sldId id="25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47" r:id="rId21"/>
    <p:sldId id="303" r:id="rId22"/>
    <p:sldId id="3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8629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2023/2/28</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2023/2/28</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2023/2/28</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2023/2/28</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sp>
        <p:nvSpPr>
          <p:cNvPr id="12" name="TextBox 11">
            <a:extLst>
              <a:ext uri="{FF2B5EF4-FFF2-40B4-BE49-F238E27FC236}">
                <a16:creationId xmlns:a16="http://schemas.microsoft.com/office/drawing/2014/main" id="{CFB0D0BB-AB68-41B5-B5A9-F264011D9854}"/>
              </a:ext>
            </a:extLst>
          </p:cNvPr>
          <p:cNvSpPr txBox="1"/>
          <p:nvPr/>
        </p:nvSpPr>
        <p:spPr>
          <a:xfrm>
            <a:off x="3119437" y="1344285"/>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Chào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3"/>
          <a:stretch>
            <a:fillRect/>
          </a:stretch>
        </p:blipFill>
        <p:spPr>
          <a:xfrm>
            <a:off x="0" y="0"/>
            <a:ext cx="12192000" cy="6858000"/>
          </a:xfrm>
          <a:prstGeom prst="rect">
            <a:avLst/>
          </a:prstGeom>
        </p:spPr>
      </p:pic>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0"/>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0"/>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1"/>
          <a:stretch>
            <a:fillRect/>
          </a:stretch>
        </p:blipFill>
        <p:spPr>
          <a:xfrm>
            <a:off x="922743" y="1050509"/>
            <a:ext cx="10833531" cy="1713124"/>
          </a:xfrm>
          <a:prstGeom prst="rect">
            <a:avLst/>
          </a:prstGeom>
        </p:spPr>
      </p:pic>
    </p:spTree>
    <p:extLst>
      <p:ext uri="{BB962C8B-B14F-4D97-AF65-F5344CB8AC3E}">
        <p14:creationId xmlns:p14="http://schemas.microsoft.com/office/powerpoint/2010/main" val="302796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483</Words>
  <Application>Microsoft Office PowerPoint</Application>
  <PresentationFormat>Widescreen</PresentationFormat>
  <Paragraphs>50</Paragraphs>
  <Slides>20</Slides>
  <Notes>18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微软雅黑</vt:lpstr>
      <vt:lpstr>黑体</vt:lpstr>
      <vt:lpstr>#9Slide05 SVNClementine</vt:lpstr>
      <vt:lpstr>Arial</vt:lpstr>
      <vt:lpstr>Calibri</vt:lpstr>
      <vt:lpstr>Calibri Light</vt:lpstr>
      <vt:lpstr>UVN Banh Mi</vt:lpstr>
      <vt:lpstr>字魂59号-创粗黑</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33</cp:revision>
  <dcterms:created xsi:type="dcterms:W3CDTF">2022-11-13T11:16:52Z</dcterms:created>
  <dcterms:modified xsi:type="dcterms:W3CDTF">2023-02-28T03:57:00Z</dcterms:modified>
</cp:coreProperties>
</file>