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42"/>
  </p:notesMasterIdLst>
  <p:sldIdLst>
    <p:sldId id="3787" r:id="rId4"/>
    <p:sldId id="257" r:id="rId5"/>
    <p:sldId id="502" r:id="rId6"/>
    <p:sldId id="3938" r:id="rId7"/>
    <p:sldId id="3936" r:id="rId8"/>
    <p:sldId id="3928" r:id="rId9"/>
    <p:sldId id="3792" r:id="rId10"/>
    <p:sldId id="3824" r:id="rId11"/>
    <p:sldId id="3825" r:id="rId12"/>
    <p:sldId id="3826" r:id="rId13"/>
    <p:sldId id="3941" r:id="rId14"/>
    <p:sldId id="3930" r:id="rId15"/>
    <p:sldId id="3858" r:id="rId16"/>
    <p:sldId id="3916" r:id="rId17"/>
    <p:sldId id="3931" r:id="rId18"/>
    <p:sldId id="3917" r:id="rId19"/>
    <p:sldId id="3859" r:id="rId20"/>
    <p:sldId id="3892" r:id="rId21"/>
    <p:sldId id="3933" r:id="rId22"/>
    <p:sldId id="3893" r:id="rId23"/>
    <p:sldId id="3895" r:id="rId24"/>
    <p:sldId id="3940" r:id="rId25"/>
    <p:sldId id="3934" r:id="rId26"/>
    <p:sldId id="3822" r:id="rId27"/>
    <p:sldId id="3894" r:id="rId28"/>
    <p:sldId id="3897" r:id="rId29"/>
    <p:sldId id="3899" r:id="rId30"/>
    <p:sldId id="3900" r:id="rId31"/>
    <p:sldId id="3901" r:id="rId32"/>
    <p:sldId id="3902" r:id="rId33"/>
    <p:sldId id="3920" r:id="rId34"/>
    <p:sldId id="3904" r:id="rId35"/>
    <p:sldId id="3823" r:id="rId36"/>
    <p:sldId id="3906" r:id="rId37"/>
    <p:sldId id="3935" r:id="rId38"/>
    <p:sldId id="3937" r:id="rId39"/>
    <p:sldId id="3926" r:id="rId40"/>
    <p:sldId id="39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59" autoAdjust="0"/>
    <p:restoredTop sz="94660"/>
  </p:normalViewPr>
  <p:slideViewPr>
    <p:cSldViewPr snapToGrid="0">
      <p:cViewPr varScale="1">
        <p:scale>
          <a:sx n="78" d="100"/>
          <a:sy n="78" d="100"/>
        </p:scale>
        <p:origin x="76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656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95921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mở</a:t>
            </a:r>
            <a:r>
              <a:rPr lang="en-US" altLang="zh-CN" dirty="0"/>
              <a:t> </a:t>
            </a:r>
            <a:r>
              <a:rPr lang="en-US" altLang="zh-CN" dirty="0" err="1"/>
              <a:t>rộng</a:t>
            </a:r>
            <a:r>
              <a:rPr lang="en-US" altLang="zh-CN" dirty="0"/>
              <a:t> </a:t>
            </a:r>
            <a:r>
              <a:rPr lang="en-US" altLang="zh-CN" dirty="0" err="1"/>
              <a:t>thêm</a:t>
            </a:r>
            <a:r>
              <a:rPr lang="en-US" altLang="zh-CN" dirty="0"/>
              <a:t>: </a:t>
            </a:r>
            <a:r>
              <a:rPr lang="en-US" altLang="zh-CN" dirty="0" err="1"/>
              <a:t>Trong</a:t>
            </a:r>
            <a:r>
              <a:rPr lang="en-US" altLang="zh-CN" dirty="0"/>
              <a:t> </a:t>
            </a:r>
            <a:r>
              <a:rPr lang="en-US" altLang="zh-CN" dirty="0" err="1"/>
              <a:t>mọi</a:t>
            </a:r>
            <a:r>
              <a:rPr lang="en-US" altLang="zh-CN" dirty="0"/>
              <a:t> </a:t>
            </a:r>
            <a:r>
              <a:rPr lang="en-US" altLang="zh-CN" dirty="0" err="1"/>
              <a:t>công</a:t>
            </a:r>
            <a:r>
              <a:rPr lang="en-US" altLang="zh-CN" dirty="0"/>
              <a:t> </a:t>
            </a:r>
            <a:r>
              <a:rPr lang="en-US" altLang="zh-CN" dirty="0" err="1"/>
              <a:t>việc</a:t>
            </a:r>
            <a:r>
              <a:rPr lang="en-US" altLang="zh-CN" dirty="0"/>
              <a:t>, </a:t>
            </a:r>
            <a:r>
              <a:rPr lang="en-US" altLang="zh-CN" dirty="0" err="1"/>
              <a:t>chúng</a:t>
            </a:r>
            <a:r>
              <a:rPr lang="en-US" altLang="zh-CN" dirty="0"/>
              <a:t> ta </a:t>
            </a:r>
            <a:r>
              <a:rPr lang="en-US" altLang="zh-CN" dirty="0" err="1"/>
              <a:t>cần</a:t>
            </a:r>
            <a:r>
              <a:rPr lang="en-US" altLang="zh-CN" dirty="0"/>
              <a:t> </a:t>
            </a:r>
            <a:r>
              <a:rPr lang="en-US" altLang="zh-CN" dirty="0" err="1"/>
              <a:t>hợp</a:t>
            </a:r>
            <a:r>
              <a:rPr lang="en-US" altLang="zh-CN" dirty="0"/>
              <a:t> </a:t>
            </a:r>
            <a:r>
              <a:rPr lang="en-US" altLang="zh-CN" dirty="0" err="1"/>
              <a:t>tác</a:t>
            </a:r>
            <a:r>
              <a:rPr lang="en-US" altLang="zh-CN" dirty="0"/>
              <a:t> </a:t>
            </a:r>
            <a:r>
              <a:rPr lang="en-US" altLang="zh-CN" dirty="0" err="1"/>
              <a:t>với</a:t>
            </a:r>
            <a:r>
              <a:rPr lang="en-US" altLang="zh-CN" dirty="0"/>
              <a:t> </a:t>
            </a:r>
            <a:r>
              <a:rPr lang="en-US" altLang="zh-CN" dirty="0" err="1"/>
              <a:t>nhau</a:t>
            </a:r>
            <a:r>
              <a:rPr lang="en-US" altLang="zh-CN" dirty="0"/>
              <a:t> </a:t>
            </a:r>
            <a:r>
              <a:rPr lang="en-US" altLang="zh-CN" dirty="0" err="1"/>
              <a:t>để</a:t>
            </a:r>
            <a:r>
              <a:rPr lang="en-US" altLang="zh-CN" dirty="0"/>
              <a:t> </a:t>
            </a:r>
            <a:r>
              <a:rPr lang="en-US" altLang="zh-CN" dirty="0" err="1"/>
              <a:t>cũng</a:t>
            </a:r>
            <a:r>
              <a:rPr lang="en-US" altLang="zh-CN" dirty="0"/>
              <a:t> </a:t>
            </a:r>
            <a:r>
              <a:rPr lang="en-US" altLang="zh-CN" dirty="0" err="1"/>
              <a:t>tạo</a:t>
            </a:r>
            <a:r>
              <a:rPr lang="en-US" altLang="zh-CN" dirty="0"/>
              <a:t> </a:t>
            </a:r>
            <a:r>
              <a:rPr lang="en-US" altLang="zh-CN" dirty="0" err="1"/>
              <a:t>nên</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tốt</a:t>
            </a:r>
            <a:r>
              <a:rPr lang="en-US" altLang="zh-CN" dirty="0"/>
              <a:t> </a:t>
            </a:r>
            <a:r>
              <a:rPr lang="en-US" altLang="zh-CN" dirty="0" err="1"/>
              <a:t>đẹp</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0906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561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3/1/2023</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3/1/2023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3/1/2023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3/1/2023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3/1/2023</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47.emf"/></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0.png"/><Relationship Id="rId5" Type="http://schemas.openxmlformats.org/officeDocument/2006/relationships/image" Target="../media/image8.emf"/><Relationship Id="rId10" Type="http://schemas.openxmlformats.org/officeDocument/2006/relationships/image" Target="../media/image49.emf"/><Relationship Id="rId4" Type="http://schemas.openxmlformats.org/officeDocument/2006/relationships/image" Target="../media/image29.emf"/><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4.png"/><Relationship Id="rId7"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0.png"/><Relationship Id="rId5" Type="http://schemas.openxmlformats.org/officeDocument/2006/relationships/image" Target="../media/image29.emf"/><Relationship Id="rId10" Type="http://schemas.openxmlformats.org/officeDocument/2006/relationships/image" Target="../media/image49.emf"/><Relationship Id="rId4" Type="http://schemas.openxmlformats.org/officeDocument/2006/relationships/image" Target="../media/image28.emf"/><Relationship Id="rId9" Type="http://schemas.openxmlformats.org/officeDocument/2006/relationships/image" Target="../media/image32.emf"/></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50.png"/><Relationship Id="rId4" Type="http://schemas.openxmlformats.org/officeDocument/2006/relationships/image" Target="../media/image29.emf"/><Relationship Id="rId9" Type="http://schemas.openxmlformats.org/officeDocument/2006/relationships/image" Target="../media/image49.emf"/></Relationships>
</file>

<file path=ppt/slides/_rels/slide1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0.png"/><Relationship Id="rId5" Type="http://schemas.openxmlformats.org/officeDocument/2006/relationships/image" Target="../media/image8.emf"/><Relationship Id="rId10" Type="http://schemas.openxmlformats.org/officeDocument/2006/relationships/image" Target="../media/image46.png"/><Relationship Id="rId4" Type="http://schemas.openxmlformats.org/officeDocument/2006/relationships/image" Target="../media/image29.emf"/><Relationship Id="rId9" Type="http://schemas.openxmlformats.org/officeDocument/2006/relationships/image" Target="../media/image49.emf"/></Relationships>
</file>

<file path=ppt/slides/_rels/slide18.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49.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6.emf"/><Relationship Id="rId2" Type="http://schemas.openxmlformats.org/officeDocument/2006/relationships/notesSlide" Target="../notesSlides/notesSlide18.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37.png"/><Relationship Id="rId5" Type="http://schemas.openxmlformats.org/officeDocument/2006/relationships/image" Target="../media/image28.emf"/><Relationship Id="rId15" Type="http://schemas.openxmlformats.org/officeDocument/2006/relationships/image" Target="../media/image58.png"/><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28.emf"/><Relationship Id="rId12" Type="http://schemas.openxmlformats.org/officeDocument/2006/relationships/image" Target="../media/image32.emf"/><Relationship Id="rId17" Type="http://schemas.openxmlformats.org/officeDocument/2006/relationships/image" Target="../media/image62.png"/><Relationship Id="rId2" Type="http://schemas.openxmlformats.org/officeDocument/2006/relationships/tags" Target="../tags/tag2.xml"/><Relationship Id="rId16" Type="http://schemas.openxmlformats.org/officeDocument/2006/relationships/image" Target="../media/image61.jpg"/><Relationship Id="rId1" Type="http://schemas.openxmlformats.org/officeDocument/2006/relationships/tags" Target="../tags/tag1.xml"/><Relationship Id="rId6" Type="http://schemas.openxmlformats.org/officeDocument/2006/relationships/notesSlide" Target="../notesSlides/notesSlide19.xml"/><Relationship Id="rId11" Type="http://schemas.openxmlformats.org/officeDocument/2006/relationships/image" Target="../media/image31.emf"/><Relationship Id="rId5" Type="http://schemas.openxmlformats.org/officeDocument/2006/relationships/slideLayout" Target="../slideLayouts/slideLayout2.xml"/><Relationship Id="rId15" Type="http://schemas.openxmlformats.org/officeDocument/2006/relationships/image" Target="../media/image60.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49.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36.emf"/></Relationships>
</file>

<file path=ppt/slides/_rels/slide2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64.png"/><Relationship Id="rId10" Type="http://schemas.openxmlformats.org/officeDocument/2006/relationships/image" Target="../media/image11.png"/><Relationship Id="rId4" Type="http://schemas.openxmlformats.org/officeDocument/2006/relationships/image" Target="../media/image9.emf"/><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5.png"/><Relationship Id="rId4" Type="http://schemas.openxmlformats.org/officeDocument/2006/relationships/image" Target="../media/image29.emf"/><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5.png"/><Relationship Id="rId4" Type="http://schemas.openxmlformats.org/officeDocument/2006/relationships/image" Target="../media/image29.em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6.png"/><Relationship Id="rId5" Type="http://schemas.openxmlformats.org/officeDocument/2006/relationships/image" Target="../media/image8.emf"/><Relationship Id="rId10" Type="http://schemas.openxmlformats.org/officeDocument/2006/relationships/image" Target="../media/image65.png"/><Relationship Id="rId4" Type="http://schemas.openxmlformats.org/officeDocument/2006/relationships/image" Target="../media/image29.emf"/><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5.png"/><Relationship Id="rId4" Type="http://schemas.openxmlformats.org/officeDocument/2006/relationships/image" Target="../media/image29.emf"/><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0.xml"/><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5.png"/><Relationship Id="rId4" Type="http://schemas.openxmlformats.org/officeDocument/2006/relationships/image" Target="../media/image29.emf"/><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5.png"/><Relationship Id="rId5" Type="http://schemas.openxmlformats.org/officeDocument/2006/relationships/image" Target="../media/image29.emf"/><Relationship Id="rId10" Type="http://schemas.openxmlformats.org/officeDocument/2006/relationships/image" Target="../media/image67.png"/><Relationship Id="rId4" Type="http://schemas.openxmlformats.org/officeDocument/2006/relationships/image" Target="../media/image28.emf"/><Relationship Id="rId9"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0.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3" Type="http://schemas.openxmlformats.org/officeDocument/2006/relationships/image" Target="../media/image5.jpg"/><Relationship Id="rId7" Type="http://schemas.openxmlformats.org/officeDocument/2006/relationships/image" Target="../media/image11.png"/><Relationship Id="rId12" Type="http://schemas.openxmlformats.org/officeDocument/2006/relationships/image" Target="../media/image25.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 Id="rId1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5.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77.png"/><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12.png"/><Relationship Id="rId5" Type="http://schemas.openxmlformats.org/officeDocument/2006/relationships/image" Target="../media/image27.png"/><Relationship Id="rId15" Type="http://schemas.openxmlformats.org/officeDocument/2006/relationships/image" Target="../media/image76.png"/><Relationship Id="rId10" Type="http://schemas.openxmlformats.org/officeDocument/2006/relationships/image" Target="../media/image11.png"/><Relationship Id="rId4" Type="http://schemas.openxmlformats.org/officeDocument/2006/relationships/notesSlide" Target="../notesSlides/notesSlide36.xml"/><Relationship Id="rId9" Type="http://schemas.openxmlformats.org/officeDocument/2006/relationships/image" Target="../media/image7.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0.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1.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3" Type="http://schemas.openxmlformats.org/officeDocument/2006/relationships/image" Target="../media/image5.jpg"/><Relationship Id="rId7" Type="http://schemas.openxmlformats.org/officeDocument/2006/relationships/image" Target="../media/image11.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sp>
        <p:nvSpPr>
          <p:cNvPr id="2" name="TextBox 1">
            <a:extLst>
              <a:ext uri="{FF2B5EF4-FFF2-40B4-BE49-F238E27FC236}">
                <a16:creationId xmlns:a16="http://schemas.microsoft.com/office/drawing/2014/main" id="{C4FD1E59-1DAF-EDE9-9509-F126D9BB9921}"/>
              </a:ext>
            </a:extLst>
          </p:cNvPr>
          <p:cNvSpPr txBox="1"/>
          <p:nvPr/>
        </p:nvSpPr>
        <p:spPr>
          <a:xfrm>
            <a:off x="331904" y="952500"/>
            <a:ext cx="11596393" cy="45257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Chào</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mừng</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các</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con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sinh</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đến</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với</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tiết</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Môn</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Tiếng</a:t>
            </a:r>
            <a:r>
              <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0000"/>
                </a:solidFill>
                <a:effectLst/>
                <a:uLnTx/>
                <a:uFillTx/>
                <a:latin typeface="Aharoni" panose="02010803020104030203" pitchFamily="2" charset="-79"/>
                <a:ea typeface="+mn-ea"/>
                <a:cs typeface="Aharoni" panose="02010803020104030203" pitchFamily="2" charset="-79"/>
              </a:rPr>
              <a:t>Việt</a:t>
            </a:r>
            <a:endParaRPr kumimoji="0" lang="en-US" sz="66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2" presetClass="entr" presetSubtype="2"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1+#ppt_w/2"/>
                                          </p:val>
                                        </p:tav>
                                        <p:tav tm="100000">
                                          <p:val>
                                            <p:strVal val="#ppt_x"/>
                                          </p:val>
                                        </p:tav>
                                      </p:tavLst>
                                    </p:anim>
                                    <p:anim calcmode="lin" valueType="num">
                                      <p:cBhvr additive="base">
                                        <p:cTn id="15" dur="500" fill="hold"/>
                                        <p:tgtEl>
                                          <p:spTgt spid="36"/>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dissolve">
                                      <p:cBhvr>
                                        <p:cTn id="23" dur="1000"/>
                                        <p:tgtEl>
                                          <p:spTgt spid="73"/>
                                        </p:tgtEl>
                                      </p:cBhvr>
                                    </p:animEffect>
                                  </p:childTnLst>
                                </p:cTn>
                              </p:par>
                              <p:par>
                                <p:cTn id="24" presetID="22" presetClass="entr" presetSubtype="4"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234038" y="3393888"/>
            <a:ext cx="320675" cy="642620"/>
          </a:xfrm>
          <a:prstGeom prst="rect">
            <a:avLst/>
          </a:prstGeom>
        </p:spPr>
      </p:pic>
      <p:pic>
        <p:nvPicPr>
          <p:cNvPr id="17" name="图片 4"/>
          <p:cNvPicPr>
            <a:picLocks noChangeAspect="1"/>
          </p:cNvPicPr>
          <p:nvPr/>
        </p:nvPicPr>
        <p:blipFill>
          <a:blip r:embed="rId9"/>
          <a:srcRect r="35556"/>
          <a:stretch>
            <a:fillRect/>
          </a:stretch>
        </p:blipFill>
        <p:spPr>
          <a:xfrm>
            <a:off x="144820" y="499397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8"/>
            <a:ext cx="11440673" cy="1314668"/>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74587" y="4681165"/>
            <a:ext cx="11447780" cy="1665535"/>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sp>
        <p:nvSpPr>
          <p:cNvPr id="61" name="Rectangles 60"/>
          <p:cNvSpPr/>
          <p:nvPr/>
        </p:nvSpPr>
        <p:spPr>
          <a:xfrm>
            <a:off x="567143" y="100965"/>
            <a:ext cx="3222840" cy="4997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234038" y="3393888"/>
            <a:ext cx="320675" cy="642620"/>
          </a:xfrm>
          <a:prstGeom prst="rect">
            <a:avLst/>
          </a:prstGeom>
        </p:spPr>
      </p:pic>
      <p:pic>
        <p:nvPicPr>
          <p:cNvPr id="17" name="图片 4"/>
          <p:cNvPicPr>
            <a:picLocks noChangeAspect="1"/>
          </p:cNvPicPr>
          <p:nvPr/>
        </p:nvPicPr>
        <p:blipFill>
          <a:blip r:embed="rId9"/>
          <a:srcRect r="35556"/>
          <a:stretch>
            <a:fillRect/>
          </a:stretch>
        </p:blipFill>
        <p:spPr>
          <a:xfrm>
            <a:off x="144820" y="499397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8"/>
            <a:ext cx="11440673" cy="1314668"/>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74587" y="4681165"/>
            <a:ext cx="11447780" cy="1665535"/>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4">
            <a:extLst>
              <a:ext uri="{FF2B5EF4-FFF2-40B4-BE49-F238E27FC236}">
                <a16:creationId xmlns:a16="http://schemas.microsoft.com/office/drawing/2014/main" id="{BA962538-F109-F47C-7933-8E4326CBAD71}"/>
              </a:ext>
            </a:extLst>
          </p:cNvPr>
          <p:cNvSpPr/>
          <p:nvPr/>
        </p:nvSpPr>
        <p:spPr>
          <a:xfrm>
            <a:off x="-142" y="0"/>
            <a:ext cx="5257747" cy="58483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2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nối</a:t>
            </a:r>
            <a:r>
              <a:rPr lang="en-US" sz="32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tiếp</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6189945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20677" cy="979171"/>
            <a:chOff x="1287721" y="2573164"/>
            <a:chExt cx="3599754"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296550" y="2678844"/>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3042509" y="4146794"/>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5326380" cy="1090930"/>
            <a:chOff x="170" y="-418"/>
            <a:chExt cx="7783"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90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368046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5878830" cy="1090930"/>
            <a:chOff x="170" y="-418"/>
            <a:chExt cx="925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3568" cy="1713"/>
            </a:xfrm>
            <a:prstGeom prst="rect">
              <a:avLst/>
            </a:prstGeom>
          </p:spPr>
        </p:pic>
        <p:sp>
          <p:nvSpPr>
            <p:cNvPr id="55" name="矩形 4"/>
            <p:cNvSpPr/>
            <p:nvPr/>
          </p:nvSpPr>
          <p:spPr>
            <a:xfrm>
              <a:off x="1044" y="255"/>
              <a:ext cx="8198"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1" name="Content Placeholder 30"/>
          <p:cNvPicPr>
            <a:picLocks noGrp="1" noChangeAspect="1"/>
          </p:cNvPicPr>
          <p:nvPr>
            <p:ph idx="1"/>
          </p:nvPr>
        </p:nvPicPr>
        <p:blipFill>
          <a:blip r:embed="rId12"/>
          <a:stretch>
            <a:fillRect/>
          </a:stretch>
        </p:blipFill>
        <p:spPr>
          <a:xfrm>
            <a:off x="432435" y="3023235"/>
            <a:ext cx="2057400" cy="2670810"/>
          </a:xfrm>
          <a:prstGeom prst="rect">
            <a:avLst/>
          </a:prstGeom>
        </p:spPr>
      </p:pic>
      <p:grpSp>
        <p:nvGrpSpPr>
          <p:cNvPr id="2" name="Group 1">
            <a:extLst>
              <a:ext uri="{FF2B5EF4-FFF2-40B4-BE49-F238E27FC236}">
                <a16:creationId xmlns:a16="http://schemas.microsoft.com/office/drawing/2014/main" id="{0B293CE5-5832-93EA-6AB2-DF55FBC786BC}"/>
              </a:ext>
            </a:extLst>
          </p:cNvPr>
          <p:cNvGrpSpPr/>
          <p:nvPr/>
        </p:nvGrpSpPr>
        <p:grpSpPr>
          <a:xfrm>
            <a:off x="2735756" y="1667188"/>
            <a:ext cx="7310232" cy="3287264"/>
            <a:chOff x="5548616" y="3863568"/>
            <a:chExt cx="5668381" cy="2548957"/>
          </a:xfrm>
        </p:grpSpPr>
        <p:grpSp>
          <p:nvGrpSpPr>
            <p:cNvPr id="3" name="Group 2">
              <a:extLst>
                <a:ext uri="{FF2B5EF4-FFF2-40B4-BE49-F238E27FC236}">
                  <a16:creationId xmlns:a16="http://schemas.microsoft.com/office/drawing/2014/main" id="{1DE216FD-3866-1ADE-9B1D-D047A4143593}"/>
                </a:ext>
              </a:extLst>
            </p:cNvPr>
            <p:cNvGrpSpPr/>
            <p:nvPr/>
          </p:nvGrpSpPr>
          <p:grpSpPr>
            <a:xfrm>
              <a:off x="5548616" y="3863568"/>
              <a:ext cx="5668381" cy="2548957"/>
              <a:chOff x="3682716" y="1301619"/>
              <a:chExt cx="5668381" cy="2548957"/>
            </a:xfrm>
          </p:grpSpPr>
          <p:sp>
            <p:nvSpPr>
              <p:cNvPr id="23" name="Rectangle: Rounded Corners 12">
                <a:extLst>
                  <a:ext uri="{FF2B5EF4-FFF2-40B4-BE49-F238E27FC236}">
                    <a16:creationId xmlns:a16="http://schemas.microsoft.com/office/drawing/2014/main" id="{AB17F516-2A25-C00B-2D2B-818BC557A39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4" name="Rectangle: Rounded Corners 23">
                <a:extLst>
                  <a:ext uri="{FF2B5EF4-FFF2-40B4-BE49-F238E27FC236}">
                    <a16:creationId xmlns:a16="http://schemas.microsoft.com/office/drawing/2014/main" id="{56984286-118E-48D4-EE7C-DED84E8C9CAF}"/>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DA627613-3384-EC6E-9336-E9BA17B4C7C5}"/>
                </a:ext>
              </a:extLst>
            </p:cNvPr>
            <p:cNvPicPr>
              <a:picLocks noChangeAspect="1"/>
            </p:cNvPicPr>
            <p:nvPr/>
          </p:nvPicPr>
          <p:blipFill>
            <a:blip r:embed="rId13"/>
            <a:stretch>
              <a:fillRect/>
            </a:stretch>
          </p:blipFill>
          <p:spPr>
            <a:xfrm>
              <a:off x="7896036" y="4828829"/>
              <a:ext cx="469963" cy="469963"/>
            </a:xfrm>
            <a:prstGeom prst="rect">
              <a:avLst/>
            </a:prstGeom>
          </p:spPr>
        </p:pic>
        <p:pic>
          <p:nvPicPr>
            <p:cNvPr id="8" name="Picture 7">
              <a:extLst>
                <a:ext uri="{FF2B5EF4-FFF2-40B4-BE49-F238E27FC236}">
                  <a16:creationId xmlns:a16="http://schemas.microsoft.com/office/drawing/2014/main" id="{3BA442BB-D33D-25AC-4E5D-0E0F2D6E3D7D}"/>
                </a:ext>
              </a:extLst>
            </p:cNvPr>
            <p:cNvPicPr>
              <a:picLocks noChangeAspect="1"/>
            </p:cNvPicPr>
            <p:nvPr/>
          </p:nvPicPr>
          <p:blipFill>
            <a:blip r:embed="rId14"/>
            <a:stretch>
              <a:fillRect/>
            </a:stretch>
          </p:blipFill>
          <p:spPr>
            <a:xfrm>
              <a:off x="7472305" y="4828829"/>
              <a:ext cx="469963" cy="469963"/>
            </a:xfrm>
            <a:prstGeom prst="rect">
              <a:avLst/>
            </a:prstGeom>
          </p:spPr>
        </p:pic>
        <p:pic>
          <p:nvPicPr>
            <p:cNvPr id="10" name="Picture 9">
              <a:extLst>
                <a:ext uri="{FF2B5EF4-FFF2-40B4-BE49-F238E27FC236}">
                  <a16:creationId xmlns:a16="http://schemas.microsoft.com/office/drawing/2014/main" id="{9FF16245-60C2-17AB-F994-9D5141F7B24A}"/>
                </a:ext>
              </a:extLst>
            </p:cNvPr>
            <p:cNvPicPr>
              <a:picLocks noChangeAspect="1"/>
            </p:cNvPicPr>
            <p:nvPr/>
          </p:nvPicPr>
          <p:blipFill>
            <a:blip r:embed="rId15"/>
            <a:stretch>
              <a:fillRect/>
            </a:stretch>
          </p:blipFill>
          <p:spPr>
            <a:xfrm>
              <a:off x="8349310" y="4821443"/>
              <a:ext cx="469963" cy="469963"/>
            </a:xfrm>
            <a:prstGeom prst="rect">
              <a:avLst/>
            </a:prstGeom>
          </p:spPr>
        </p:pic>
        <p:pic>
          <p:nvPicPr>
            <p:cNvPr id="11" name="Picture 10">
              <a:extLst>
                <a:ext uri="{FF2B5EF4-FFF2-40B4-BE49-F238E27FC236}">
                  <a16:creationId xmlns:a16="http://schemas.microsoft.com/office/drawing/2014/main" id="{2945108E-EBD9-C7B5-5791-3907EC508A9C}"/>
                </a:ext>
              </a:extLst>
            </p:cNvPr>
            <p:cNvPicPr>
              <a:picLocks noChangeAspect="1"/>
            </p:cNvPicPr>
            <p:nvPr/>
          </p:nvPicPr>
          <p:blipFill>
            <a:blip r:embed="rId13"/>
            <a:stretch>
              <a:fillRect/>
            </a:stretch>
          </p:blipFill>
          <p:spPr>
            <a:xfrm>
              <a:off x="8027617" y="5318403"/>
              <a:ext cx="469963" cy="469963"/>
            </a:xfrm>
            <a:prstGeom prst="rect">
              <a:avLst/>
            </a:prstGeom>
          </p:spPr>
        </p:pic>
        <p:pic>
          <p:nvPicPr>
            <p:cNvPr id="13" name="Picture 12">
              <a:extLst>
                <a:ext uri="{FF2B5EF4-FFF2-40B4-BE49-F238E27FC236}">
                  <a16:creationId xmlns:a16="http://schemas.microsoft.com/office/drawing/2014/main" id="{2D7B3C4C-81B0-D4A3-BA49-47725CA7FBF9}"/>
                </a:ext>
              </a:extLst>
            </p:cNvPr>
            <p:cNvPicPr>
              <a:picLocks noChangeAspect="1"/>
            </p:cNvPicPr>
            <p:nvPr/>
          </p:nvPicPr>
          <p:blipFill>
            <a:blip r:embed="rId14"/>
            <a:stretch>
              <a:fillRect/>
            </a:stretch>
          </p:blipFill>
          <p:spPr>
            <a:xfrm>
              <a:off x="7559572" y="5303632"/>
              <a:ext cx="469963" cy="469963"/>
            </a:xfrm>
            <a:prstGeom prst="rect">
              <a:avLst/>
            </a:prstGeom>
          </p:spPr>
        </p:pic>
        <p:pic>
          <p:nvPicPr>
            <p:cNvPr id="15" name="Picture 14">
              <a:extLst>
                <a:ext uri="{FF2B5EF4-FFF2-40B4-BE49-F238E27FC236}">
                  <a16:creationId xmlns:a16="http://schemas.microsoft.com/office/drawing/2014/main" id="{2CA8A4B5-AAEF-01CB-2C7E-724C7E43BC92}"/>
                </a:ext>
              </a:extLst>
            </p:cNvPr>
            <p:cNvPicPr>
              <a:picLocks noChangeAspect="1"/>
            </p:cNvPicPr>
            <p:nvPr/>
          </p:nvPicPr>
          <p:blipFill>
            <a:blip r:embed="rId15"/>
            <a:stretch>
              <a:fillRect/>
            </a:stretch>
          </p:blipFill>
          <p:spPr>
            <a:xfrm>
              <a:off x="8495663" y="5288860"/>
              <a:ext cx="469963" cy="469963"/>
            </a:xfrm>
            <a:prstGeom prst="rect">
              <a:avLst/>
            </a:prstGeom>
          </p:spPr>
        </p:pic>
        <p:pic>
          <p:nvPicPr>
            <p:cNvPr id="16" name="Picture 15">
              <a:extLst>
                <a:ext uri="{FF2B5EF4-FFF2-40B4-BE49-F238E27FC236}">
                  <a16:creationId xmlns:a16="http://schemas.microsoft.com/office/drawing/2014/main" id="{45BCF60B-8C11-679D-8D30-45C4E6D5ACAA}"/>
                </a:ext>
              </a:extLst>
            </p:cNvPr>
            <p:cNvPicPr>
              <a:picLocks noChangeAspect="1"/>
            </p:cNvPicPr>
            <p:nvPr/>
          </p:nvPicPr>
          <p:blipFill>
            <a:blip r:embed="rId13"/>
            <a:stretch>
              <a:fillRect/>
            </a:stretch>
          </p:blipFill>
          <p:spPr>
            <a:xfrm>
              <a:off x="10050748" y="5758823"/>
              <a:ext cx="469963" cy="469963"/>
            </a:xfrm>
            <a:prstGeom prst="rect">
              <a:avLst/>
            </a:prstGeom>
          </p:spPr>
        </p:pic>
        <p:pic>
          <p:nvPicPr>
            <p:cNvPr id="17" name="Picture 16">
              <a:extLst>
                <a:ext uri="{FF2B5EF4-FFF2-40B4-BE49-F238E27FC236}">
                  <a16:creationId xmlns:a16="http://schemas.microsoft.com/office/drawing/2014/main" id="{4657D952-228C-B2FD-C47C-01BA91CAD469}"/>
                </a:ext>
              </a:extLst>
            </p:cNvPr>
            <p:cNvPicPr>
              <a:picLocks noChangeAspect="1"/>
            </p:cNvPicPr>
            <p:nvPr/>
          </p:nvPicPr>
          <p:blipFill>
            <a:blip r:embed="rId14"/>
            <a:stretch>
              <a:fillRect/>
            </a:stretch>
          </p:blipFill>
          <p:spPr>
            <a:xfrm>
              <a:off x="9649173" y="5744052"/>
              <a:ext cx="469963" cy="469963"/>
            </a:xfrm>
            <a:prstGeom prst="rect">
              <a:avLst/>
            </a:prstGeom>
          </p:spPr>
        </p:pic>
        <p:pic>
          <p:nvPicPr>
            <p:cNvPr id="18" name="Picture 17">
              <a:extLst>
                <a:ext uri="{FF2B5EF4-FFF2-40B4-BE49-F238E27FC236}">
                  <a16:creationId xmlns:a16="http://schemas.microsoft.com/office/drawing/2014/main" id="{E279F6F3-94E5-7E55-08A5-3D443B4B27A5}"/>
                </a:ext>
              </a:extLst>
            </p:cNvPr>
            <p:cNvPicPr>
              <a:picLocks noChangeAspect="1"/>
            </p:cNvPicPr>
            <p:nvPr/>
          </p:nvPicPr>
          <p:blipFill>
            <a:blip r:embed="rId15"/>
            <a:stretch>
              <a:fillRect/>
            </a:stretch>
          </p:blipFill>
          <p:spPr>
            <a:xfrm>
              <a:off x="10548336" y="5773595"/>
              <a:ext cx="469963" cy="469963"/>
            </a:xfrm>
            <a:prstGeom prst="rect">
              <a:avLst/>
            </a:prstGeom>
          </p:spPr>
        </p:pic>
      </p:grpSp>
      <p:pic>
        <p:nvPicPr>
          <p:cNvPr id="26" name="Picture 25">
            <a:extLst>
              <a:ext uri="{FF2B5EF4-FFF2-40B4-BE49-F238E27FC236}">
                <a16:creationId xmlns:a16="http://schemas.microsoft.com/office/drawing/2014/main" id="{946A943D-221B-C752-AD3E-87AB904E8887}"/>
              </a:ext>
            </a:extLst>
          </p:cNvPr>
          <p:cNvPicPr>
            <a:picLocks noChangeAspect="1"/>
          </p:cNvPicPr>
          <p:nvPr/>
        </p:nvPicPr>
        <p:blipFill>
          <a:blip r:embed="rId16"/>
          <a:stretch>
            <a:fillRect/>
          </a:stretch>
        </p:blipFill>
        <p:spPr>
          <a:xfrm>
            <a:off x="-114405" y="176179"/>
            <a:ext cx="6650822" cy="1075719"/>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707886"/>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40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0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36" name="矩形 39"/>
          <p:cNvSpPr/>
          <p:nvPr/>
        </p:nvSpPr>
        <p:spPr>
          <a:xfrm>
            <a:off x="6509385" y="4012039"/>
            <a:ext cx="5564505" cy="1938992"/>
          </a:xfrm>
          <a:prstGeom prst="rect">
            <a:avLst/>
          </a:prstGeom>
        </p:spPr>
        <p:txBody>
          <a:bodyPr wrap="square">
            <a:spAutoFit/>
            <a:scene3d>
              <a:camera prst="orthographicFront"/>
              <a:lightRig rig="threePt" dir="t"/>
            </a:scene3d>
            <a:sp3d contourW="12700"/>
          </a:bodyPr>
          <a:lstStyle/>
          <a:p>
            <a:pPr lvl="0" algn="just"/>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4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4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6" grpId="0"/>
      <p:bldP spid="3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558165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extLst>
      <p:ext uri="{BB962C8B-B14F-4D97-AF65-F5344CB8AC3E}">
        <p14:creationId xmlns:p14="http://schemas.microsoft.com/office/powerpoint/2010/main" val="23399447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8" name="Picture 7">
            <a:extLst>
              <a:ext uri="{FF2B5EF4-FFF2-40B4-BE49-F238E27FC236}">
                <a16:creationId xmlns:a16="http://schemas.microsoft.com/office/drawing/2014/main" id="{D0699E44-78B3-2DFE-07D4-09880C983172}"/>
              </a:ext>
            </a:extLst>
          </p:cNvPr>
          <p:cNvPicPr>
            <a:picLocks noChangeAspect="1"/>
          </p:cNvPicPr>
          <p:nvPr/>
        </p:nvPicPr>
        <p:blipFill>
          <a:blip r:embed="rId14"/>
          <a:stretch>
            <a:fillRect/>
          </a:stretch>
        </p:blipFill>
        <p:spPr>
          <a:xfrm>
            <a:off x="1584136" y="2211911"/>
            <a:ext cx="9931777" cy="2993253"/>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10001250" cy="711200"/>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4" name="Picture 20">
            <a:extLst>
              <a:ext uri="{FF2B5EF4-FFF2-40B4-BE49-F238E27FC236}">
                <a16:creationId xmlns:a16="http://schemas.microsoft.com/office/drawing/2014/main" id="{A468803E-4699-135A-774D-93D64E66FC4F}"/>
              </a:ext>
            </a:extLst>
          </p:cNvPr>
          <p:cNvPicPr>
            <a:picLocks noChangeAspect="1"/>
          </p:cNvPicPr>
          <p:nvPr/>
        </p:nvPicPr>
        <p:blipFill>
          <a:blip r:embed="rId3"/>
          <a:srcRect/>
          <a:stretch>
            <a:fillRect/>
          </a:stretch>
        </p:blipFill>
        <p:spPr>
          <a:xfrm>
            <a:off x="178676" y="353462"/>
            <a:ext cx="1878235" cy="2277799"/>
          </a:xfrm>
          <a:prstGeom prst="rect">
            <a:avLst/>
          </a:prstGeom>
        </p:spPr>
      </p:pic>
      <p:pic>
        <p:nvPicPr>
          <p:cNvPr id="9" name="Picture 4">
            <a:extLst>
              <a:ext uri="{FF2B5EF4-FFF2-40B4-BE49-F238E27FC236}">
                <a16:creationId xmlns:a16="http://schemas.microsoft.com/office/drawing/2014/main" id="{EC77D789-8C42-DCA8-A814-B7D852AF14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56911" y="571922"/>
            <a:ext cx="9454636" cy="2119773"/>
          </a:xfrm>
          <a:prstGeom prst="rect">
            <a:avLst/>
          </a:prstGeom>
        </p:spPr>
      </p:pic>
      <p:sp>
        <p:nvSpPr>
          <p:cNvPr id="10" name="TextBox 9">
            <a:extLst>
              <a:ext uri="{FF2B5EF4-FFF2-40B4-BE49-F238E27FC236}">
                <a16:creationId xmlns:a16="http://schemas.microsoft.com/office/drawing/2014/main" id="{27A84E18-77E9-9C27-DBB8-636324C60A7F}"/>
              </a:ext>
            </a:extLst>
          </p:cNvPr>
          <p:cNvSpPr txBox="1"/>
          <p:nvPr/>
        </p:nvSpPr>
        <p:spPr>
          <a:xfrm>
            <a:off x="2739478" y="970088"/>
            <a:ext cx="78186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a:rPr>
              <a:t>Đọc</a:t>
            </a:r>
            <a:r>
              <a:rPr lang="en-US" sz="4000" b="1" dirty="0">
                <a:solidFill>
                  <a:prstClr val="black"/>
                </a:solidFill>
                <a:latin typeface="Calibri"/>
              </a:rPr>
              <a:t> </a:t>
            </a:r>
            <a:r>
              <a:rPr lang="en-US" sz="4000" b="1" dirty="0" err="1">
                <a:solidFill>
                  <a:prstClr val="black"/>
                </a:solidFill>
                <a:latin typeface="Calibri"/>
              </a:rPr>
              <a:t>đoạn</a:t>
            </a:r>
            <a:r>
              <a:rPr lang="en-US" sz="4000" b="1" dirty="0">
                <a:solidFill>
                  <a:prstClr val="black"/>
                </a:solidFill>
                <a:latin typeface="Calibri"/>
              </a:rPr>
              <a:t> 1 </a:t>
            </a:r>
            <a:r>
              <a:rPr lang="en-US" sz="4000" b="1" dirty="0" err="1">
                <a:solidFill>
                  <a:prstClr val="black"/>
                </a:solidFill>
                <a:latin typeface="Calibri"/>
              </a:rPr>
              <a:t>và</a:t>
            </a:r>
            <a:r>
              <a:rPr lang="en-US" sz="4000" b="1" dirty="0">
                <a:solidFill>
                  <a:prstClr val="black"/>
                </a:solidFill>
                <a:latin typeface="Calibri"/>
              </a:rPr>
              <a:t> 2 </a:t>
            </a:r>
            <a:r>
              <a:rPr lang="en-US" sz="4000" b="1" dirty="0" err="1">
                <a:solidFill>
                  <a:prstClr val="black"/>
                </a:solidFill>
                <a:latin typeface="Calibri"/>
              </a:rPr>
              <a:t>bài</a:t>
            </a:r>
            <a:r>
              <a:rPr lang="en-US" sz="4000" b="1" dirty="0">
                <a:solidFill>
                  <a:prstClr val="black"/>
                </a:solidFill>
                <a:latin typeface="Calibri"/>
              </a:rPr>
              <a:t> </a:t>
            </a:r>
            <a:r>
              <a:rPr lang="en-US" sz="4000" b="1" dirty="0" err="1">
                <a:solidFill>
                  <a:prstClr val="black"/>
                </a:solidFill>
                <a:latin typeface="Calibri"/>
              </a:rPr>
              <a:t>Chuyện</a:t>
            </a:r>
            <a:r>
              <a:rPr lang="en-US" sz="4000" b="1" dirty="0">
                <a:solidFill>
                  <a:prstClr val="black"/>
                </a:solidFill>
                <a:latin typeface="Calibri"/>
              </a:rPr>
              <a:t> </a:t>
            </a:r>
            <a:r>
              <a:rPr lang="en-US" sz="4000" b="1" dirty="0" err="1">
                <a:solidFill>
                  <a:prstClr val="black"/>
                </a:solidFill>
                <a:latin typeface="Calibri"/>
              </a:rPr>
              <a:t>bên</a:t>
            </a:r>
            <a:r>
              <a:rPr lang="en-US" sz="4000" b="1" dirty="0">
                <a:solidFill>
                  <a:prstClr val="black"/>
                </a:solidFill>
                <a:latin typeface="Calibri"/>
              </a:rPr>
              <a:t> </a:t>
            </a:r>
            <a:r>
              <a:rPr lang="en-US" sz="4000" b="1" dirty="0" err="1">
                <a:solidFill>
                  <a:prstClr val="black"/>
                </a:solidFill>
                <a:latin typeface="Calibri"/>
              </a:rPr>
              <a:t>cửa</a:t>
            </a:r>
            <a:r>
              <a:rPr lang="en-US" sz="4000" b="1" dirty="0">
                <a:solidFill>
                  <a:prstClr val="black"/>
                </a:solidFill>
                <a:latin typeface="Calibri"/>
              </a:rPr>
              <a:t> </a:t>
            </a:r>
            <a:r>
              <a:rPr lang="en-US" sz="4000" b="1" dirty="0" err="1">
                <a:solidFill>
                  <a:prstClr val="black"/>
                </a:solidFill>
                <a:latin typeface="Calibri"/>
              </a:rPr>
              <a:t>sổ</a:t>
            </a:r>
            <a:r>
              <a:rPr lang="en-US" sz="4000" b="1" dirty="0">
                <a:solidFill>
                  <a:prstClr val="black"/>
                </a:solidFill>
                <a:latin typeface="Calibri"/>
              </a:rPr>
              <a:t> </a:t>
            </a:r>
            <a:r>
              <a:rPr lang="en-US" sz="4000" b="1" dirty="0" err="1">
                <a:solidFill>
                  <a:prstClr val="black"/>
                </a:solidFill>
                <a:latin typeface="Calibri"/>
              </a:rPr>
              <a:t>rồi</a:t>
            </a:r>
            <a:r>
              <a:rPr lang="en-US" sz="4000" b="1" dirty="0">
                <a:solidFill>
                  <a:prstClr val="black"/>
                </a:solidFill>
                <a:latin typeface="Calibri"/>
              </a:rPr>
              <a:t> </a:t>
            </a:r>
            <a:r>
              <a:rPr lang="en-US" sz="4000" b="1" dirty="0" err="1">
                <a:solidFill>
                  <a:prstClr val="black"/>
                </a:solidFill>
                <a:latin typeface="Calibri"/>
              </a:rPr>
              <a:t>trả</a:t>
            </a:r>
            <a:r>
              <a:rPr lang="en-US" sz="4000" b="1" dirty="0">
                <a:solidFill>
                  <a:prstClr val="black"/>
                </a:solidFill>
                <a:latin typeface="Calibri"/>
              </a:rPr>
              <a:t> </a:t>
            </a:r>
            <a:r>
              <a:rPr lang="en-US" sz="4000" b="1" dirty="0" err="1">
                <a:solidFill>
                  <a:prstClr val="black"/>
                </a:solidFill>
                <a:latin typeface="Calibri"/>
              </a:rPr>
              <a:t>lời</a:t>
            </a:r>
            <a:r>
              <a:rPr lang="en-US" sz="4000" b="1" dirty="0">
                <a:solidFill>
                  <a:prstClr val="black"/>
                </a:solidFill>
                <a:latin typeface="Calibri"/>
              </a:rPr>
              <a:t> </a:t>
            </a:r>
            <a:r>
              <a:rPr lang="en-US" sz="4000" b="1" dirty="0" err="1">
                <a:solidFill>
                  <a:prstClr val="black"/>
                </a:solidFill>
                <a:latin typeface="Calibri"/>
              </a:rPr>
              <a:t>câu</a:t>
            </a:r>
            <a:r>
              <a:rPr lang="en-US" sz="4000" b="1" dirty="0">
                <a:solidFill>
                  <a:prstClr val="black"/>
                </a:solidFill>
                <a:latin typeface="Calibri"/>
              </a:rPr>
              <a:t> </a:t>
            </a:r>
            <a:r>
              <a:rPr lang="en-US" sz="4000" b="1" dirty="0" err="1">
                <a:solidFill>
                  <a:prstClr val="black"/>
                </a:solidFill>
                <a:latin typeface="Calibri"/>
              </a:rPr>
              <a:t>hỏi</a:t>
            </a:r>
            <a:r>
              <a:rPr lang="en-US" sz="4000" b="1" dirty="0">
                <a:solidFill>
                  <a:prstClr val="black"/>
                </a:solidFill>
                <a:latin typeface="Calibri"/>
              </a:rPr>
              <a:t> 2</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890436" y="951675"/>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207923" y="2134946"/>
            <a:ext cx="11765001"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90" y="2433320"/>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339736" y="-60078"/>
            <a:ext cx="4870117" cy="3412405"/>
          </a:xfrm>
          <a:prstGeom prst="rect">
            <a:avLst/>
          </a:prstGeom>
        </p:spPr>
      </p:pic>
      <p:sp>
        <p:nvSpPr>
          <p:cNvPr id="21" name="TextBox 4"/>
          <p:cNvSpPr txBox="1"/>
          <p:nvPr/>
        </p:nvSpPr>
        <p:spPr>
          <a:xfrm>
            <a:off x="542130" y="590080"/>
            <a:ext cx="4533028" cy="167539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6095424" y="204096"/>
            <a:ext cx="5525770" cy="1166281"/>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C818D9B-58C5-ACAF-05FF-601019CF51B5}"/>
              </a:ext>
            </a:extLst>
          </p:cNvPr>
          <p:cNvSpPr txBox="1"/>
          <p:nvPr/>
        </p:nvSpPr>
        <p:spPr>
          <a:xfrm>
            <a:off x="5146956" y="1690688"/>
            <a:ext cx="651533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accent2">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p:txBody>
      </p:sp>
      <p:sp>
        <p:nvSpPr>
          <p:cNvPr id="10" name="TextBox 9">
            <a:extLst>
              <a:ext uri="{FF2B5EF4-FFF2-40B4-BE49-F238E27FC236}">
                <a16:creationId xmlns:a16="http://schemas.microsoft.com/office/drawing/2014/main" id="{CF12B95B-9690-8DBA-369D-2DCA184D5F52}"/>
              </a:ext>
            </a:extLst>
          </p:cNvPr>
          <p:cNvSpPr txBox="1"/>
          <p:nvPr/>
        </p:nvSpPr>
        <p:spPr>
          <a:xfrm>
            <a:off x="3976013" y="4565544"/>
            <a:ext cx="805180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nhàng</a:t>
            </a:r>
            <a:r>
              <a:rPr 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500"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6"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67480" y="229453"/>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7554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a:t>
            </a:r>
            <a:r>
              <a:rPr kumimoji="0" lang="vi-VN" sz="2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 lặng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a:t>
            </a:r>
            <a:r>
              <a:rPr kumimoji="0" lang="vi-VN" sz="2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sao cầm được</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cốc nước nữa. Đến lúc cài khuy áo, cũng thật khó khăn, cứ phải loay hoay với một tay. Khi cần vẽ tranh thì </a:t>
            </a:r>
            <a:r>
              <a:rPr kumimoji="0" lang="vi-VN" sz="2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chịu nổi</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Chỉ có một tay cầm bút màu, không có tay nào để giữ lấy. Tay phải </a:t>
            </a:r>
            <a:r>
              <a:rPr kumimoji="0" lang="vi-VN" sz="2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hối hận lắm</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a:t>
            </a:r>
            <a:r>
              <a:rPr kumimoji="0" lang="vi-VN" sz="2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 quan trọng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pic>
        <p:nvPicPr>
          <p:cNvPr id="4" name="Picture 4">
            <a:extLst>
              <a:ext uri="{FF2B5EF4-FFF2-40B4-BE49-F238E27FC236}">
                <a16:creationId xmlns:a16="http://schemas.microsoft.com/office/drawing/2014/main" id="{0C5C2218-D2FE-2EA7-8F88-5CAD378BCA9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4625" y="255791"/>
            <a:ext cx="10755917" cy="6151805"/>
          </a:xfrm>
          <a:prstGeom prst="rect">
            <a:avLst/>
          </a:prstGeom>
        </p:spPr>
      </p:pic>
      <p:sp>
        <p:nvSpPr>
          <p:cNvPr id="7" name="Flowchart: Terminator 6">
            <a:extLst>
              <a:ext uri="{FF2B5EF4-FFF2-40B4-BE49-F238E27FC236}">
                <a16:creationId xmlns:a16="http://schemas.microsoft.com/office/drawing/2014/main" id="{E1081E53-7AF2-1087-C966-F861A00B1769}"/>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8" name="Group 7">
            <a:extLst>
              <a:ext uri="{FF2B5EF4-FFF2-40B4-BE49-F238E27FC236}">
                <a16:creationId xmlns:a16="http://schemas.microsoft.com/office/drawing/2014/main" id="{04DBF5CC-CAFE-FBF2-46B7-315BF3DBD4DC}"/>
              </a:ext>
            </a:extLst>
          </p:cNvPr>
          <p:cNvGrpSpPr/>
          <p:nvPr/>
        </p:nvGrpSpPr>
        <p:grpSpPr>
          <a:xfrm>
            <a:off x="1200651" y="1456180"/>
            <a:ext cx="9995396" cy="1682000"/>
            <a:chOff x="887951" y="413357"/>
            <a:chExt cx="9995396" cy="1682000"/>
          </a:xfrm>
        </p:grpSpPr>
        <p:pic>
          <p:nvPicPr>
            <p:cNvPr id="9" name="Picture 8" descr="Cute happy smiling book Royalty Free Vector Image">
              <a:extLst>
                <a:ext uri="{FF2B5EF4-FFF2-40B4-BE49-F238E27FC236}">
                  <a16:creationId xmlns:a16="http://schemas.microsoft.com/office/drawing/2014/main" id="{81248917-1C02-9DB0-51A9-3E84F9FA422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21B3D68-CD19-B358-561A-D08F8C4C23D5}"/>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1" name="Rectangle: Rounded Corners 4">
            <a:extLst>
              <a:ext uri="{FF2B5EF4-FFF2-40B4-BE49-F238E27FC236}">
                <a16:creationId xmlns:a16="http://schemas.microsoft.com/office/drawing/2014/main" id="{68741A5A-6812-2973-D0A5-6FF3FB569C2A}"/>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2" name="Picture 11" descr="Cute happy smiling book Royalty Free Vector Image">
            <a:extLst>
              <a:ext uri="{FF2B5EF4-FFF2-40B4-BE49-F238E27FC236}">
                <a16:creationId xmlns:a16="http://schemas.microsoft.com/office/drawing/2014/main" id="{F6A25A99-1DE2-5279-D30B-958F858D098D}"/>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te happy smiling book Royalty Free Vector Image">
            <a:extLst>
              <a:ext uri="{FF2B5EF4-FFF2-40B4-BE49-F238E27FC236}">
                <a16:creationId xmlns:a16="http://schemas.microsoft.com/office/drawing/2014/main" id="{58725A7B-8D44-99A6-F357-D920BF1D56D0}"/>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B32922-6399-141D-9285-141BAB5E043B}"/>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29092273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8374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cuối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942752" y="2296522"/>
            <a:ext cx="689997" cy="689997"/>
          </a:xfrm>
          <a:prstGeom prst="rect">
            <a:avLst/>
          </a:prstGeom>
        </p:spPr>
      </p:pic>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59866" y="345623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7846957" y="4571643"/>
            <a:ext cx="3849743" cy="2252070"/>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
        <p:nvSpPr>
          <p:cNvPr id="2" name="TextBox 34">
            <a:extLst>
              <a:ext uri="{FF2B5EF4-FFF2-40B4-BE49-F238E27FC236}">
                <a16:creationId xmlns:a16="http://schemas.microsoft.com/office/drawing/2014/main" id="{73BCDDC4-C74A-8FB4-DD2A-B533E4E97EE2}"/>
              </a:ext>
            </a:extLst>
          </p:cNvPr>
          <p:cNvSpPr txBox="1"/>
          <p:nvPr/>
        </p:nvSpPr>
        <p:spPr>
          <a:xfrm>
            <a:off x="2759306" y="3412079"/>
            <a:ext cx="7012522" cy="8374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4" name="Picture 20">
            <a:extLst>
              <a:ext uri="{FF2B5EF4-FFF2-40B4-BE49-F238E27FC236}">
                <a16:creationId xmlns:a16="http://schemas.microsoft.com/office/drawing/2014/main" id="{A468803E-4699-135A-774D-93D64E66FC4F}"/>
              </a:ext>
            </a:extLst>
          </p:cNvPr>
          <p:cNvPicPr>
            <a:picLocks noChangeAspect="1"/>
          </p:cNvPicPr>
          <p:nvPr/>
        </p:nvPicPr>
        <p:blipFill>
          <a:blip r:embed="rId3"/>
          <a:srcRect/>
          <a:stretch>
            <a:fillRect/>
          </a:stretch>
        </p:blipFill>
        <p:spPr>
          <a:xfrm>
            <a:off x="178676" y="353462"/>
            <a:ext cx="1878235" cy="2277799"/>
          </a:xfrm>
          <a:prstGeom prst="rect">
            <a:avLst/>
          </a:prstGeom>
        </p:spPr>
      </p:pic>
      <p:pic>
        <p:nvPicPr>
          <p:cNvPr id="9" name="Picture 4">
            <a:extLst>
              <a:ext uri="{FF2B5EF4-FFF2-40B4-BE49-F238E27FC236}">
                <a16:creationId xmlns:a16="http://schemas.microsoft.com/office/drawing/2014/main" id="{EC77D789-8C42-DCA8-A814-B7D852AF14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56911" y="571922"/>
            <a:ext cx="9454636" cy="2119773"/>
          </a:xfrm>
          <a:prstGeom prst="rect">
            <a:avLst/>
          </a:prstGeom>
        </p:spPr>
      </p:pic>
      <p:sp>
        <p:nvSpPr>
          <p:cNvPr id="10" name="TextBox 9">
            <a:extLst>
              <a:ext uri="{FF2B5EF4-FFF2-40B4-BE49-F238E27FC236}">
                <a16:creationId xmlns:a16="http://schemas.microsoft.com/office/drawing/2014/main" id="{27A84E18-77E9-9C27-DBB8-636324C60A7F}"/>
              </a:ext>
            </a:extLst>
          </p:cNvPr>
          <p:cNvSpPr txBox="1"/>
          <p:nvPr/>
        </p:nvSpPr>
        <p:spPr>
          <a:xfrm>
            <a:off x="2739478" y="970088"/>
            <a:ext cx="78186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a:rPr>
              <a:t>Bài</a:t>
            </a:r>
            <a:r>
              <a:rPr lang="en-US" sz="4000" b="1" dirty="0">
                <a:solidFill>
                  <a:prstClr val="black"/>
                </a:solidFill>
                <a:latin typeface="Calibri"/>
              </a:rPr>
              <a:t> </a:t>
            </a:r>
            <a:r>
              <a:rPr lang="en-US" sz="4000" b="1" dirty="0" err="1">
                <a:solidFill>
                  <a:prstClr val="black"/>
                </a:solidFill>
                <a:latin typeface="Calibri"/>
              </a:rPr>
              <a:t>đọc</a:t>
            </a:r>
            <a:r>
              <a:rPr kumimoji="0" lang="en-US" sz="4000" b="1" i="0" u="none" strike="noStrike" kern="1200" cap="none" spc="0" normalizeH="0" noProof="0" dirty="0">
                <a:ln>
                  <a:noFill/>
                </a:ln>
                <a:solidFill>
                  <a:prstClr val="black"/>
                </a:solidFill>
                <a:effectLst/>
                <a:uLnTx/>
                <a:uFillTx/>
                <a:latin typeface="Calibri"/>
                <a:ea typeface="+mn-ea"/>
                <a:cs typeface="+mn-cs"/>
              </a:rPr>
              <a:t> “</a:t>
            </a:r>
            <a:r>
              <a:rPr lang="en-US" sz="4000" b="1" dirty="0" err="1">
                <a:solidFill>
                  <a:prstClr val="black"/>
                </a:solidFill>
                <a:latin typeface="Calibri"/>
              </a:rPr>
              <a:t>Chuyện</a:t>
            </a:r>
            <a:r>
              <a:rPr lang="en-US" sz="4000" b="1" dirty="0">
                <a:solidFill>
                  <a:prstClr val="black"/>
                </a:solidFill>
                <a:latin typeface="Calibri"/>
              </a:rPr>
              <a:t> </a:t>
            </a:r>
            <a:r>
              <a:rPr lang="en-US" sz="4000" b="1" dirty="0" err="1">
                <a:solidFill>
                  <a:prstClr val="black"/>
                </a:solidFill>
                <a:latin typeface="Calibri"/>
              </a:rPr>
              <a:t>bên</a:t>
            </a:r>
            <a:r>
              <a:rPr lang="en-US" sz="4000" b="1" dirty="0">
                <a:solidFill>
                  <a:prstClr val="black"/>
                </a:solidFill>
                <a:latin typeface="Calibri"/>
              </a:rPr>
              <a:t> </a:t>
            </a:r>
            <a:r>
              <a:rPr lang="en-US" sz="4000" b="1" dirty="0" err="1">
                <a:solidFill>
                  <a:prstClr val="black"/>
                </a:solidFill>
                <a:latin typeface="Calibri"/>
              </a:rPr>
              <a:t>cửa</a:t>
            </a:r>
            <a:r>
              <a:rPr lang="en-US" sz="4000" b="1" dirty="0">
                <a:solidFill>
                  <a:prstClr val="black"/>
                </a:solidFill>
                <a:latin typeface="Calibri"/>
              </a:rPr>
              <a:t> </a:t>
            </a:r>
            <a:r>
              <a:rPr lang="en-US" sz="4000" b="1" dirty="0" err="1">
                <a:solidFill>
                  <a:prstClr val="black"/>
                </a:solidFill>
                <a:latin typeface="Calibri"/>
              </a:rPr>
              <a:t>sổ</a:t>
            </a:r>
            <a:r>
              <a:rPr lang="en-US" sz="4000" b="1" dirty="0">
                <a:solidFill>
                  <a:prstClr val="black"/>
                </a:solidFill>
                <a:latin typeface="Calibri"/>
              </a:rPr>
              <a:t>” </a:t>
            </a:r>
            <a:r>
              <a:rPr lang="en-US" sz="4000" b="1" dirty="0" err="1">
                <a:solidFill>
                  <a:prstClr val="black"/>
                </a:solidFill>
                <a:latin typeface="Calibri"/>
              </a:rPr>
              <a:t>muốn</a:t>
            </a:r>
            <a:r>
              <a:rPr lang="en-US" sz="4000" b="1" dirty="0">
                <a:solidFill>
                  <a:prstClr val="black"/>
                </a:solidFill>
                <a:latin typeface="Calibri"/>
              </a:rPr>
              <a:t> </a:t>
            </a:r>
            <a:r>
              <a:rPr lang="en-US" sz="4000" b="1" dirty="0" err="1">
                <a:solidFill>
                  <a:prstClr val="black"/>
                </a:solidFill>
                <a:latin typeface="Calibri"/>
              </a:rPr>
              <a:t>nói</a:t>
            </a:r>
            <a:r>
              <a:rPr lang="en-US" sz="4000" b="1" dirty="0">
                <a:solidFill>
                  <a:prstClr val="black"/>
                </a:solidFill>
                <a:latin typeface="Calibri"/>
              </a:rPr>
              <a:t> </a:t>
            </a:r>
            <a:r>
              <a:rPr lang="en-US" sz="4000" b="1" dirty="0" err="1">
                <a:solidFill>
                  <a:prstClr val="black"/>
                </a:solidFill>
                <a:latin typeface="Calibri"/>
              </a:rPr>
              <a:t>với</a:t>
            </a:r>
            <a:r>
              <a:rPr lang="en-US" sz="4000" b="1" dirty="0">
                <a:solidFill>
                  <a:prstClr val="black"/>
                </a:solidFill>
                <a:latin typeface="Calibri"/>
              </a:rPr>
              <a:t> </a:t>
            </a:r>
            <a:r>
              <a:rPr lang="en-US" sz="4000" b="1" dirty="0" err="1">
                <a:solidFill>
                  <a:prstClr val="black"/>
                </a:solidFill>
                <a:latin typeface="Calibri"/>
              </a:rPr>
              <a:t>chúng</a:t>
            </a:r>
            <a:r>
              <a:rPr lang="en-US" sz="4000" b="1" dirty="0">
                <a:solidFill>
                  <a:prstClr val="black"/>
                </a:solidFill>
                <a:latin typeface="Calibri"/>
              </a:rPr>
              <a:t> ta </a:t>
            </a:r>
            <a:r>
              <a:rPr lang="en-US" sz="4000" b="1" dirty="0" err="1">
                <a:solidFill>
                  <a:prstClr val="black"/>
                </a:solidFill>
                <a:latin typeface="Calibri"/>
              </a:rPr>
              <a:t>điều</a:t>
            </a:r>
            <a:r>
              <a:rPr lang="en-US" sz="4000" b="1" dirty="0">
                <a:solidFill>
                  <a:prstClr val="black"/>
                </a:solidFill>
                <a:latin typeface="Calibri"/>
              </a:rPr>
              <a:t> </a:t>
            </a:r>
            <a:r>
              <a:rPr lang="en-US" sz="4000" b="1" dirty="0" err="1">
                <a:solidFill>
                  <a:prstClr val="black"/>
                </a:solidFill>
                <a:latin typeface="Calibri"/>
              </a:rPr>
              <a:t>gì</a:t>
            </a:r>
            <a:r>
              <a:rPr lang="en-US" sz="4000" b="1" dirty="0">
                <a:solidFill>
                  <a:prstClr val="black"/>
                </a:solidFill>
                <a:latin typeface="Calibri"/>
              </a:rPr>
              <a: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214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3873388" y="1417589"/>
            <a:ext cx="4691479" cy="1026036"/>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036601" y="2611631"/>
            <a:ext cx="1852095" cy="793756"/>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168501" y="3423957"/>
            <a:ext cx="7617955" cy="1951509"/>
          </a:xfrm>
          <a:prstGeom prst="rect">
            <a:avLst/>
          </a:prstGeom>
        </p:spPr>
      </p:pic>
    </p:spTree>
    <p:extLst>
      <p:ext uri="{BB962C8B-B14F-4D97-AF65-F5344CB8AC3E}">
        <p14:creationId xmlns:p14="http://schemas.microsoft.com/office/powerpoint/2010/main" val="25907494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pic>
        <p:nvPicPr>
          <p:cNvPr id="4" name="Picture 4">
            <a:extLst>
              <a:ext uri="{FF2B5EF4-FFF2-40B4-BE49-F238E27FC236}">
                <a16:creationId xmlns:a16="http://schemas.microsoft.com/office/drawing/2014/main" id="{0C5C2218-D2FE-2EA7-8F88-5CAD378BCA9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4625" y="255791"/>
            <a:ext cx="10755917" cy="6151805"/>
          </a:xfrm>
          <a:prstGeom prst="rect">
            <a:avLst/>
          </a:prstGeom>
        </p:spPr>
      </p:pic>
      <p:sp>
        <p:nvSpPr>
          <p:cNvPr id="7" name="Flowchart: Terminator 6">
            <a:extLst>
              <a:ext uri="{FF2B5EF4-FFF2-40B4-BE49-F238E27FC236}">
                <a16:creationId xmlns:a16="http://schemas.microsoft.com/office/drawing/2014/main" id="{E1081E53-7AF2-1087-C966-F861A00B1769}"/>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8" name="Group 7">
            <a:extLst>
              <a:ext uri="{FF2B5EF4-FFF2-40B4-BE49-F238E27FC236}">
                <a16:creationId xmlns:a16="http://schemas.microsoft.com/office/drawing/2014/main" id="{04DBF5CC-CAFE-FBF2-46B7-315BF3DBD4DC}"/>
              </a:ext>
            </a:extLst>
          </p:cNvPr>
          <p:cNvGrpSpPr/>
          <p:nvPr/>
        </p:nvGrpSpPr>
        <p:grpSpPr>
          <a:xfrm>
            <a:off x="1200651" y="1456180"/>
            <a:ext cx="9995396" cy="1682000"/>
            <a:chOff x="887951" y="413357"/>
            <a:chExt cx="9995396" cy="1682000"/>
          </a:xfrm>
        </p:grpSpPr>
        <p:pic>
          <p:nvPicPr>
            <p:cNvPr id="9" name="Picture 8" descr="Cute happy smiling book Royalty Free Vector Image">
              <a:extLst>
                <a:ext uri="{FF2B5EF4-FFF2-40B4-BE49-F238E27FC236}">
                  <a16:creationId xmlns:a16="http://schemas.microsoft.com/office/drawing/2014/main" id="{81248917-1C02-9DB0-51A9-3E84F9FA422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21B3D68-CD19-B358-561A-D08F8C4C23D5}"/>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1" name="Rectangle: Rounded Corners 4">
            <a:extLst>
              <a:ext uri="{FF2B5EF4-FFF2-40B4-BE49-F238E27FC236}">
                <a16:creationId xmlns:a16="http://schemas.microsoft.com/office/drawing/2014/main" id="{68741A5A-6812-2973-D0A5-6FF3FB569C2A}"/>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2" name="Picture 11" descr="Cute happy smiling book Royalty Free Vector Image">
            <a:extLst>
              <a:ext uri="{FF2B5EF4-FFF2-40B4-BE49-F238E27FC236}">
                <a16:creationId xmlns:a16="http://schemas.microsoft.com/office/drawing/2014/main" id="{F6A25A99-1DE2-5279-D30B-958F858D098D}"/>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te happy smiling book Royalty Free Vector Image">
            <a:extLst>
              <a:ext uri="{FF2B5EF4-FFF2-40B4-BE49-F238E27FC236}">
                <a16:creationId xmlns:a16="http://schemas.microsoft.com/office/drawing/2014/main" id="{58725A7B-8D44-99A6-F357-D920BF1D56D0}"/>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B32922-6399-141D-9285-141BAB5E043B}"/>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2818</Words>
  <Application>Microsoft Office PowerPoint</Application>
  <PresentationFormat>Widescreen</PresentationFormat>
  <Paragraphs>181</Paragraphs>
  <Slides>38</Slides>
  <Notes>36</Notes>
  <HiddenSlides>3</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等线</vt:lpstr>
      <vt:lpstr>等线 Light</vt:lpstr>
      <vt:lpstr>#9Slide03 Arima Madurai ExtraBo</vt:lpstr>
      <vt:lpstr>Aharoni</vt:lpstr>
      <vt:lpstr>Arial</vt:lpstr>
      <vt:lpstr>Arial-Rounded</vt:lpstr>
      <vt:lpstr>Calibri</vt:lpstr>
      <vt:lpstr>Calibri Light</vt:lpstr>
      <vt:lpstr>Times New Roman</vt:lpstr>
      <vt:lpstr>UTM Avo</vt:lpstr>
      <vt:lpstr>Wingdings</vt:lpstr>
      <vt:lpstr>印品黑体</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38</cp:revision>
  <dcterms:created xsi:type="dcterms:W3CDTF">2022-11-20T11:52:10Z</dcterms:created>
  <dcterms:modified xsi:type="dcterms:W3CDTF">2023-03-01T03:23:55Z</dcterms:modified>
</cp:coreProperties>
</file>