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304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4262458" y="598451"/>
            <a:ext cx="7369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tiết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2016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498</Words>
  <Application>Microsoft Office PowerPoint</Application>
  <PresentationFormat>Widescreen</PresentationFormat>
  <Paragraphs>62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ADMIN88</cp:lastModifiedBy>
  <cp:revision>29</cp:revision>
  <dcterms:created xsi:type="dcterms:W3CDTF">2022-11-16T09:30:16Z</dcterms:created>
  <dcterms:modified xsi:type="dcterms:W3CDTF">2023-02-27T09:18:51Z</dcterms:modified>
</cp:coreProperties>
</file>