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7"/>
  </p:notesMasterIdLst>
  <p:sldIdLst>
    <p:sldId id="305" r:id="rId2"/>
    <p:sldId id="259" r:id="rId3"/>
    <p:sldId id="306" r:id="rId4"/>
    <p:sldId id="279" r:id="rId5"/>
    <p:sldId id="258" r:id="rId6"/>
    <p:sldId id="281" r:id="rId7"/>
    <p:sldId id="261" r:id="rId8"/>
    <p:sldId id="303" r:id="rId9"/>
    <p:sldId id="304" r:id="rId10"/>
    <p:sldId id="275" r:id="rId11"/>
    <p:sldId id="292" r:id="rId12"/>
    <p:sldId id="288" r:id="rId13"/>
    <p:sldId id="289" r:id="rId14"/>
    <p:sldId id="262" r:id="rId15"/>
    <p:sldId id="302" r:id="rId16"/>
  </p:sldIdLst>
  <p:sldSz cx="12192000" cy="6858000"/>
  <p:notesSz cx="6858000" cy="9144000"/>
  <p:embeddedFontLst>
    <p:embeddedFont>
      <p:font typeface="等线" panose="02010600030101010101" pitchFamily="2" charset="-122"/>
      <p:regular r:id="rId18"/>
      <p:bold r:id="rId19"/>
    </p:embeddedFont>
    <p:embeddedFont>
      <p:font typeface="等线 Light" panose="02010600030101010101" pitchFamily="2" charset="-122"/>
      <p:regular r:id="rId20"/>
    </p:embeddedFont>
    <p:embeddedFont>
      <p:font typeface="#9Slide07 IcielPony" panose="020B0604020202020204" charset="0"/>
      <p:regular r:id="rId21"/>
    </p:embeddedFont>
    <p:embeddedFont>
      <p:font typeface="#9Slide07 SVNCinnamoncake" panose="02000000000000000000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Kristen ITC" panose="03050502040202030202" pitchFamily="66" charset="0"/>
      <p:regular r:id="rId31"/>
    </p:embeddedFont>
    <p:embeddedFont>
      <p:font typeface="UTM Cookies" panose="02040603050506020204" pitchFamily="18" charset="0"/>
      <p:regular r:id="rId32"/>
    </p:embeddedFont>
  </p:embeddedFontLst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785B"/>
    <a:srgbClr val="952B81"/>
    <a:srgbClr val="F5D4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61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E8024-6B89-4154-9218-F858EE517CC2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ED015D-BF3B-413C-A6CD-CC4D90654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92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3F9A1-47D5-4996-B777-8DE19D1270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403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9140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Phép</a:t>
            </a:r>
            <a:r>
              <a:rPr lang="en-US" altLang="zh-CN" dirty="0"/>
              <a:t> chia </a:t>
            </a:r>
            <a:r>
              <a:rPr lang="en-US" altLang="zh-CN" dirty="0" err="1"/>
              <a:t>thứ</a:t>
            </a:r>
            <a:r>
              <a:rPr lang="en-US" altLang="zh-CN" dirty="0"/>
              <a:t> 3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điểm</a:t>
            </a:r>
            <a:r>
              <a:rPr lang="en-US" altLang="zh-CN" dirty="0"/>
              <a:t> </a:t>
            </a:r>
            <a:r>
              <a:rPr lang="en-US" altLang="zh-CN" dirty="0" err="1"/>
              <a:t>gì</a:t>
            </a:r>
            <a:r>
              <a:rPr lang="en-US" altLang="zh-CN" dirty="0"/>
              <a:t> </a:t>
            </a:r>
            <a:r>
              <a:rPr lang="en-US" altLang="zh-CN" dirty="0" err="1"/>
              <a:t>khác</a:t>
            </a:r>
            <a:r>
              <a:rPr lang="en-US" altLang="zh-CN" dirty="0"/>
              <a:t> so </a:t>
            </a:r>
            <a:r>
              <a:rPr lang="en-US" altLang="zh-CN" dirty="0" err="1"/>
              <a:t>với</a:t>
            </a:r>
            <a:r>
              <a:rPr lang="en-US" altLang="zh-CN" dirty="0"/>
              <a:t> 2 </a:t>
            </a:r>
            <a:r>
              <a:rPr lang="en-US" altLang="zh-CN" dirty="0" err="1"/>
              <a:t>phép</a:t>
            </a:r>
            <a:r>
              <a:rPr lang="en-US" altLang="zh-CN" dirty="0"/>
              <a:t> chia </a:t>
            </a:r>
            <a:r>
              <a:rPr lang="en-US" altLang="zh-CN" dirty="0" err="1"/>
              <a:t>còn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? </a:t>
            </a:r>
            <a:r>
              <a:rPr lang="en-US" altLang="zh-CN" dirty="0" err="1"/>
              <a:t>Phép</a:t>
            </a:r>
            <a:r>
              <a:rPr lang="en-US" altLang="zh-CN" dirty="0"/>
              <a:t> </a:t>
            </a:r>
            <a:r>
              <a:rPr lang="en-US" altLang="zh-CN" dirty="0" err="1"/>
              <a:t>thứ</a:t>
            </a:r>
            <a:r>
              <a:rPr lang="en-US" altLang="zh-CN" dirty="0"/>
              <a:t> 3 </a:t>
            </a:r>
            <a:r>
              <a:rPr lang="en-US" altLang="zh-CN" dirty="0" err="1"/>
              <a:t>có</a:t>
            </a:r>
            <a:r>
              <a:rPr lang="en-US" altLang="zh-CN" dirty="0"/>
              <a:t> 3 </a:t>
            </a:r>
            <a:r>
              <a:rPr lang="en-US" altLang="zh-CN" dirty="0" err="1"/>
              <a:t>lượt</a:t>
            </a:r>
            <a:r>
              <a:rPr lang="en-US" altLang="zh-CN" dirty="0"/>
              <a:t> chia,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phép</a:t>
            </a:r>
            <a:r>
              <a:rPr lang="en-US" altLang="zh-CN" dirty="0"/>
              <a:t>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4 </a:t>
            </a:r>
            <a:r>
              <a:rPr lang="en-US" altLang="zh-CN" dirty="0" err="1"/>
              <a:t>lượt</a:t>
            </a:r>
            <a:r>
              <a:rPr lang="en-US" altLang="zh-CN" dirty="0"/>
              <a:t> chia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0024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4003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Nếu</a:t>
            </a:r>
            <a:r>
              <a:rPr lang="en-US" altLang="zh-CN" dirty="0"/>
              <a:t> </a:t>
            </a:r>
            <a:r>
              <a:rPr lang="en-US" altLang="zh-CN" dirty="0" err="1"/>
              <a:t>muốn</a:t>
            </a:r>
            <a:r>
              <a:rPr lang="en-US" altLang="zh-CN" dirty="0"/>
              <a:t> </a:t>
            </a:r>
            <a:r>
              <a:rPr lang="en-US" altLang="zh-CN" dirty="0" err="1"/>
              <a:t>số</a:t>
            </a:r>
            <a:r>
              <a:rPr lang="en-US" altLang="zh-CN" dirty="0"/>
              <a:t> </a:t>
            </a:r>
            <a:r>
              <a:rPr lang="en-US" altLang="zh-CN" dirty="0" err="1"/>
              <a:t>vịt</a:t>
            </a:r>
            <a:r>
              <a:rPr lang="en-US" altLang="zh-CN" dirty="0"/>
              <a:t> ở </a:t>
            </a:r>
            <a:r>
              <a:rPr lang="en-US" altLang="zh-CN" dirty="0" err="1"/>
              <a:t>mỗi</a:t>
            </a:r>
            <a:r>
              <a:rPr lang="en-US" altLang="zh-CN" dirty="0"/>
              <a:t> </a:t>
            </a:r>
            <a:r>
              <a:rPr lang="en-US" altLang="zh-CN" dirty="0" err="1"/>
              <a:t>trang</a:t>
            </a:r>
            <a:r>
              <a:rPr lang="en-US" altLang="zh-CN" dirty="0"/>
              <a:t> </a:t>
            </a:r>
            <a:r>
              <a:rPr lang="en-US" altLang="zh-CN" dirty="0" err="1"/>
              <a:t>trại</a:t>
            </a:r>
            <a:r>
              <a:rPr lang="en-US" altLang="zh-CN" dirty="0"/>
              <a:t> </a:t>
            </a:r>
            <a:r>
              <a:rPr lang="en-US" altLang="zh-CN" dirty="0" err="1"/>
              <a:t>bặng</a:t>
            </a:r>
            <a:r>
              <a:rPr lang="en-US" altLang="zh-CN" dirty="0"/>
              <a:t> </a:t>
            </a:r>
            <a:r>
              <a:rPr lang="en-US" altLang="zh-CN" dirty="0" err="1"/>
              <a:t>nhau</a:t>
            </a:r>
            <a:r>
              <a:rPr lang="en-US" altLang="zh-CN" dirty="0"/>
              <a:t> </a:t>
            </a:r>
            <a:r>
              <a:rPr lang="en-US" altLang="zh-CN" dirty="0" err="1"/>
              <a:t>thì</a:t>
            </a:r>
            <a:r>
              <a:rPr lang="en-US" altLang="zh-CN" dirty="0"/>
              <a:t> </a:t>
            </a:r>
            <a:r>
              <a:rPr lang="en-US" altLang="zh-CN" dirty="0" err="1"/>
              <a:t>mỗi</a:t>
            </a:r>
            <a:r>
              <a:rPr lang="en-US" altLang="zh-CN" dirty="0"/>
              <a:t> </a:t>
            </a:r>
            <a:r>
              <a:rPr lang="en-US" altLang="zh-CN" dirty="0" err="1"/>
              <a:t>trang</a:t>
            </a:r>
            <a:r>
              <a:rPr lang="en-US" altLang="zh-CN" dirty="0"/>
              <a:t> </a:t>
            </a:r>
            <a:r>
              <a:rPr lang="en-US" altLang="zh-CN" dirty="0" err="1"/>
              <a:t>trại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bao </a:t>
            </a:r>
            <a:r>
              <a:rPr lang="en-US" altLang="zh-CN" dirty="0" err="1"/>
              <a:t>nhiêu</a:t>
            </a:r>
            <a:r>
              <a:rPr lang="en-US" altLang="zh-CN" dirty="0"/>
              <a:t> con </a:t>
            </a:r>
            <a:r>
              <a:rPr lang="en-US" altLang="zh-CN" dirty="0" err="1"/>
              <a:t>vịt</a:t>
            </a:r>
            <a:r>
              <a:rPr lang="en-US" altLang="zh-CN"/>
              <a:t>?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7317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331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415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148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803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608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876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99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897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567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99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556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325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03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friends】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8045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556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325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04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home】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0541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79F60-456E-4E1B-80CF-5138057E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22A75F-289C-458E-A675-A9BAB0EFF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A362103-7EF9-44FB-B8CB-369F469324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ABEC00A-7302-4247-9D64-87B1946D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50A80A-2688-4854-84D7-D4BBD831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0109EE-4F9E-4109-8C45-9C4D2F1E2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15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B65AF8-4580-4AD3-A1AA-4C484055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13B8CEE-E90C-48DC-ADB5-CB10E08873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60D18C1-7883-4484-AA32-CAF699D04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1FC4615-6EE2-4CF0-86B4-A97F4E1FE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AC1524-55FA-48D8-92C8-DE477CCA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A1A1B4-AAB8-482D-B8A3-6975867A4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33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E3C3BA-953F-4065-AD25-FA765CE53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B0BA4-D1A1-4EE3-A8CB-F74F8C023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CAD0-EB56-461A-B7F2-7D5064F36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26F8C6-B9EA-4808-8AE2-0D19558E5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61DF59-DFCF-42A0-B5B5-74F365FB4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25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BA0731B-864E-4E06-BF84-67E5F83D97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ED683AE-A59E-47E0-BEE8-6BFD44B73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93F87D-A8E0-49F8-9370-32DB4A8B8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DE653A-0968-4E82-8CA3-1D7D5C0F7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921D96-E7E1-4180-BE90-5E0AEA078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02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33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83BB68-9340-45A5-9DF9-75149E7D0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FF37043-7C13-41D8-B045-D914CA75D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6FCAB9-0B94-4A46-822A-45ED05C4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502201-B138-456E-A301-64B45DD78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AE3243-3B82-45A1-A0C4-1D9153423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74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F4CCF9-EEF7-4826-A5BC-F66EFCFA3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83AF09-1352-4A88-99FC-F813F4407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DCEF6-2A89-4359-BB5C-FE1B82A89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577732-3FBC-4D8C-BDA8-110F1F822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935D6F-49F4-44A1-BD88-A04E0A96D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53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565361-D2BE-4709-861C-3A4098198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7C04E3-CD1D-4435-A33A-CD1999862A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D7B32CC-0BFC-44B2-A415-64E99A805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43D789-0EBD-4407-8FAC-D1A3AB8E7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22E30C-4360-4318-B1C2-7ABD2DB33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DDECC2-835E-4D68-BFC5-EA4C99518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43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D68D0-4882-49E7-99FD-302ADEB03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798ABAB-ECC3-4F49-BAB6-E25A7C306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F67B60B-3301-40A4-8634-4DC890F09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447C786-89D8-4586-9FDA-E9464DFCE7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37B4B1-DC45-4235-9C30-51CC076C5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B625036-2875-421C-9091-AC81B6D9D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5707A95-E157-490B-BAF3-29FAA035B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5D8CA39-64A1-4BA0-B773-22F28D187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57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DB7602-9F35-4839-8C57-33826D2B4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9A2F13-40AA-4DED-AD91-3A5AD538F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D926094-C2B7-4BD2-86B7-D4C1BEEA9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7F2295E-923B-411B-ACE7-7F549E4B4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2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92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01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classroom】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8419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460A5-13F8-41FE-85E3-06B58080F235}"/>
              </a:ext>
            </a:extLst>
          </p:cNvPr>
          <p:cNvSpPr txBox="1"/>
          <p:nvPr userDrawn="1"/>
        </p:nvSpPr>
        <p:spPr>
          <a:xfrm>
            <a:off x="3803426" y="596900"/>
            <a:ext cx="458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【Unit 02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My schoolbag】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285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8264AA3-EF09-4136-B307-ECB992416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9E6073F-BC80-4BD9-B052-AA5FE099C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33251D-8FD4-4180-ABCD-BFBB3A1F4F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0D2D06-3AEC-41B8-A039-37380CF05E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BC5792-E88B-4FAA-B0A8-6A692BE94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975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8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863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24.png"/><Relationship Id="rId7" Type="http://schemas.openxmlformats.org/officeDocument/2006/relationships/image" Target="../media/image28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C51A4D4-C344-491B-94B3-9BBFECBD9B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1378" flipH="1">
            <a:off x="10658393" y="701651"/>
            <a:ext cx="515504" cy="44747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D0C6E379-722E-408C-BA9E-9720A9865290}"/>
              </a:ext>
            </a:extLst>
          </p:cNvPr>
          <p:cNvGrpSpPr/>
          <p:nvPr/>
        </p:nvGrpSpPr>
        <p:grpSpPr>
          <a:xfrm>
            <a:off x="4384719" y="3429000"/>
            <a:ext cx="4085664" cy="895641"/>
            <a:chOff x="7022097" y="4455110"/>
            <a:chExt cx="4085664" cy="895641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ACB617D3-C411-4403-A7E7-B472A6D37B91}"/>
                </a:ext>
              </a:extLst>
            </p:cNvPr>
            <p:cNvGrpSpPr/>
            <p:nvPr/>
          </p:nvGrpSpPr>
          <p:grpSpPr>
            <a:xfrm>
              <a:off x="7022097" y="4459632"/>
              <a:ext cx="3697737" cy="891119"/>
              <a:chOff x="7473163" y="5396166"/>
              <a:chExt cx="3697737" cy="891119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3F8EAD4E-B1AF-42F5-B79D-D656D10037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73163" y="5396166"/>
                <a:ext cx="3697737" cy="891119"/>
              </a:xfrm>
              <a:prstGeom prst="rect">
                <a:avLst/>
              </a:prstGeom>
            </p:spPr>
          </p:pic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C4A448F3-746E-459A-B191-060C183A4A1C}"/>
                  </a:ext>
                </a:extLst>
              </p:cNvPr>
              <p:cNvSpPr txBox="1"/>
              <p:nvPr/>
            </p:nvSpPr>
            <p:spPr>
              <a:xfrm>
                <a:off x="7857539" y="5396166"/>
                <a:ext cx="320023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>
                    <a:ln w="28575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srgbClr val="FFA300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rPr>
                  <a:t>MÔN : TOÁN </a:t>
                </a:r>
                <a:endParaRPr kumimoji="0" lang="zh-CN" altLang="en-US" sz="36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rgbClr val="FFA300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</p:grp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9C54076-6312-4A95-92F2-27E277C4F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47459" flipH="1">
              <a:off x="10489099" y="4455110"/>
              <a:ext cx="618662" cy="584464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485B1C14-A6EB-4D00-BE7A-0366212C525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0988" y="4967433"/>
            <a:ext cx="933481" cy="171370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A67302-1654-492E-8E5F-F73D054A423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84737">
            <a:off x="4677360" y="546622"/>
            <a:ext cx="655876" cy="57966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1F959005-5103-46BB-BA09-09F9D22CDB63}"/>
              </a:ext>
            </a:extLst>
          </p:cNvPr>
          <p:cNvGrpSpPr/>
          <p:nvPr/>
        </p:nvGrpSpPr>
        <p:grpSpPr>
          <a:xfrm>
            <a:off x="2881942" y="176863"/>
            <a:ext cx="9081972" cy="3544369"/>
            <a:chOff x="3627897" y="712649"/>
            <a:chExt cx="9081972" cy="3544369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63E81E06-B15B-4165-BDC0-7D991801AD6D}"/>
                </a:ext>
              </a:extLst>
            </p:cNvPr>
            <p:cNvSpPr txBox="1"/>
            <p:nvPr/>
          </p:nvSpPr>
          <p:spPr>
            <a:xfrm>
              <a:off x="3627897" y="2133360"/>
              <a:ext cx="7151136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ckstone" panose="00000400000000000000" pitchFamily="2" charset="0"/>
                  <a:ea typeface="Nirmala UI" panose="020B0502040204020203" pitchFamily="34" charset="0"/>
                  <a:cs typeface="Nirmala UI" panose="020B0502040204020203" pitchFamily="34" charset="0"/>
                </a:rPr>
                <a:t>CHÀO MỪNG CÁC CON ĐẾN VỚI TIẾT HỌC </a:t>
              </a:r>
              <a:b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ckstone" panose="00000400000000000000" pitchFamily="2" charset="0"/>
                  <a:ea typeface="Nirmala UI" panose="020B0502040204020203" pitchFamily="34" charset="0"/>
                  <a:cs typeface="Nirmala UI" panose="020B0502040204020203" pitchFamily="34" charset="0"/>
                </a:rPr>
              </a:br>
              <a:endParaRPr kumimoji="0" lang="zh-CN" altLang="en-US" sz="4400" b="0" i="0" u="none" strike="noStrike" kern="1200" cap="none" spc="0" normalizeH="0" baseline="0" noProof="0" dirty="0">
                <a:ln w="38100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A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ckstone" panose="00000400000000000000" pitchFamily="2" charset="0"/>
                <a:ea typeface="inpin heiti" charset="-122"/>
                <a:cs typeface="+mn-cs"/>
              </a:endParaRPr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F671B2A-3260-467E-9D7B-ACE34EEAF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99863" y="712649"/>
              <a:ext cx="710006" cy="7706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74166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3250">
            <a:off x="-20945" y="-204436"/>
            <a:ext cx="1272796" cy="1302972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94" y="5371028"/>
            <a:ext cx="1768315" cy="1402835"/>
          </a:xfrm>
          <a:prstGeom prst="rect">
            <a:avLst/>
          </a:prstGeom>
        </p:spPr>
      </p:pic>
      <p:pic>
        <p:nvPicPr>
          <p:cNvPr id="10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911" y="6150820"/>
            <a:ext cx="925137" cy="565843"/>
          </a:xfrm>
          <a:prstGeom prst="rect">
            <a:avLst/>
          </a:prstGeom>
        </p:spPr>
      </p:pic>
      <p:pic>
        <p:nvPicPr>
          <p:cNvPr id="11" name="Google Shape;252;p20"/>
          <p:cNvPicPr preferRelativeResize="0"/>
          <p:nvPr/>
        </p:nvPicPr>
        <p:blipFill rotWithShape="1">
          <a:blip r:embed="rId5">
            <a:alphaModFix/>
          </a:blip>
          <a:srcRect l="27294" t="7312" r="32213" b="28913"/>
          <a:stretch/>
        </p:blipFill>
        <p:spPr>
          <a:xfrm>
            <a:off x="10090953" y="-51699"/>
            <a:ext cx="2198756" cy="14829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/>
          <p:cNvGrpSpPr/>
          <p:nvPr/>
        </p:nvGrpSpPr>
        <p:grpSpPr>
          <a:xfrm>
            <a:off x="9794565" y="5302422"/>
            <a:ext cx="2370400" cy="1441278"/>
            <a:chOff x="6457645" y="3139578"/>
            <a:chExt cx="2002787" cy="170017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7576" y="3139578"/>
              <a:ext cx="1462856" cy="170017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7645" y="3759888"/>
              <a:ext cx="1079862" cy="107986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9896" y="3928836"/>
              <a:ext cx="778216" cy="778216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464460" y="266590"/>
            <a:ext cx="8898740" cy="1164613"/>
            <a:chOff x="1908402" y="-760013"/>
            <a:chExt cx="7270852" cy="1164613"/>
          </a:xfrm>
        </p:grpSpPr>
        <p:sp>
          <p:nvSpPr>
            <p:cNvPr id="17" name="Flowchart: Terminator 16"/>
            <p:cNvSpPr/>
            <p:nvPr/>
          </p:nvSpPr>
          <p:spPr>
            <a:xfrm>
              <a:off x="1908402" y="-760013"/>
              <a:ext cx="7270852" cy="915449"/>
            </a:xfrm>
            <a:prstGeom prst="flowChartTerminator">
              <a:avLst/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15104" y="-611063"/>
              <a:ext cx="65995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Chia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bốn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số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9" name="圆角矩形 7"/>
          <p:cNvSpPr/>
          <p:nvPr/>
        </p:nvSpPr>
        <p:spPr>
          <a:xfrm>
            <a:off x="1249590" y="1317003"/>
            <a:ext cx="10167710" cy="4703738"/>
          </a:xfrm>
          <a:prstGeom prst="roundRect">
            <a:avLst>
              <a:gd name="adj" fmla="val 30588"/>
            </a:avLst>
          </a:prstGeom>
          <a:solidFill>
            <a:schemeClr val="bg1"/>
          </a:solidFill>
          <a:ln w="825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17482" y="1541841"/>
            <a:ext cx="4264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Bước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85201" y="2054228"/>
            <a:ext cx="9617799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Bước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sang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chia.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62333" y="3805150"/>
            <a:ext cx="97262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chia, 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chia -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trừ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59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62F11300-555F-4130-90FA-E98B12B14EF9}"/>
              </a:ext>
            </a:extLst>
          </p:cNvPr>
          <p:cNvSpPr txBox="1"/>
          <p:nvPr/>
        </p:nvSpPr>
        <p:spPr>
          <a:xfrm>
            <a:off x="4319451" y="929308"/>
            <a:ext cx="373597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0" normalizeH="0" baseline="0" noProof="0" dirty="0">
                <a:ln>
                  <a:solidFill>
                    <a:schemeClr val="tx1"/>
                  </a:solidFill>
                  <a:prstDash val="sysDot"/>
                </a:ln>
                <a:solidFill>
                  <a:schemeClr val="bg1"/>
                </a:solidFill>
                <a:effectLst/>
                <a:uLnTx/>
                <a:uFillTx/>
                <a:latin typeface="Kristen ITC" panose="03050502040202030202" pitchFamily="66" charset="0"/>
                <a:ea typeface="字魂107号-萌趣欢乐体" panose="00000500000000000000" pitchFamily="2" charset="-122"/>
                <a:cs typeface="+mn-ea"/>
                <a:sym typeface="+mn-lt"/>
              </a:rPr>
              <a:t>03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035EB75-F946-4E83-A818-608789F1851B}"/>
              </a:ext>
            </a:extLst>
          </p:cNvPr>
          <p:cNvSpPr txBox="1"/>
          <p:nvPr/>
        </p:nvSpPr>
        <p:spPr>
          <a:xfrm>
            <a:off x="2654320" y="1031332"/>
            <a:ext cx="7066238" cy="2646878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3800" b="1" dirty="0">
                <a:ln>
                  <a:solidFill>
                    <a:schemeClr val="tx1"/>
                  </a:solidFill>
                  <a:prstDash val="sysDash"/>
                </a:ln>
                <a:solidFill>
                  <a:schemeClr val="accent5">
                    <a:lumMod val="75000"/>
                  </a:schemeClr>
                </a:solidFill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HOẠT ĐỘNG</a:t>
            </a:r>
            <a:endParaRPr kumimoji="0" lang="zh-CN" altLang="en-US" sz="23900" b="1" i="0" u="none" strike="noStrike" kern="1200" cap="none" spc="0" normalizeH="0" baseline="0" noProof="0" dirty="0">
              <a:ln>
                <a:solidFill>
                  <a:schemeClr val="tx1"/>
                </a:solidFill>
                <a:prstDash val="sysDash"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UTM Avenida" panose="02040603050506020204" pitchFamily="18" charset="0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4898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"/>
          <p:cNvGrpSpPr/>
          <p:nvPr/>
        </p:nvGrpSpPr>
        <p:grpSpPr>
          <a:xfrm>
            <a:off x="182553" y="265920"/>
            <a:ext cx="2956299" cy="1406777"/>
            <a:chOff x="507869" y="1601934"/>
            <a:chExt cx="2956299" cy="1406777"/>
          </a:xfrm>
        </p:grpSpPr>
        <p:pic>
          <p:nvPicPr>
            <p:cNvPr id="20" name="图片 7">
              <a:extLst>
                <a:ext uri="{FF2B5EF4-FFF2-40B4-BE49-F238E27FC236}">
                  <a16:creationId xmlns:a16="http://schemas.microsoft.com/office/drawing/2014/main" id="{01C0BF9A-299F-4522-A16C-9B7BE0199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/>
          </p:blipFill>
          <p:spPr>
            <a:xfrm flipH="1">
              <a:off x="507869" y="1601934"/>
              <a:ext cx="2956299" cy="1406777"/>
            </a:xfrm>
            <a:prstGeom prst="rect">
              <a:avLst/>
            </a:prstGeom>
          </p:spPr>
        </p:pic>
        <p:sp>
          <p:nvSpPr>
            <p:cNvPr id="21" name="文本框 15">
              <a:extLst>
                <a:ext uri="{FF2B5EF4-FFF2-40B4-BE49-F238E27FC236}">
                  <a16:creationId xmlns:a16="http://schemas.microsoft.com/office/drawing/2014/main" id="{2D31349A-E2E8-46A1-827C-ED6F5B75F0D3}"/>
                </a:ext>
              </a:extLst>
            </p:cNvPr>
            <p:cNvSpPr txBox="1"/>
            <p:nvPr/>
          </p:nvSpPr>
          <p:spPr>
            <a:xfrm>
              <a:off x="1339323" y="2059494"/>
              <a:ext cx="12933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Bài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 1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Tam Le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3138850" y="604421"/>
            <a:ext cx="8686800" cy="729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dirty="0" err="1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Tính</a:t>
            </a:r>
            <a:r>
              <a:rPr lang="en-US" sz="6600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Pony" panose="02000000000000000000" pitchFamily="2" charset="0"/>
                <a:cs typeface="#9Slide05 Pattaya" panose="00000500000000000000" pitchFamily="2" charset="-34"/>
              </a:rPr>
              <a:t>: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120902" y="1795904"/>
            <a:ext cx="2840619" cy="1319514"/>
            <a:chOff x="1132393" y="1842203"/>
            <a:chExt cx="2840619" cy="1319514"/>
          </a:xfrm>
        </p:grpSpPr>
        <p:sp>
          <p:nvSpPr>
            <p:cNvPr id="24" name="TextBox 23"/>
            <p:cNvSpPr txBox="1"/>
            <p:nvPr/>
          </p:nvSpPr>
          <p:spPr>
            <a:xfrm>
              <a:off x="1132393" y="1851949"/>
              <a:ext cx="15151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6 393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844857" y="1851949"/>
              <a:ext cx="4892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2650603" y="1842203"/>
              <a:ext cx="0" cy="1319514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3313255" y="1832457"/>
              <a:ext cx="0" cy="1319514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4641631" y="1805650"/>
            <a:ext cx="2840619" cy="1319514"/>
            <a:chOff x="1132393" y="1851949"/>
            <a:chExt cx="2840619" cy="1319514"/>
          </a:xfrm>
        </p:grpSpPr>
        <p:sp>
          <p:nvSpPr>
            <p:cNvPr id="29" name="TextBox 28"/>
            <p:cNvSpPr txBox="1"/>
            <p:nvPr/>
          </p:nvSpPr>
          <p:spPr>
            <a:xfrm>
              <a:off x="1132393" y="1851949"/>
              <a:ext cx="15151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6 606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844857" y="1851949"/>
              <a:ext cx="4892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2650603" y="1851949"/>
              <a:ext cx="0" cy="1319514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3313255" y="1842203"/>
              <a:ext cx="0" cy="1319514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8162360" y="1805650"/>
            <a:ext cx="2840619" cy="1319514"/>
            <a:chOff x="1132393" y="1851949"/>
            <a:chExt cx="2840619" cy="1319514"/>
          </a:xfrm>
        </p:grpSpPr>
        <p:sp>
          <p:nvSpPr>
            <p:cNvPr id="34" name="TextBox 33"/>
            <p:cNvSpPr txBox="1"/>
            <p:nvPr/>
          </p:nvSpPr>
          <p:spPr>
            <a:xfrm>
              <a:off x="1132393" y="1851949"/>
              <a:ext cx="15151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3 652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844857" y="1851949"/>
              <a:ext cx="4892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2650603" y="1851949"/>
              <a:ext cx="0" cy="1319514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>
              <a:off x="3313255" y="1842203"/>
              <a:ext cx="0" cy="1319514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2695698" y="2527791"/>
            <a:ext cx="395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81204" y="2527791"/>
            <a:ext cx="395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462715" y="2527791"/>
            <a:ext cx="395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3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85602" y="2527791"/>
            <a:ext cx="395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459682" y="3032567"/>
            <a:ext cx="298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773389" y="3032567"/>
            <a:ext cx="362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9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387752" y="2522822"/>
            <a:ext cx="282687" cy="724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3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773389" y="3551598"/>
            <a:ext cx="395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057640" y="3553428"/>
            <a:ext cx="396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3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673491" y="2527791"/>
            <a:ext cx="395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1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057640" y="4092928"/>
            <a:ext cx="396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238028" y="2513536"/>
            <a:ext cx="469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623534" y="2513536"/>
            <a:ext cx="469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005045" y="2513536"/>
            <a:ext cx="469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6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627932" y="2513536"/>
            <a:ext cx="469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1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002012" y="3018312"/>
            <a:ext cx="3537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0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315719" y="3018312"/>
            <a:ext cx="4305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0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930082" y="2510310"/>
            <a:ext cx="335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0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315719" y="3537343"/>
            <a:ext cx="469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599970" y="3539173"/>
            <a:ext cx="470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6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215821" y="2513536"/>
            <a:ext cx="469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1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599970" y="4078673"/>
            <a:ext cx="470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0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9796061" y="2513536"/>
            <a:ext cx="469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9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563078" y="2513536"/>
            <a:ext cx="469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0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876725" y="2499715"/>
            <a:ext cx="469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5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0089112" y="2510310"/>
            <a:ext cx="3537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1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873752" y="3018312"/>
            <a:ext cx="4305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1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9203084" y="3018312"/>
            <a:ext cx="335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2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0406260" y="2496992"/>
            <a:ext cx="469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3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9207485" y="3612578"/>
            <a:ext cx="470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" r="60427"/>
          <a:stretch/>
        </p:blipFill>
        <p:spPr>
          <a:xfrm>
            <a:off x="9538456" y="4145756"/>
            <a:ext cx="2653544" cy="271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70" grpId="0"/>
      <p:bldP spid="72" grpId="0"/>
      <p:bldP spid="73" grpId="0"/>
      <p:bldP spid="74" grpId="0"/>
      <p:bldP spid="75" grpId="0"/>
      <p:bldP spid="76" grpId="0"/>
      <p:bldP spid="77" grpId="0"/>
      <p:bldP spid="8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Rectangle 31"/>
          <p:cNvSpPr>
            <a:spLocks noChangeArrowheads="1"/>
          </p:cNvSpPr>
          <p:nvPr/>
        </p:nvSpPr>
        <p:spPr bwMode="auto">
          <a:xfrm>
            <a:off x="550964" y="593780"/>
            <a:ext cx="10777953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ts val="0"/>
              </a:spcBef>
              <a:buNone/>
            </a:pPr>
            <a:r>
              <a:rPr lang="vi-VN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nhà máy sản xuất được 4 575 bánh răng trong</a:t>
            </a:r>
            <a:endParaRPr lang="en-US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0"/>
              </a:spcBef>
              <a:buNone/>
            </a:pPr>
            <a:r>
              <a:rPr lang="vi-VN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ngày. Hỏi mỗi ngày nhà máy sản xuất được bao nhiêu bánh răng? Biết rằng số bánh răng nhà máy sản xuất được trong mỗi ngày là như nhau.</a:t>
            </a:r>
          </a:p>
        </p:txBody>
      </p:sp>
      <p:pic>
        <p:nvPicPr>
          <p:cNvPr id="1026" name="Picture 2" descr="Vector set of vintage golden gear icons for a gam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308" b="71635" l="0" r="97764">
                        <a14:foregroundMark x1="44569" y1="36538" x2="39137" y2="56010"/>
                        <a14:foregroundMark x1="76518" y1="37981" x2="83387" y2="61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418" b="25833"/>
          <a:stretch/>
        </p:blipFill>
        <p:spPr bwMode="auto">
          <a:xfrm rot="5400000">
            <a:off x="9572244" y="4071266"/>
            <a:ext cx="3860586" cy="137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组合 1"/>
          <p:cNvGrpSpPr/>
          <p:nvPr/>
        </p:nvGrpSpPr>
        <p:grpSpPr>
          <a:xfrm>
            <a:off x="9812633" y="-109608"/>
            <a:ext cx="2422967" cy="1406777"/>
            <a:chOff x="710483" y="1601934"/>
            <a:chExt cx="2422967" cy="1406777"/>
          </a:xfrm>
        </p:grpSpPr>
        <p:pic>
          <p:nvPicPr>
            <p:cNvPr id="42" name="图片 7">
              <a:extLst>
                <a:ext uri="{FF2B5EF4-FFF2-40B4-BE49-F238E27FC236}">
                  <a16:creationId xmlns:a16="http://schemas.microsoft.com/office/drawing/2014/main" id="{01C0BF9A-299F-4522-A16C-9B7BE0199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/>
          </p:blipFill>
          <p:spPr>
            <a:xfrm flipH="1">
              <a:off x="710483" y="1601934"/>
              <a:ext cx="2422967" cy="1406777"/>
            </a:xfrm>
            <a:prstGeom prst="rect">
              <a:avLst/>
            </a:prstGeom>
          </p:spPr>
        </p:pic>
        <p:sp>
          <p:nvSpPr>
            <p:cNvPr id="43" name="文本框 15">
              <a:extLst>
                <a:ext uri="{FF2B5EF4-FFF2-40B4-BE49-F238E27FC236}">
                  <a16:creationId xmlns:a16="http://schemas.microsoft.com/office/drawing/2014/main" id="{2D31349A-E2E8-46A1-827C-ED6F5B75F0D3}"/>
                </a:ext>
              </a:extLst>
            </p:cNvPr>
            <p:cNvSpPr txBox="1"/>
            <p:nvPr/>
          </p:nvSpPr>
          <p:spPr>
            <a:xfrm>
              <a:off x="1339323" y="2059494"/>
              <a:ext cx="14976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Bài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 2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Tam Le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3067291" y="1055838"/>
            <a:ext cx="576419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38536" y="1559853"/>
            <a:ext cx="12597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096946" y="1571428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68633" y="2059494"/>
            <a:ext cx="21031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668633" y="3110717"/>
            <a:ext cx="10074595" cy="2308324"/>
          </a:xfrm>
          <a:prstGeom prst="rect">
            <a:avLst/>
          </a:prstGeom>
          <a:ln w="38100">
            <a:noFill/>
            <a:prstDash val="dashDot"/>
          </a:ln>
        </p:spPr>
        <p:txBody>
          <a:bodyPr wrap="square">
            <a:spAutoFit/>
          </a:bodyPr>
          <a:lstStyle/>
          <a:p>
            <a:pPr algn="ctr"/>
            <a:r>
              <a:rPr lang="en-US" sz="3600" i="1" u="sng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i="1" u="sng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u="sng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i="1" u="sng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600" i="1" u="sng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bánh răng nhà máy sản xuất được mỗi ngày là:</a:t>
            </a:r>
          </a:p>
          <a:p>
            <a:pPr algn="ctr"/>
            <a:r>
              <a:rPr lang="vi-VN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4 575 : 5 = 915 (bánh răng)</a:t>
            </a:r>
          </a:p>
          <a:p>
            <a:pPr algn="ctr"/>
            <a:r>
              <a:rPr lang="vi-VN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915 bánh răng.</a:t>
            </a:r>
            <a:endParaRPr lang="vi-VN" sz="3600" b="0" i="0" dirty="0">
              <a:solidFill>
                <a:srgbClr val="333333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2" name="图片 17">
            <a:extLst>
              <a:ext uri="{FF2B5EF4-FFF2-40B4-BE49-F238E27FC236}">
                <a16:creationId xmlns:a16="http://schemas.microsoft.com/office/drawing/2014/main" id="{3DAE1D39-8D6A-4916-A713-B6D13EE755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004" y="4575549"/>
            <a:ext cx="2633538" cy="263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9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5" b="100000" l="0" r="100000">
                        <a14:foregroundMark x1="24634" y1="41289" x2="27031" y2="26014"/>
                        <a14:foregroundMark x1="18242" y1="29833" x2="22104" y2="36754"/>
                        <a14:foregroundMark x1="60186" y1="57995" x2="54993" y2="60621"/>
                        <a14:foregroundMark x1="93875" y1="52745" x2="94141" y2="62053"/>
                        <a14:foregroundMark x1="88282" y1="58473" x2="87483" y2="64678"/>
                        <a14:backgroundMark x1="99068" y1="3819" x2="98802" y2="622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4736" y="2793726"/>
            <a:ext cx="4228381" cy="34749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59923" y="527532"/>
            <a:ext cx="3059723" cy="1099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82553" y="265920"/>
            <a:ext cx="2956299" cy="1406777"/>
            <a:chOff x="507869" y="1601934"/>
            <a:chExt cx="2956299" cy="1406777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01C0BF9A-299F-4522-A16C-9B7BE0199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/>
          </p:blipFill>
          <p:spPr>
            <a:xfrm flipH="1">
              <a:off x="507869" y="1601934"/>
              <a:ext cx="2956299" cy="1406777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2D31349A-E2E8-46A1-827C-ED6F5B75F0D3}"/>
                </a:ext>
              </a:extLst>
            </p:cNvPr>
            <p:cNvSpPr txBox="1"/>
            <p:nvPr/>
          </p:nvSpPr>
          <p:spPr>
            <a:xfrm>
              <a:off x="1339323" y="2059494"/>
              <a:ext cx="16137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Bài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 3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Tam Le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2866292" y="604421"/>
            <a:ext cx="8686800" cy="729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#9Slide07 IcielPony" panose="02000000000000000000" pitchFamily="2" charset="0"/>
              </a:rPr>
              <a:t>Số</a:t>
            </a:r>
            <a:r>
              <a:rPr lang="en-US" sz="60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#9Slide07 IcielPony" panose="02000000000000000000" pitchFamily="2" charset="0"/>
              </a:rPr>
              <a:t>?</a:t>
            </a:r>
          </a:p>
        </p:txBody>
      </p:sp>
      <p:sp>
        <p:nvSpPr>
          <p:cNvPr id="47" name="Text Box 5"/>
          <p:cNvSpPr txBox="1">
            <a:spLocks noChangeArrowheads="1"/>
          </p:cNvSpPr>
          <p:nvPr/>
        </p:nvSpPr>
        <p:spPr bwMode="auto">
          <a:xfrm>
            <a:off x="2308652" y="2968096"/>
            <a:ext cx="2590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 b="1">
              <a:latin typeface="Times New Roman" panose="02020603050405020304" pitchFamily="18" charset="0"/>
            </a:endParaRPr>
          </a:p>
        </p:txBody>
      </p:sp>
      <p:sp>
        <p:nvSpPr>
          <p:cNvPr id="68" name="Rectangle 27"/>
          <p:cNvSpPr>
            <a:spLocks noChangeArrowheads="1"/>
          </p:cNvSpPr>
          <p:nvPr/>
        </p:nvSpPr>
        <p:spPr bwMode="auto">
          <a:xfrm>
            <a:off x="1927652" y="3577696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" name="Rectangle 28"/>
          <p:cNvSpPr>
            <a:spLocks noChangeArrowheads="1"/>
          </p:cNvSpPr>
          <p:nvPr/>
        </p:nvSpPr>
        <p:spPr bwMode="auto">
          <a:xfrm>
            <a:off x="1927652" y="3653896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" name="Rectangle 30"/>
          <p:cNvSpPr>
            <a:spLocks noChangeArrowheads="1"/>
          </p:cNvSpPr>
          <p:nvPr/>
        </p:nvSpPr>
        <p:spPr bwMode="auto">
          <a:xfrm>
            <a:off x="767103" y="3143550"/>
            <a:ext cx="9545939" cy="182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con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con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2" name="Rectangle 31"/>
          <p:cNvSpPr>
            <a:spLocks noChangeArrowheads="1"/>
          </p:cNvSpPr>
          <p:nvPr/>
        </p:nvSpPr>
        <p:spPr bwMode="auto">
          <a:xfrm>
            <a:off x="577488" y="1481149"/>
            <a:ext cx="1097560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nuôi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4 500 con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415577" y="3236655"/>
            <a:ext cx="1025424" cy="68208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ounded Rectangle 72"/>
          <p:cNvSpPr/>
          <p:nvPr/>
        </p:nvSpPr>
        <p:spPr>
          <a:xfrm>
            <a:off x="5121044" y="4215795"/>
            <a:ext cx="1025424" cy="68208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656373" y="5197375"/>
            <a:ext cx="497712" cy="288647"/>
          </a:xfrm>
          <a:prstGeom prst="rightArrow">
            <a:avLst/>
          </a:prstGeom>
          <a:solidFill>
            <a:srgbClr val="F27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le 73"/>
          <p:cNvSpPr/>
          <p:nvPr/>
        </p:nvSpPr>
        <p:spPr>
          <a:xfrm>
            <a:off x="1449422" y="5072959"/>
            <a:ext cx="2833740" cy="68208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4 500 : 3 = 1 500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5378950" y="3239167"/>
            <a:ext cx="1056918" cy="68208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1 500</a:t>
            </a:r>
          </a:p>
        </p:txBody>
      </p:sp>
      <p:sp>
        <p:nvSpPr>
          <p:cNvPr id="79" name="Right Arrow 78"/>
          <p:cNvSpPr/>
          <p:nvPr/>
        </p:nvSpPr>
        <p:spPr>
          <a:xfrm>
            <a:off x="3141540" y="6106665"/>
            <a:ext cx="497712" cy="288647"/>
          </a:xfrm>
          <a:prstGeom prst="rightArrow">
            <a:avLst/>
          </a:prstGeom>
          <a:solidFill>
            <a:srgbClr val="F27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ounded Rectangle 81"/>
          <p:cNvSpPr/>
          <p:nvPr/>
        </p:nvSpPr>
        <p:spPr>
          <a:xfrm>
            <a:off x="3991176" y="5895318"/>
            <a:ext cx="3506641" cy="68208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4 500 + 1 500 = 6 000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5086318" y="4212365"/>
            <a:ext cx="1129285" cy="68208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6 000</a:t>
            </a:r>
          </a:p>
        </p:txBody>
      </p:sp>
    </p:spTree>
    <p:extLst>
      <p:ext uri="{BB962C8B-B14F-4D97-AF65-F5344CB8AC3E}">
        <p14:creationId xmlns:p14="http://schemas.microsoft.com/office/powerpoint/2010/main" val="263780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1" grpId="0"/>
      <p:bldP spid="72" grpId="0"/>
      <p:bldP spid="3" grpId="0" animBg="1"/>
      <p:bldP spid="73" grpId="0" animBg="1"/>
      <p:bldP spid="4" grpId="0" animBg="1"/>
      <p:bldP spid="74" grpId="0" animBg="1"/>
      <p:bldP spid="77" grpId="0" animBg="1"/>
      <p:bldP spid="79" grpId="0" animBg="1"/>
      <p:bldP spid="82" grpId="0" animBg="1"/>
      <p:bldP spid="9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59923" y="527532"/>
            <a:ext cx="3059723" cy="1099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785147" y="333234"/>
            <a:ext cx="5207132" cy="2209027"/>
            <a:chOff x="3626886" y="1660456"/>
            <a:chExt cx="5207132" cy="2209027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01C0BF9A-299F-4522-A16C-9B7BE0199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/>
          </p:blipFill>
          <p:spPr>
            <a:xfrm flipH="1">
              <a:off x="3626886" y="1660456"/>
              <a:ext cx="5207132" cy="2209027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2D31349A-E2E8-46A1-827C-ED6F5B75F0D3}"/>
                </a:ext>
              </a:extLst>
            </p:cNvPr>
            <p:cNvSpPr txBox="1"/>
            <p:nvPr/>
          </p:nvSpPr>
          <p:spPr>
            <a:xfrm>
              <a:off x="4688059" y="2417311"/>
              <a:ext cx="34318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Hoạt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động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tiếp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Tam Le" panose="02040603050506020204" pitchFamily="18" charset="0"/>
                  <a:ea typeface="字魂107号-萌趣欢乐体" panose="00000500000000000000" pitchFamily="2" charset="-122"/>
                  <a:cs typeface="+mn-ea"/>
                  <a:sym typeface="+mn-lt"/>
                </a:rPr>
                <a:t>nối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Tam Le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48" name="图片 14">
            <a:extLst>
              <a:ext uri="{FF2B5EF4-FFF2-40B4-BE49-F238E27FC236}">
                <a16:creationId xmlns:a16="http://schemas.microsoft.com/office/drawing/2014/main" id="{AA6FE4F7-522E-496B-90BF-88066A32E3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9" b="16161"/>
          <a:stretch/>
        </p:blipFill>
        <p:spPr>
          <a:xfrm>
            <a:off x="8914703" y="4853485"/>
            <a:ext cx="3395177" cy="2004515"/>
          </a:xfrm>
          <a:prstGeom prst="rect">
            <a:avLst/>
          </a:prstGeom>
        </p:spPr>
      </p:pic>
      <p:pic>
        <p:nvPicPr>
          <p:cNvPr id="49" name="图片 15">
            <a:extLst>
              <a:ext uri="{FF2B5EF4-FFF2-40B4-BE49-F238E27FC236}">
                <a16:creationId xmlns:a16="http://schemas.microsoft.com/office/drawing/2014/main" id="{EAF76B8E-9FA8-4F8D-98D0-CF16D5405A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464" y="4315740"/>
            <a:ext cx="2885284" cy="24917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1CB4B4-852E-DB6C-3791-2144B6597EE0}"/>
              </a:ext>
            </a:extLst>
          </p:cNvPr>
          <p:cNvSpPr txBox="1"/>
          <p:nvPr/>
        </p:nvSpPr>
        <p:spPr>
          <a:xfrm>
            <a:off x="2134297" y="2020389"/>
            <a:ext cx="8426876" cy="331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Chia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23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62F11300-555F-4130-90FA-E98B12B14EF9}"/>
              </a:ext>
            </a:extLst>
          </p:cNvPr>
          <p:cNvSpPr txBox="1"/>
          <p:nvPr/>
        </p:nvSpPr>
        <p:spPr>
          <a:xfrm>
            <a:off x="4319451" y="929308"/>
            <a:ext cx="373597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0" normalizeH="0" baseline="0" noProof="0" dirty="0">
                <a:ln>
                  <a:solidFill>
                    <a:schemeClr val="tx1"/>
                  </a:solidFill>
                  <a:prstDash val="sysDot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Kristen ITC" panose="03050502040202030202" pitchFamily="66" charset="0"/>
                <a:ea typeface="字魂107号-萌趣欢乐体" panose="00000500000000000000" pitchFamily="2" charset="-122"/>
                <a:cs typeface="+mn-ea"/>
                <a:sym typeface="+mn-lt"/>
              </a:rPr>
              <a:t>01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035EB75-F946-4E83-A818-608789F1851B}"/>
              </a:ext>
            </a:extLst>
          </p:cNvPr>
          <p:cNvSpPr txBox="1"/>
          <p:nvPr/>
        </p:nvSpPr>
        <p:spPr>
          <a:xfrm>
            <a:off x="2727980" y="929308"/>
            <a:ext cx="7066238" cy="2646878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0" normalizeH="0" baseline="0" noProof="0" dirty="0" err="1">
                <a:ln>
                  <a:solidFill>
                    <a:schemeClr val="tx1"/>
                  </a:solidFill>
                  <a:prstDash val="sysDash"/>
                </a:ln>
                <a:solidFill>
                  <a:srgbClr val="F2785B"/>
                </a:solidFill>
                <a:effectLst/>
                <a:uLnTx/>
                <a:uFillTx/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Khởi</a:t>
            </a:r>
            <a:r>
              <a:rPr kumimoji="0" lang="en-US" altLang="zh-CN" sz="13800" b="1" i="0" u="none" strike="noStrike" kern="1200" cap="none" spc="0" normalizeH="0" noProof="0" dirty="0">
                <a:ln>
                  <a:solidFill>
                    <a:schemeClr val="tx1"/>
                  </a:solidFill>
                  <a:prstDash val="sysDash"/>
                </a:ln>
                <a:solidFill>
                  <a:srgbClr val="F2785B"/>
                </a:solidFill>
                <a:effectLst/>
                <a:uLnTx/>
                <a:uFillTx/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13800" b="1" i="0" u="none" strike="noStrike" kern="1200" cap="none" spc="0" normalizeH="0" noProof="0" dirty="0" err="1">
                <a:ln>
                  <a:solidFill>
                    <a:schemeClr val="tx1"/>
                  </a:solidFill>
                  <a:prstDash val="sysDash"/>
                </a:ln>
                <a:solidFill>
                  <a:srgbClr val="F2785B"/>
                </a:solidFill>
                <a:effectLst/>
                <a:uLnTx/>
                <a:uFillTx/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độn</a:t>
            </a:r>
            <a:r>
              <a:rPr kumimoji="0" lang="en-US" altLang="zh-CN" sz="16600" b="1" i="0" u="none" strike="noStrike" kern="1200" cap="none" spc="0" normalizeH="0" noProof="0" dirty="0" err="1">
                <a:ln>
                  <a:solidFill>
                    <a:schemeClr val="tx1"/>
                  </a:solidFill>
                  <a:prstDash val="sysDash"/>
                </a:ln>
                <a:solidFill>
                  <a:srgbClr val="F2785B"/>
                </a:solidFill>
                <a:effectLst/>
                <a:uLnTx/>
                <a:uFillTx/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g</a:t>
            </a:r>
            <a:endParaRPr kumimoji="0" lang="zh-CN" altLang="en-US" sz="19900" b="1" i="0" u="none" strike="noStrike" kern="1200" cap="none" spc="0" normalizeH="0" baseline="0" noProof="0" dirty="0">
              <a:ln>
                <a:solidFill>
                  <a:schemeClr val="tx1"/>
                </a:solidFill>
                <a:prstDash val="sysDash"/>
              </a:ln>
              <a:solidFill>
                <a:srgbClr val="F2785B"/>
              </a:solidFill>
              <a:effectLst/>
              <a:uLnTx/>
              <a:uFillTx/>
              <a:latin typeface="UTM Avenida" panose="02040603050506020204" pitchFamily="18" charset="0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236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16"/>
          <p:cNvSpPr txBox="1"/>
          <p:nvPr/>
        </p:nvSpPr>
        <p:spPr>
          <a:xfrm>
            <a:off x="-1010797" y="905480"/>
            <a:ext cx="8886505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SVNCinnamoncake" panose="02000000000000000000" pitchFamily="2" charset="0"/>
                <a:ea typeface="+mn-ea"/>
                <a:cs typeface="+mn-cs"/>
              </a:rPr>
              <a:t>Đặt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SVNCinnamoncak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SVNCinnamoncake" panose="02000000000000000000" pitchFamily="2" charset="0"/>
                <a:ea typeface="+mn-ea"/>
                <a:cs typeface="+mn-cs"/>
              </a:rPr>
              <a:t>tính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SVNCinnamoncak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SVNCinnamoncake" panose="02000000000000000000" pitchFamily="2" charset="0"/>
                <a:ea typeface="+mn-ea"/>
                <a:cs typeface="+mn-cs"/>
              </a:rPr>
              <a:t>rồi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SVNCinnamoncak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SVNCinnamoncake" panose="02000000000000000000" pitchFamily="2" charset="0"/>
                <a:ea typeface="+mn-ea"/>
                <a:cs typeface="+mn-cs"/>
              </a:rPr>
              <a:t>tính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#9Slide07 SVNCinnamoncake" panose="02000000000000000000" pitchFamily="2" charset="0"/>
              <a:ea typeface="+mn-ea"/>
              <a:cs typeface="+mn-cs"/>
            </a:endParaRPr>
          </a:p>
        </p:txBody>
      </p:sp>
      <p:sp>
        <p:nvSpPr>
          <p:cNvPr id="28" name="TextBox 16"/>
          <p:cNvSpPr txBox="1"/>
          <p:nvPr/>
        </p:nvSpPr>
        <p:spPr>
          <a:xfrm>
            <a:off x="873005" y="1730966"/>
            <a:ext cx="6341632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4400" marR="0" lvl="0" indent="-9144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Cinnamoncake" panose="02000000000000000000" pitchFamily="2" charset="0"/>
                <a:ea typeface="+mn-ea"/>
                <a:cs typeface="+mn-cs"/>
              </a:rPr>
              <a:t>640 : 2</a:t>
            </a:r>
          </a:p>
          <a:p>
            <a:pPr marL="914400" marR="0" lvl="0" indent="-9144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Cinnamoncake" panose="02000000000000000000" pitchFamily="2" charset="0"/>
                <a:ea typeface="+mn-ea"/>
                <a:cs typeface="+mn-cs"/>
              </a:rPr>
              <a:t>127 : 3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7214637" y="500910"/>
            <a:ext cx="4207814" cy="3261381"/>
            <a:chOff x="6135408" y="3577128"/>
            <a:chExt cx="4207814" cy="3261381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5408" y="3577128"/>
              <a:ext cx="4207814" cy="3261381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6354095" y="5019169"/>
              <a:ext cx="3632856" cy="7297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F2785B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#9Slide05 Pattaya" panose="00000500000000000000" pitchFamily="2" charset="-34"/>
                </a:rPr>
                <a:t>Làm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F2785B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#9Slide05 Pattaya" panose="00000500000000000000" pitchFamily="2" charset="-34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F2785B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#9Slide05 Pattaya" panose="00000500000000000000" pitchFamily="2" charset="-34"/>
                </a:rPr>
                <a:t>vào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F2785B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#9Slide05 Pattaya" panose="00000500000000000000" pitchFamily="2" charset="-34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F2785B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#9Slide05 Pattaya" panose="00000500000000000000" pitchFamily="2" charset="-34"/>
                </a:rPr>
                <a:t>nháp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2785B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#9Slide05 Pattaya" panose="00000500000000000000" pitchFamily="2" charset="-34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641" y="3298203"/>
            <a:ext cx="9328412" cy="354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00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Parallelogram Png - Red Parallelogram Clipart (#1156801) - Pik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0" b="90000" l="0" r="98750"/>
                    </a14:imgEffect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8619">
            <a:off x="264435" y="1775571"/>
            <a:ext cx="1140416" cy="114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he Parallelogram - Cartoon Parallelogram Clipart - Free Transparent PNG  Clipart Images Download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68" b="98919" l="3452" r="98333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5195">
            <a:off x="11119886" y="1777763"/>
            <a:ext cx="1207074" cy="106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53" y="-554471"/>
            <a:ext cx="849306" cy="14454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244" y="-136525"/>
            <a:ext cx="1142762" cy="11427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6353" y="-554471"/>
            <a:ext cx="11181033" cy="469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6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EB126ECB-932A-44DB-9ACF-E8845C7A89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" b="38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34EA4A97-9380-4CFB-94CE-491C76F8A076}"/>
              </a:ext>
            </a:extLst>
          </p:cNvPr>
          <p:cNvSpPr txBox="1"/>
          <p:nvPr/>
        </p:nvSpPr>
        <p:spPr>
          <a:xfrm>
            <a:off x="4417060" y="3640119"/>
            <a:ext cx="2591494" cy="1464231"/>
          </a:xfrm>
          <a:prstGeom prst="flowChartAlternateProcess">
            <a:avLst/>
          </a:prstGeom>
          <a:solidFill>
            <a:schemeClr val="bg1"/>
          </a:solidFill>
          <a:ln w="57150">
            <a:solidFill>
              <a:schemeClr val="accent2">
                <a:lumMod val="60000"/>
                <a:lumOff val="40000"/>
              </a:schemeClr>
            </a:solidFill>
            <a:prstDash val="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Yêu</a:t>
            </a:r>
            <a:r>
              <a:rPr lang="en-US" altLang="zh-CN" sz="4000" dirty="0">
                <a:solidFill>
                  <a:schemeClr val="bg2">
                    <a:lumMod val="50000"/>
                  </a:schemeClr>
                </a:solidFill>
                <a:latin typeface="UTM Cookies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cầu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cần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đạt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UTM Cookies" panose="02040603050506020204" pitchFamily="18" charset="0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46BEA15B-986A-413B-A742-B07DA186D017}"/>
              </a:ext>
            </a:extLst>
          </p:cNvPr>
          <p:cNvGrpSpPr/>
          <p:nvPr/>
        </p:nvGrpSpPr>
        <p:grpSpPr>
          <a:xfrm>
            <a:off x="-323067" y="156456"/>
            <a:ext cx="6419067" cy="3631384"/>
            <a:chOff x="843106" y="919589"/>
            <a:chExt cx="5281365" cy="169665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36A054C-4EA2-4946-BDAF-3B6C6D8601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/>
          </p:blipFill>
          <p:spPr>
            <a:xfrm>
              <a:off x="843106" y="919589"/>
              <a:ext cx="5281365" cy="1696656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0D3AE2A9-3D2E-4F9D-AFD5-63B98BA89820}"/>
                </a:ext>
              </a:extLst>
            </p:cNvPr>
            <p:cNvSpPr txBox="1"/>
            <p:nvPr/>
          </p:nvSpPr>
          <p:spPr>
            <a:xfrm>
              <a:off x="1428254" y="1502729"/>
              <a:ext cx="3825104" cy="388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nl-NL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Thực hiện được phép chia số có bốn chữ số cho số có một chữ số. 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6FADC430-F707-48A9-8D41-EBBB27A89DE6}"/>
              </a:ext>
            </a:extLst>
          </p:cNvPr>
          <p:cNvGrpSpPr/>
          <p:nvPr/>
        </p:nvGrpSpPr>
        <p:grpSpPr>
          <a:xfrm>
            <a:off x="6879210" y="2217693"/>
            <a:ext cx="5771854" cy="3631126"/>
            <a:chOff x="6174154" y="2649601"/>
            <a:chExt cx="4242361" cy="3631126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E0F4D2F3-E8A2-4201-9567-5EE9FD3D1C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86" b="4385"/>
            <a:stretch/>
          </p:blipFill>
          <p:spPr>
            <a:xfrm>
              <a:off x="6174154" y="2649601"/>
              <a:ext cx="4242361" cy="3631126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EE8A71FC-B7A7-4D3B-B02B-2677E1E208B5}"/>
                </a:ext>
              </a:extLst>
            </p:cNvPr>
            <p:cNvSpPr txBox="1"/>
            <p:nvPr/>
          </p:nvSpPr>
          <p:spPr>
            <a:xfrm>
              <a:off x="6962072" y="3860908"/>
              <a:ext cx="294171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nl-NL" sz="24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</a:t>
              </a:r>
              <a:r>
                <a:rPr kumimoji="0" lang="nl-NL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ận dụng được phép chia số có bốn chữ số cho số có một chữ số vào giải các bài toán thực tế.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 panose="00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6"/>
          <a:srcRect l="13204" r="9411"/>
          <a:stretch/>
        </p:blipFill>
        <p:spPr>
          <a:xfrm>
            <a:off x="1144981" y="4600346"/>
            <a:ext cx="1636452" cy="2114700"/>
          </a:xfrm>
          <a:prstGeom prst="rect">
            <a:avLst/>
          </a:prstGeom>
        </p:spPr>
      </p:pic>
      <p:pic>
        <p:nvPicPr>
          <p:cNvPr id="18" name="图片 2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925798" y="40935"/>
            <a:ext cx="2335153" cy="2335153"/>
          </a:xfrm>
          <a:prstGeom prst="rect">
            <a:avLst/>
          </a:prstGeom>
        </p:spPr>
      </p:pic>
      <p:pic>
        <p:nvPicPr>
          <p:cNvPr id="19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936569" y="4399462"/>
            <a:ext cx="2589508" cy="25895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71465" y="6530380"/>
            <a:ext cx="1514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Edwardian" panose="02040603050506020204" pitchFamily="18" charset="0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133104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62F11300-555F-4130-90FA-E98B12B14EF9}"/>
              </a:ext>
            </a:extLst>
          </p:cNvPr>
          <p:cNvSpPr txBox="1"/>
          <p:nvPr/>
        </p:nvSpPr>
        <p:spPr>
          <a:xfrm>
            <a:off x="4319451" y="929308"/>
            <a:ext cx="373597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0" normalizeH="0" baseline="0" noProof="0" dirty="0">
                <a:ln>
                  <a:solidFill>
                    <a:schemeClr val="tx1"/>
                  </a:solidFill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Kristen ITC" panose="03050502040202030202" pitchFamily="66" charset="0"/>
                <a:ea typeface="字魂107号-萌趣欢乐体" panose="00000500000000000000" pitchFamily="2" charset="-122"/>
                <a:cs typeface="+mn-ea"/>
                <a:sym typeface="+mn-lt"/>
              </a:rPr>
              <a:t>02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035EB75-F946-4E83-A818-608789F1851B}"/>
              </a:ext>
            </a:extLst>
          </p:cNvPr>
          <p:cNvSpPr txBox="1"/>
          <p:nvPr/>
        </p:nvSpPr>
        <p:spPr>
          <a:xfrm>
            <a:off x="2654320" y="1162437"/>
            <a:ext cx="7066238" cy="2646878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0" normalizeH="0" baseline="0" noProof="0" dirty="0" err="1">
                <a:ln>
                  <a:solidFill>
                    <a:schemeClr val="tx1"/>
                  </a:solidFill>
                  <a:prstDash val="sysDash"/>
                </a:ln>
                <a:solidFill>
                  <a:srgbClr val="00B050"/>
                </a:solidFill>
                <a:effectLst/>
                <a:uLnTx/>
                <a:uFillTx/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Khám</a:t>
            </a:r>
            <a:r>
              <a:rPr kumimoji="0" lang="en-US" altLang="zh-CN" sz="13800" b="1" i="0" u="none" strike="noStrike" kern="1200" cap="none" spc="0" normalizeH="0" noProof="0" dirty="0">
                <a:ln>
                  <a:solidFill>
                    <a:schemeClr val="tx1"/>
                  </a:solidFill>
                  <a:prstDash val="sysDash"/>
                </a:ln>
                <a:solidFill>
                  <a:srgbClr val="00B050"/>
                </a:solidFill>
                <a:effectLst/>
                <a:uLnTx/>
                <a:uFillTx/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13800" b="1" i="0" u="none" strike="noStrike" kern="1200" cap="none" spc="0" normalizeH="0" noProof="0" dirty="0" err="1">
                <a:ln>
                  <a:solidFill>
                    <a:schemeClr val="tx1"/>
                  </a:solidFill>
                  <a:prstDash val="sysDash"/>
                </a:ln>
                <a:solidFill>
                  <a:srgbClr val="00B050"/>
                </a:solidFill>
                <a:effectLst/>
                <a:uLnTx/>
                <a:uFillTx/>
                <a:latin typeface="UTM Avenida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PhÁ</a:t>
            </a:r>
            <a:endParaRPr kumimoji="0" lang="zh-CN" altLang="en-US" sz="19900" b="1" i="0" u="none" strike="noStrike" kern="1200" cap="none" spc="0" normalizeH="0" baseline="0" noProof="0" dirty="0">
              <a:ln>
                <a:solidFill>
                  <a:schemeClr val="tx1"/>
                </a:solidFill>
                <a:prstDash val="sysDash"/>
              </a:ln>
              <a:solidFill>
                <a:srgbClr val="00B050"/>
              </a:solidFill>
              <a:effectLst/>
              <a:uLnTx/>
              <a:uFillTx/>
              <a:latin typeface="UTM Avenida" panose="02040603050506020204" pitchFamily="18" charset="0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8165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6" b="100000" l="0" r="100000">
                        <a14:foregroundMark x1="88800" y1="30657" x2="91543" y2="35036"/>
                        <a14:foregroundMark x1="91543" y1="19465" x2="95543" y2="24088"/>
                        <a14:foregroundMark x1="94971" y1="19221" x2="99543" y2="16058"/>
                        <a14:backgroundMark x1="11771" y1="81995" x2="20000" y2="94404"/>
                        <a14:backgroundMark x1="41714" y1="98054" x2="83657" y2="93674"/>
                        <a14:backgroundMark x1="98857" y1="94404" x2="99200" y2="63990"/>
                        <a14:backgroundMark x1="98057" y1="23601" x2="99200" y2="46472"/>
                        <a14:backgroundMark x1="94971" y1="21411" x2="94971" y2="214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1960" y="2395389"/>
            <a:ext cx="8872323" cy="4167456"/>
          </a:xfrm>
          <a:prstGeom prst="rect">
            <a:avLst/>
          </a:prstGeom>
        </p:spPr>
      </p:pic>
      <p:sp>
        <p:nvSpPr>
          <p:cNvPr id="27" name="Rectangle 22"/>
          <p:cNvSpPr>
            <a:spLocks noChangeArrowheads="1"/>
          </p:cNvSpPr>
          <p:nvPr/>
        </p:nvSpPr>
        <p:spPr bwMode="auto">
          <a:xfrm>
            <a:off x="1018574" y="776818"/>
            <a:ext cx="10154854" cy="1323439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6 408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8" name="Rectangle 22"/>
          <p:cNvSpPr>
            <a:spLocks noChangeArrowheads="1"/>
          </p:cNvSpPr>
          <p:nvPr/>
        </p:nvSpPr>
        <p:spPr bwMode="auto">
          <a:xfrm>
            <a:off x="2868595" y="2607548"/>
            <a:ext cx="3227406" cy="707886"/>
          </a:xfrm>
          <a:prstGeom prst="rect">
            <a:avLst/>
          </a:prstGeom>
          <a:solidFill>
            <a:srgbClr val="952B81"/>
          </a:solidFill>
          <a:ln w="381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6 408 : 2 = ?</a:t>
            </a:r>
          </a:p>
        </p:txBody>
      </p:sp>
    </p:spTree>
    <p:extLst>
      <p:ext uri="{BB962C8B-B14F-4D97-AF65-F5344CB8AC3E}">
        <p14:creationId xmlns:p14="http://schemas.microsoft.com/office/powerpoint/2010/main" val="293021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2"/>
          <p:cNvSpPr>
            <a:spLocks noChangeArrowheads="1"/>
          </p:cNvSpPr>
          <p:nvPr/>
        </p:nvSpPr>
        <p:spPr bwMode="auto">
          <a:xfrm>
            <a:off x="1129499" y="807483"/>
            <a:ext cx="3713825" cy="707886"/>
          </a:xfrm>
          <a:prstGeom prst="rect">
            <a:avLst/>
          </a:prstGeom>
          <a:solidFill>
            <a:srgbClr val="952B81"/>
          </a:solidFill>
          <a:ln w="381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6 408 : 2 = 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32393" y="1851949"/>
            <a:ext cx="2840619" cy="1319514"/>
            <a:chOff x="1132393" y="1851949"/>
            <a:chExt cx="2840619" cy="1319514"/>
          </a:xfrm>
        </p:grpSpPr>
        <p:sp>
          <p:nvSpPr>
            <p:cNvPr id="2" name="TextBox 1"/>
            <p:cNvSpPr txBox="1"/>
            <p:nvPr/>
          </p:nvSpPr>
          <p:spPr>
            <a:xfrm>
              <a:off x="1132393" y="1851949"/>
              <a:ext cx="143180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6 408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844857" y="1851949"/>
              <a:ext cx="46839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2650603" y="1851949"/>
              <a:ext cx="0" cy="1319514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3313255" y="1842203"/>
              <a:ext cx="0" cy="1319514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5408543" y="1240545"/>
            <a:ext cx="47547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chia 2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3,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16758" y="2525110"/>
            <a:ext cx="468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08543" y="1825320"/>
            <a:ext cx="6101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6; 6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29499" y="2525110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08543" y="2410095"/>
            <a:ext cx="5809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4; 4 chia 2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2,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24096" y="2525110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08543" y="2994870"/>
            <a:ext cx="60067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4; 4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17722" y="2536685"/>
            <a:ext cx="468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10623" y="3163867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08543" y="3579645"/>
            <a:ext cx="5809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0; 0 chia 2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74116" y="3159888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75992" y="2525110"/>
            <a:ext cx="468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08543" y="4164420"/>
            <a:ext cx="60067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0; 0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758348" y="3759941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08543" y="4749195"/>
            <a:ext cx="5809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8; 8 chia 2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4,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25839" y="3759941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645032" y="2525110"/>
            <a:ext cx="468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408543" y="5333970"/>
            <a:ext cx="60067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8; 8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025839" y="4329938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33" name="Rectangle 22"/>
          <p:cNvSpPr>
            <a:spLocks noChangeArrowheads="1"/>
          </p:cNvSpPr>
          <p:nvPr/>
        </p:nvSpPr>
        <p:spPr bwMode="auto">
          <a:xfrm>
            <a:off x="960755" y="5333970"/>
            <a:ext cx="4236602" cy="707886"/>
          </a:xfrm>
          <a:prstGeom prst="rect">
            <a:avLst/>
          </a:prstGeom>
          <a:solidFill>
            <a:srgbClr val="952B81"/>
          </a:solidFill>
          <a:ln w="381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6 408 : 2 = 3 204</a:t>
            </a:r>
          </a:p>
        </p:txBody>
      </p:sp>
    </p:spTree>
    <p:extLst>
      <p:ext uri="{BB962C8B-B14F-4D97-AF65-F5344CB8AC3E}">
        <p14:creationId xmlns:p14="http://schemas.microsoft.com/office/powerpoint/2010/main" val="161167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9" grpId="0"/>
      <p:bldP spid="30" grpId="0"/>
      <p:bldP spid="31" grpId="0"/>
      <p:bldP spid="32" grpId="0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2"/>
          <p:cNvSpPr>
            <a:spLocks noChangeArrowheads="1"/>
          </p:cNvSpPr>
          <p:nvPr/>
        </p:nvSpPr>
        <p:spPr bwMode="auto">
          <a:xfrm>
            <a:off x="1060238" y="720805"/>
            <a:ext cx="4249835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1 275 : 3 = 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32393" y="1851949"/>
            <a:ext cx="2840619" cy="1319514"/>
            <a:chOff x="1132393" y="1851949"/>
            <a:chExt cx="2840619" cy="1319514"/>
          </a:xfrm>
        </p:grpSpPr>
        <p:sp>
          <p:nvSpPr>
            <p:cNvPr id="2" name="TextBox 1"/>
            <p:cNvSpPr txBox="1"/>
            <p:nvPr/>
          </p:nvSpPr>
          <p:spPr>
            <a:xfrm>
              <a:off x="1132393" y="1851949"/>
              <a:ext cx="143180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1 275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844857" y="1851949"/>
              <a:ext cx="46839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2650603" y="1851949"/>
              <a:ext cx="0" cy="1319514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3313255" y="1842203"/>
              <a:ext cx="0" cy="1319514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4760360" y="1702209"/>
            <a:ext cx="4998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chia 3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4,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16758" y="2525110"/>
            <a:ext cx="468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60360" y="2286984"/>
            <a:ext cx="67169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12, 12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91494" y="2536685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60360" y="2871759"/>
            <a:ext cx="5735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7; 7 chia 3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2,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60360" y="3456534"/>
            <a:ext cx="59859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6, 7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13694" y="2511706"/>
            <a:ext cx="468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61058" y="2525110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60360" y="4041309"/>
            <a:ext cx="5979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5; 15 chia 3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5,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09193" y="2525111"/>
            <a:ext cx="468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760360" y="4626084"/>
            <a:ext cx="67169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15, 15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200" b="1" dirty="0" err="1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rgbClr val="952B8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770489" y="3184865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58303" y="3184865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058302" y="4037551"/>
            <a:ext cx="406477" cy="71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27" name="Rectangle 22"/>
          <p:cNvSpPr>
            <a:spLocks noChangeArrowheads="1"/>
          </p:cNvSpPr>
          <p:nvPr/>
        </p:nvSpPr>
        <p:spPr bwMode="auto">
          <a:xfrm>
            <a:off x="3247893" y="5441691"/>
            <a:ext cx="5407304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1 275 : 3 = </a:t>
            </a:r>
            <a:r>
              <a:rPr lang="en-US" alt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425</a:t>
            </a:r>
          </a:p>
        </p:txBody>
      </p:sp>
    </p:spTree>
    <p:extLst>
      <p:ext uri="{BB962C8B-B14F-4D97-AF65-F5344CB8AC3E}">
        <p14:creationId xmlns:p14="http://schemas.microsoft.com/office/powerpoint/2010/main" val="149423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8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3" grpId="0"/>
      <p:bldP spid="24" grpId="0"/>
      <p:bldP spid="25" grpId="0"/>
      <p:bldP spid="29" grpId="0"/>
      <p:bldP spid="32" grpId="0"/>
      <p:bldP spid="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1048851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684</Words>
  <Application>Microsoft Office PowerPoint</Application>
  <PresentationFormat>Widescreen</PresentationFormat>
  <Paragraphs>137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Cambria</vt:lpstr>
      <vt:lpstr>Times New Roman</vt:lpstr>
      <vt:lpstr>字魂107号-萌趣欢乐体</vt:lpstr>
      <vt:lpstr>UTM Tam Le</vt:lpstr>
      <vt:lpstr>UTM Edwardian</vt:lpstr>
      <vt:lpstr>Rockstone</vt:lpstr>
      <vt:lpstr>inpin heiti</vt:lpstr>
      <vt:lpstr>#9Slide07 IcielPony</vt:lpstr>
      <vt:lpstr>等线</vt:lpstr>
      <vt:lpstr>Calibri</vt:lpstr>
      <vt:lpstr>UTM Cookies</vt:lpstr>
      <vt:lpstr>等线 Light</vt:lpstr>
      <vt:lpstr>#9Slide07 SVNCinnamoncake</vt:lpstr>
      <vt:lpstr>UTM Avenida</vt:lpstr>
      <vt:lpstr>Arial</vt:lpstr>
      <vt:lpstr>Kristen ITC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ADMIN88</cp:lastModifiedBy>
  <cp:revision>41</cp:revision>
  <dcterms:created xsi:type="dcterms:W3CDTF">2021-12-28T11:29:10Z</dcterms:created>
  <dcterms:modified xsi:type="dcterms:W3CDTF">2023-03-03T03:59:31Z</dcterms:modified>
</cp:coreProperties>
</file>