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7" r:id="rId14"/>
    <p:sldId id="278" r:id="rId15"/>
    <p:sldId id="288" r:id="rId16"/>
    <p:sldId id="289" r:id="rId17"/>
    <p:sldId id="290" r:id="rId18"/>
    <p:sldId id="291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86" r:id="rId29"/>
  </p:sldIdLst>
  <p:sldSz cx="18288000" cy="10287000"/>
  <p:notesSz cx="6858000" cy="9144000"/>
  <p:embeddedFontLst>
    <p:embeddedFont>
      <p:font typeface="Cambria Bold Italics" panose="020B0604020202020204" charset="0"/>
      <p:regular r:id="rId30"/>
    </p:embeddedFont>
    <p:embeddedFont>
      <p:font typeface="Cambria Bold" panose="02040803050406030204" pitchFamily="18" charset="0"/>
      <p:regular r:id="rId31"/>
      <p:bold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7 HoneyCream" pitchFamily="2" charset="0"/>
      <p:regular r:id="rId41"/>
    </p:embeddedFont>
    <p:embeddedFont>
      <p:font typeface="SVN-Newton" panose="0204060305050602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EBF"/>
    <a:srgbClr val="E0B667"/>
    <a:srgbClr val="033135"/>
    <a:srgbClr val="85BB9F"/>
    <a:srgbClr val="6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9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9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6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200" y="11687183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4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2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5" y="-39788343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6" y="-39788343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61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61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09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31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5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2" y="35507731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8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968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240" indent="-935240" algn="l" defTabSz="2493968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350" indent="-779366" algn="l" defTabSz="2493968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461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444" indent="-623493" algn="l" defTabSz="2493968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428" indent="-623493" algn="l" defTabSz="2493968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413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5396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2380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9365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8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968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95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93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92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903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887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87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2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7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7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8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1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120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18" Type="http://schemas.openxmlformats.org/officeDocument/2006/relationships/image" Target="../media/image39.png"/><Relationship Id="rId3" Type="http://schemas.openxmlformats.org/officeDocument/2006/relationships/image" Target="../media/image49.svg"/><Relationship Id="rId21" Type="http://schemas.openxmlformats.org/officeDocument/2006/relationships/image" Target="../media/image41.pn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image" Target="../media/image31.png"/><Relationship Id="rId16" Type="http://schemas.openxmlformats.org/officeDocument/2006/relationships/image" Target="../media/image60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19" Type="http://schemas.openxmlformats.org/officeDocument/2006/relationships/image" Target="../media/image63.svg"/><Relationship Id="rId4" Type="http://schemas.openxmlformats.org/officeDocument/2006/relationships/image" Target="../media/image32.png"/><Relationship Id="rId9" Type="http://schemas.openxmlformats.org/officeDocument/2006/relationships/image" Target="../media/image55.svg"/><Relationship Id="rId14" Type="http://schemas.openxmlformats.org/officeDocument/2006/relationships/image" Target="../media/image46.svg"/><Relationship Id="rId2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4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svg"/><Relationship Id="rId18" Type="http://schemas.openxmlformats.org/officeDocument/2006/relationships/image" Target="../media/image56.png"/><Relationship Id="rId3" Type="http://schemas.openxmlformats.org/officeDocument/2006/relationships/image" Target="../media/image67.sv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81.svg"/><Relationship Id="rId2" Type="http://schemas.openxmlformats.org/officeDocument/2006/relationships/image" Target="../media/image47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49.png"/><Relationship Id="rId15" Type="http://schemas.openxmlformats.org/officeDocument/2006/relationships/image" Target="../media/image7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3.svg"/><Relationship Id="rId18" Type="http://schemas.openxmlformats.org/officeDocument/2006/relationships/image" Target="../media/image65.png"/><Relationship Id="rId3" Type="http://schemas.openxmlformats.org/officeDocument/2006/relationships/image" Target="../media/image83.svg"/><Relationship Id="rId21" Type="http://schemas.openxmlformats.org/officeDocument/2006/relationships/image" Target="../media/image101.svg"/><Relationship Id="rId7" Type="http://schemas.openxmlformats.org/officeDocument/2006/relationships/image" Target="../media/image87.svg"/><Relationship Id="rId12" Type="http://schemas.openxmlformats.org/officeDocument/2006/relationships/image" Target="../media/image62.png"/><Relationship Id="rId17" Type="http://schemas.openxmlformats.org/officeDocument/2006/relationships/image" Target="../media/image97.svg"/><Relationship Id="rId2" Type="http://schemas.openxmlformats.org/officeDocument/2006/relationships/image" Target="../media/image57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5" Type="http://schemas.openxmlformats.org/officeDocument/2006/relationships/image" Target="../media/image95.svg"/><Relationship Id="rId10" Type="http://schemas.openxmlformats.org/officeDocument/2006/relationships/image" Target="../media/image61.png"/><Relationship Id="rId19" Type="http://schemas.openxmlformats.org/officeDocument/2006/relationships/image" Target="../media/image99.svg"/><Relationship Id="rId4" Type="http://schemas.openxmlformats.org/officeDocument/2006/relationships/image" Target="../media/image58.png"/><Relationship Id="rId9" Type="http://schemas.openxmlformats.org/officeDocument/2006/relationships/image" Target="../media/image89.svg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02685" y="-312861"/>
            <a:ext cx="11559018" cy="81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72330"/>
            <a:ext cx="6291617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11327" y="-501602"/>
            <a:ext cx="8088862" cy="1115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21676" y="964669"/>
            <a:ext cx="9438930" cy="3733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39200" y="20515"/>
            <a:ext cx="9215693" cy="10359330"/>
          </a:xfrm>
          <a:prstGeom prst="rect">
            <a:avLst/>
          </a:prstGeom>
          <a:solidFill>
            <a:srgbClr val="E0B667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60"/>
              </a:lnSpc>
            </a:pPr>
            <a:endParaRPr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11697" y="1562100"/>
            <a:ext cx="87431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Len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Song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Sa.</a:t>
            </a:r>
            <a:endParaRPr lang="en-US" sz="7200" b="1" dirty="0">
              <a:solidFill>
                <a:srgbClr val="0331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á Núi Thị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-38100"/>
            <a:ext cx="11494477" cy="103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115800" y="2171700"/>
            <a:ext cx="552106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13800" b="1" dirty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3600" dirty="0">
              <a:solidFill>
                <a:srgbClr val="E0B66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60702" y="-190500"/>
            <a:ext cx="67665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2050" name="Picture 2" descr="Đá Len Đao - Wiki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4515"/>
            <a:ext cx="17678400" cy="84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801600" y="1562100"/>
            <a:ext cx="4102533" cy="6463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lang="en-US" sz="13800" b="1" dirty="0">
              <a:solidFill>
                <a:srgbClr val="E0B66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3074" name="Picture 2" descr="ĐẢO SONG TỬ TÂY - Lemo's link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4"/>
            <a:ext cx="12076786" cy="102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3467100"/>
            <a:ext cx="572637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4098" name="Picture 2" descr="Tin tức tổng hợp: VIỆC MỞ RỘNG ĐẢO CỦA VIỆT NAM TA Ở TRƯỜNG 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4" y="26377"/>
            <a:ext cx="9521826" cy="102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8800" y="3543300"/>
            <a:ext cx="43433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5122" name="Picture 2" descr="Đảo Sinh Tồ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54" y="419100"/>
            <a:ext cx="11734800" cy="95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3670149" cy="2632799"/>
          </a:xfrm>
          <a:custGeom>
            <a:avLst/>
            <a:gdLst/>
            <a:ahLst/>
            <a:cxnLst/>
            <a:rect l="l" t="t" r="r" b="b"/>
            <a:pathLst>
              <a:path w="13670149" h="2632799">
                <a:moveTo>
                  <a:pt x="0" y="0"/>
                </a:moveTo>
                <a:lnTo>
                  <a:pt x="13670148" y="0"/>
                </a:lnTo>
                <a:lnTo>
                  <a:pt x="13670148" y="2632799"/>
                </a:lnTo>
                <a:lnTo>
                  <a:pt x="0" y="2632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82357" y="362089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68794" y="913856"/>
            <a:ext cx="1261533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 Ở khổ thơ đầu, điều gì gây bất ngờ với mọi người khi đến Trường Sa?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9501" y="3563743"/>
            <a:ext cx="5815091" cy="451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mbria Bold"/>
              </a:rPr>
              <a:t>Ở khổ thơ đầu, màu hoa muống biển gây bất ngờ với mọi người khi đến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56108" y="622110"/>
            <a:ext cx="1441376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hiểu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thế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nào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về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hai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dòng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thơ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“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nhà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gian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/ Neo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cả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nhịp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tim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người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"?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Chọn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câu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trả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lời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dưới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đây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hoặc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nêu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ý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kiến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của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1" y="3851004"/>
            <a:ext cx="14064674" cy="5492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27432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thấu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hiểu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nguy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phải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đầu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xúc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lo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ra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thăm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dành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thiết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đối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với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quê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301" y="4156239"/>
            <a:ext cx="10938173" cy="5635564"/>
            <a:chOff x="0" y="0"/>
            <a:chExt cx="14584230" cy="7514085"/>
          </a:xfrm>
        </p:grpSpPr>
        <p:sp>
          <p:nvSpPr>
            <p:cNvPr id="3" name="Freeform 3"/>
            <p:cNvSpPr/>
            <p:nvPr/>
          </p:nvSpPr>
          <p:spPr>
            <a:xfrm flipV="1">
              <a:off x="0" y="515327"/>
              <a:ext cx="14584230" cy="4640437"/>
            </a:xfrm>
            <a:custGeom>
              <a:avLst/>
              <a:gdLst/>
              <a:ahLst/>
              <a:cxnLst/>
              <a:rect l="l" t="t" r="r" b="b"/>
              <a:pathLst>
                <a:path w="14584230" h="4640437">
                  <a:moveTo>
                    <a:pt x="0" y="4640437"/>
                  </a:moveTo>
                  <a:lnTo>
                    <a:pt x="14584230" y="4640437"/>
                  </a:lnTo>
                  <a:lnTo>
                    <a:pt x="14584230" y="0"/>
                  </a:lnTo>
                  <a:lnTo>
                    <a:pt x="0" y="0"/>
                  </a:lnTo>
                  <a:lnTo>
                    <a:pt x="0" y="464043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584230" cy="7514085"/>
            </a:xfrm>
            <a:custGeom>
              <a:avLst/>
              <a:gdLst/>
              <a:ahLst/>
              <a:cxnLst/>
              <a:rect l="l" t="t" r="r" b="b"/>
              <a:pathLst>
                <a:path w="14584230" h="7514085">
                  <a:moveTo>
                    <a:pt x="0" y="0"/>
                  </a:moveTo>
                  <a:lnTo>
                    <a:pt x="14584230" y="0"/>
                  </a:lnTo>
                  <a:lnTo>
                    <a:pt x="14584230" y="7514085"/>
                  </a:lnTo>
                  <a:lnTo>
                    <a:pt x="0" y="751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4818" y="3352158"/>
            <a:ext cx="1561388" cy="2265866"/>
          </a:xfrm>
          <a:custGeom>
            <a:avLst/>
            <a:gdLst/>
            <a:ahLst/>
            <a:cxnLst/>
            <a:rect l="l" t="t" r="r" b="b"/>
            <a:pathLst>
              <a:path w="1561388" h="2265866">
                <a:moveTo>
                  <a:pt x="0" y="0"/>
                </a:moveTo>
                <a:lnTo>
                  <a:pt x="1561388" y="0"/>
                </a:lnTo>
                <a:lnTo>
                  <a:pt x="1561388" y="2265866"/>
                </a:lnTo>
                <a:lnTo>
                  <a:pt x="0" y="2265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332" y="4110576"/>
            <a:ext cx="1641301" cy="749030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9633" y="33521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1"/>
                </a:lnTo>
                <a:lnTo>
                  <a:pt x="0" y="90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50624" y="598036"/>
            <a:ext cx="6574313" cy="9193766"/>
          </a:xfrm>
          <a:custGeom>
            <a:avLst/>
            <a:gdLst/>
            <a:ahLst/>
            <a:cxnLst/>
            <a:rect l="l" t="t" r="r" b="b"/>
            <a:pathLst>
              <a:path w="6574313" h="9193766">
                <a:moveTo>
                  <a:pt x="0" y="0"/>
                </a:moveTo>
                <a:lnTo>
                  <a:pt x="6574313" y="0"/>
                </a:lnTo>
                <a:lnTo>
                  <a:pt x="6574313" y="9193766"/>
                </a:lnTo>
                <a:lnTo>
                  <a:pt x="0" y="9193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9959" y="443451"/>
            <a:ext cx="1101066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Kể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tên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quần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của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đất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nước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ta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hoặc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giới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thiệu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những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điều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em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biết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về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biển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55587" y="622110"/>
            <a:ext cx="128791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Theo em, nhà thơ muốn nói gì qua hình ảnh “Đoá san hô kiêu hãnh/ Vẫn nở hoa bốn mùa”?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82880" tIns="0" rIns="18288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Theo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thơ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muốn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nói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về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thầm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lặng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sĩ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Họ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hào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mỏi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quản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ngày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đêm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đóa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hô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dù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ở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trong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khó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kiêu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vươn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lên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nở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đẽ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suốt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mùa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6889" y="498069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5859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sẵn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sàng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tuổi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xuân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tươi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thậm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chí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từng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cuộc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ấm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no,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9747" y="664335"/>
            <a:ext cx="1064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người lính đảo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96" y="1807908"/>
            <a:ext cx="2443985" cy="8192129"/>
          </a:xfrm>
          <a:custGeom>
            <a:avLst/>
            <a:gdLst/>
            <a:ahLst/>
            <a:cxnLst/>
            <a:rect l="l" t="t" r="r" b="b"/>
            <a:pathLst>
              <a:path w="2443985" h="8192129">
                <a:moveTo>
                  <a:pt x="0" y="0"/>
                </a:moveTo>
                <a:lnTo>
                  <a:pt x="2443985" y="0"/>
                </a:lnTo>
                <a:lnTo>
                  <a:pt x="2443985" y="8192129"/>
                </a:lnTo>
                <a:lnTo>
                  <a:pt x="0" y="8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41038" y="923955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74275" y="3938155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57366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8" y="0"/>
                </a:lnTo>
                <a:lnTo>
                  <a:pt x="5935898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90490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30975">
            <a:off x="13673258" y="4677341"/>
            <a:ext cx="4256588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C. Những người thầm lặng bảo vệ biển trời Tổ quốc đáng được tôn vinh.</a:t>
            </a:r>
          </a:p>
        </p:txBody>
      </p:sp>
      <p:sp>
        <p:nvSpPr>
          <p:cNvPr id="12" name="TextBox 12"/>
          <p:cNvSpPr txBox="1"/>
          <p:nvPr/>
        </p:nvSpPr>
        <p:spPr>
          <a:xfrm rot="-431405">
            <a:off x="8509889" y="4735749"/>
            <a:ext cx="4259042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B. Những tên đảo, tên người ở Trường Sa góp phần làm nền Tổ quốc vẹn toàn.</a:t>
            </a:r>
          </a:p>
        </p:txBody>
      </p:sp>
      <p:sp>
        <p:nvSpPr>
          <p:cNvPr id="13" name="TextBox 13"/>
          <p:cNvSpPr txBox="1"/>
          <p:nvPr/>
        </p:nvSpPr>
        <p:spPr>
          <a:xfrm rot="-318109">
            <a:off x="3166760" y="5073447"/>
            <a:ext cx="4211084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A. Quần đảo Trường Sa thuộc chủ quyền thiêng liêng của Tổ quốc 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5360" y="995565"/>
            <a:ext cx="118228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của khổ thơ cuối là gì? Em chọn ý nào dưới đây? Vì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965" y="-266700"/>
            <a:ext cx="8474174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35110" y="-604335"/>
            <a:ext cx="14954784" cy="97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655" y="-69953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8" y="0"/>
                </a:lnTo>
                <a:lnTo>
                  <a:pt x="11995748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30451" y="1244650"/>
            <a:ext cx="7428849" cy="281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154D52"/>
                </a:solidFill>
                <a:latin typeface="Cambria Bold"/>
              </a:rPr>
              <a:t>Dựa vào ý thơ của bài Cảm xúc Trường Sa, viết 2-3 câu về sự kiên cường của những người lính đảo.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451" y="4440998"/>
            <a:ext cx="16572849" cy="5631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solidFill>
                  <a:srgbClr val="154D52"/>
                </a:solidFill>
                <a:latin typeface="Cambria Bold"/>
              </a:rPr>
              <a:t>   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mỗi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người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dũng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kiên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cường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động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hơn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Bởi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giữa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trùng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chỉ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niềm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tin,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tình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yêu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biển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quê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hương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trọng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trách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quốc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dân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tộc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lũy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che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chở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tấm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son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vì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vẹn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chủ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quyền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nước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tôi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luyện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thần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ý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vượt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qua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mọi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nghiệt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tiết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để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luôn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xuất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nhiệm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vụ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80607" y="-153880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9" y="0"/>
                </a:lnTo>
                <a:lnTo>
                  <a:pt x="11995749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58514" y="1570147"/>
            <a:ext cx="802832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499">
                <a:solidFill>
                  <a:srgbClr val="154D52"/>
                </a:solidFill>
                <a:latin typeface="Cambria Bold"/>
              </a:rPr>
              <a:t> Xác định chủ ngữ, vị ngữ của mỗi câu em đã viết ở bài tập 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889" y="3406632"/>
            <a:ext cx="18105111" cy="6575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Với mỗi người lính đảo, 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lòng dũng cảm, sự kiên cường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chính là động lực giúp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                                             </a:t>
            </a:r>
            <a:r>
              <a:rPr lang="en-US" sz="3300" dirty="0" smtClean="0">
                <a:solidFill>
                  <a:srgbClr val="166EBF"/>
                </a:solidFill>
                <a:latin typeface="Cambria Bold"/>
              </a:rPr>
              <a:t>		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CN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                                           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họ vững vàng hơn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Bởi giữa nơi trùng khơi,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chỉ có niềm tin, tình yêu biển đảo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                                       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quê hương, trọng trách với Tổ quốc, dân tộc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mới thực sự là thành lũy vững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                                                          </a:t>
            </a:r>
            <a:r>
              <a:rPr lang="en-US" sz="3300" dirty="0" smtClean="0">
                <a:solidFill>
                  <a:srgbClr val="000000"/>
                </a:solidFill>
                <a:latin typeface="Cambria Bold"/>
              </a:rPr>
              <a:t>	</a:t>
            </a:r>
            <a:r>
              <a:rPr lang="en-US" sz="3300" dirty="0" smtClean="0">
                <a:solidFill>
                  <a:srgbClr val="C00000"/>
                </a:solidFill>
                <a:latin typeface="Cambria Bold"/>
              </a:rPr>
              <a:t>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chắc che chở cho họ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Chính sự quả cảm và tấm lòng sắt son vì sự vẹn toàn của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            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  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chủ quyền đất nước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đã tôi luyện, giúp họ có được tinh thần và ý chí vượt qua mọi khó khăn, gian khổ, sự khắc nghiệt của thời tiết để luôn hoàn thành xuất sắc nhiệm vụ được giao.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VN</a:t>
            </a:r>
          </a:p>
          <a:p>
            <a:pPr algn="just">
              <a:lnSpc>
                <a:spcPts val="429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7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238062" cy="10287000"/>
          </a:xfrm>
          <a:custGeom>
            <a:avLst/>
            <a:gdLst/>
            <a:ahLst/>
            <a:cxnLst/>
            <a:rect l="l" t="t" r="r" b="b"/>
            <a:pathLst>
              <a:path w="14238062" h="10287000">
                <a:moveTo>
                  <a:pt x="0" y="0"/>
                </a:moveTo>
                <a:lnTo>
                  <a:pt x="14238062" y="0"/>
                </a:lnTo>
                <a:lnTo>
                  <a:pt x="142380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33619" y="-948573"/>
            <a:ext cx="14156770" cy="12586655"/>
          </a:xfrm>
          <a:custGeom>
            <a:avLst/>
            <a:gdLst/>
            <a:ahLst/>
            <a:cxnLst/>
            <a:rect l="l" t="t" r="r" b="b"/>
            <a:pathLst>
              <a:path w="14156770" h="12586655">
                <a:moveTo>
                  <a:pt x="0" y="0"/>
                </a:moveTo>
                <a:lnTo>
                  <a:pt x="14156770" y="0"/>
                </a:lnTo>
                <a:lnTo>
                  <a:pt x="14156770" y="12586655"/>
                </a:lnTo>
                <a:lnTo>
                  <a:pt x="0" y="12586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57231">
            <a:off x="13056576" y="5959461"/>
            <a:ext cx="5613557" cy="4448744"/>
          </a:xfrm>
          <a:custGeom>
            <a:avLst/>
            <a:gdLst/>
            <a:ahLst/>
            <a:cxnLst/>
            <a:rect l="l" t="t" r="r" b="b"/>
            <a:pathLst>
              <a:path w="5613557" h="4448744">
                <a:moveTo>
                  <a:pt x="0" y="0"/>
                </a:moveTo>
                <a:lnTo>
                  <a:pt x="5613557" y="0"/>
                </a:lnTo>
                <a:lnTo>
                  <a:pt x="5613557" y="4448744"/>
                </a:lnTo>
                <a:lnTo>
                  <a:pt x="0" y="444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42169">
            <a:off x="10228769" y="7082401"/>
            <a:ext cx="3951899" cy="3470486"/>
          </a:xfrm>
          <a:custGeom>
            <a:avLst/>
            <a:gdLst/>
            <a:ahLst/>
            <a:cxnLst/>
            <a:rect l="l" t="t" r="r" b="b"/>
            <a:pathLst>
              <a:path w="3951899" h="3470486">
                <a:moveTo>
                  <a:pt x="0" y="0"/>
                </a:moveTo>
                <a:lnTo>
                  <a:pt x="3951900" y="0"/>
                </a:lnTo>
                <a:lnTo>
                  <a:pt x="3951900" y="3470486"/>
                </a:lnTo>
                <a:lnTo>
                  <a:pt x="0" y="347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8946" y="6612376"/>
            <a:ext cx="7884054" cy="4887878"/>
          </a:xfrm>
          <a:custGeom>
            <a:avLst/>
            <a:gdLst/>
            <a:ahLst/>
            <a:cxnLst/>
            <a:rect l="l" t="t" r="r" b="b"/>
            <a:pathLst>
              <a:path w="7884054" h="4887878">
                <a:moveTo>
                  <a:pt x="0" y="0"/>
                </a:moveTo>
                <a:lnTo>
                  <a:pt x="7884054" y="0"/>
                </a:lnTo>
                <a:lnTo>
                  <a:pt x="7884054" y="4887879"/>
                </a:lnTo>
                <a:lnTo>
                  <a:pt x="0" y="4887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36605" y="577829"/>
            <a:ext cx="2403032" cy="1390755"/>
          </a:xfrm>
          <a:custGeom>
            <a:avLst/>
            <a:gdLst/>
            <a:ahLst/>
            <a:cxnLst/>
            <a:rect l="l" t="t" r="r" b="b"/>
            <a:pathLst>
              <a:path w="2403032" h="1390755">
                <a:moveTo>
                  <a:pt x="0" y="0"/>
                </a:moveTo>
                <a:lnTo>
                  <a:pt x="2403032" y="0"/>
                </a:lnTo>
                <a:lnTo>
                  <a:pt x="2403032" y="1390755"/>
                </a:lnTo>
                <a:lnTo>
                  <a:pt x="0" y="1390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9476" flipH="1">
            <a:off x="17458422" y="2134085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1975928" y="0"/>
                </a:moveTo>
                <a:lnTo>
                  <a:pt x="0" y="0"/>
                </a:lnTo>
                <a:lnTo>
                  <a:pt x="0" y="901741"/>
                </a:lnTo>
                <a:lnTo>
                  <a:pt x="1975928" y="901741"/>
                </a:lnTo>
                <a:lnTo>
                  <a:pt x="197592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25958" y="71265"/>
            <a:ext cx="1962042" cy="1013127"/>
          </a:xfrm>
          <a:custGeom>
            <a:avLst/>
            <a:gdLst/>
            <a:ahLst/>
            <a:cxnLst/>
            <a:rect l="l" t="t" r="r" b="b"/>
            <a:pathLst>
              <a:path w="1962042" h="1013127">
                <a:moveTo>
                  <a:pt x="0" y="0"/>
                </a:moveTo>
                <a:lnTo>
                  <a:pt x="1962042" y="0"/>
                </a:lnTo>
                <a:lnTo>
                  <a:pt x="1962042" y="1013128"/>
                </a:lnTo>
                <a:lnTo>
                  <a:pt x="0" y="1013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963355" y="3731766"/>
            <a:ext cx="6555234" cy="6555234"/>
          </a:xfrm>
          <a:custGeom>
            <a:avLst/>
            <a:gdLst/>
            <a:ahLst/>
            <a:cxnLst/>
            <a:rect l="l" t="t" r="r" b="b"/>
            <a:pathLst>
              <a:path w="6555234" h="6555234">
                <a:moveTo>
                  <a:pt x="6555235" y="0"/>
                </a:moveTo>
                <a:lnTo>
                  <a:pt x="0" y="0"/>
                </a:lnTo>
                <a:lnTo>
                  <a:pt x="0" y="6555234"/>
                </a:lnTo>
                <a:lnTo>
                  <a:pt x="6555235" y="6555234"/>
                </a:lnTo>
                <a:lnTo>
                  <a:pt x="655523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89987" y="338015"/>
            <a:ext cx="2643811" cy="2498401"/>
          </a:xfrm>
          <a:custGeom>
            <a:avLst/>
            <a:gdLst/>
            <a:ahLst/>
            <a:cxnLst/>
            <a:rect l="l" t="t" r="r" b="b"/>
            <a:pathLst>
              <a:path w="2643811" h="2498401">
                <a:moveTo>
                  <a:pt x="0" y="0"/>
                </a:moveTo>
                <a:lnTo>
                  <a:pt x="2643811" y="0"/>
                </a:lnTo>
                <a:lnTo>
                  <a:pt x="2643811" y="2498401"/>
                </a:lnTo>
                <a:lnTo>
                  <a:pt x="0" y="24984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511892" y="1269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2"/>
                </a:lnTo>
                <a:lnTo>
                  <a:pt x="0" y="901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24839" y="1639452"/>
            <a:ext cx="8230246" cy="2712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24140" y="3898039"/>
            <a:ext cx="8516850" cy="1767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34262" y="5822219"/>
            <a:ext cx="3200677" cy="1304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531452" y="-901505"/>
            <a:ext cx="8687274" cy="958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2" y="190500"/>
            <a:ext cx="4590579" cy="3217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398" y="3168072"/>
            <a:ext cx="21401447" cy="7077422"/>
          </a:xfrm>
          <a:custGeom>
            <a:avLst/>
            <a:gdLst/>
            <a:ahLst/>
            <a:cxnLst/>
            <a:rect l="l" t="t" r="r" b="b"/>
            <a:pathLst>
              <a:path w="21401447" h="7077422">
                <a:moveTo>
                  <a:pt x="0" y="0"/>
                </a:moveTo>
                <a:lnTo>
                  <a:pt x="21401447" y="0"/>
                </a:lnTo>
                <a:lnTo>
                  <a:pt x="21401447" y="7077422"/>
                </a:lnTo>
                <a:lnTo>
                  <a:pt x="0" y="707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35501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26321" y="70176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12612" y="7595512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00736" y="62010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08124" y="4236518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36219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0876" y="80248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9720" y="382569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6370" y="244797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64734" flipH="1">
            <a:off x="2605740" y="5128955"/>
            <a:ext cx="3178130" cy="3306247"/>
          </a:xfrm>
          <a:custGeom>
            <a:avLst/>
            <a:gdLst/>
            <a:ahLst/>
            <a:cxnLst/>
            <a:rect l="l" t="t" r="r" b="b"/>
            <a:pathLst>
              <a:path w="3178130" h="3306247">
                <a:moveTo>
                  <a:pt x="3178129" y="0"/>
                </a:moveTo>
                <a:lnTo>
                  <a:pt x="0" y="0"/>
                </a:lnTo>
                <a:lnTo>
                  <a:pt x="0" y="3306247"/>
                </a:lnTo>
                <a:lnTo>
                  <a:pt x="3178129" y="3306247"/>
                </a:lnTo>
                <a:lnTo>
                  <a:pt x="317812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509644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777353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4468" y="83394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054465" y="8917380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58884" y="7522905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79190" y="7344545"/>
            <a:ext cx="3763172" cy="4114800"/>
          </a:xfrm>
          <a:custGeom>
            <a:avLst/>
            <a:gdLst/>
            <a:ahLst/>
            <a:cxnLst/>
            <a:rect l="l" t="t" r="r" b="b"/>
            <a:pathLst>
              <a:path w="3763172" h="4114800">
                <a:moveTo>
                  <a:pt x="0" y="0"/>
                </a:moveTo>
                <a:lnTo>
                  <a:pt x="3763171" y="0"/>
                </a:lnTo>
                <a:lnTo>
                  <a:pt x="376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66271" y="5558386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94366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79023" y="93467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664928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6787184">
            <a:off x="6915780" y="7672539"/>
            <a:ext cx="539310" cy="1333860"/>
            <a:chOff x="0" y="0"/>
            <a:chExt cx="471149" cy="11652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71149" cy="1165279"/>
            </a:xfrm>
            <a:custGeom>
              <a:avLst/>
              <a:gdLst/>
              <a:ahLst/>
              <a:cxnLst/>
              <a:rect l="l" t="t" r="r" b="b"/>
              <a:pathLst>
                <a:path w="471149" h="1165279">
                  <a:moveTo>
                    <a:pt x="235574" y="0"/>
                  </a:moveTo>
                  <a:cubicBezTo>
                    <a:pt x="105470" y="0"/>
                    <a:pt x="0" y="260857"/>
                    <a:pt x="0" y="582640"/>
                  </a:cubicBezTo>
                  <a:cubicBezTo>
                    <a:pt x="0" y="904423"/>
                    <a:pt x="105470" y="1165279"/>
                    <a:pt x="235574" y="1165279"/>
                  </a:cubicBezTo>
                  <a:cubicBezTo>
                    <a:pt x="365678" y="1165279"/>
                    <a:pt x="471149" y="904423"/>
                    <a:pt x="471149" y="582640"/>
                  </a:cubicBezTo>
                  <a:cubicBezTo>
                    <a:pt x="471149" y="260857"/>
                    <a:pt x="365678" y="0"/>
                    <a:pt x="235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44170" y="71145"/>
              <a:ext cx="382808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4284033">
            <a:off x="11996377" y="6858306"/>
            <a:ext cx="466220" cy="972476"/>
            <a:chOff x="0" y="0"/>
            <a:chExt cx="558652" cy="11652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8652" cy="1165279"/>
            </a:xfrm>
            <a:custGeom>
              <a:avLst/>
              <a:gdLst/>
              <a:ahLst/>
              <a:cxnLst/>
              <a:rect l="l" t="t" r="r" b="b"/>
              <a:pathLst>
                <a:path w="558652" h="1165279">
                  <a:moveTo>
                    <a:pt x="279326" y="0"/>
                  </a:moveTo>
                  <a:cubicBezTo>
                    <a:pt x="125059" y="0"/>
                    <a:pt x="0" y="260857"/>
                    <a:pt x="0" y="582640"/>
                  </a:cubicBezTo>
                  <a:cubicBezTo>
                    <a:pt x="0" y="904423"/>
                    <a:pt x="125059" y="1165279"/>
                    <a:pt x="279326" y="1165279"/>
                  </a:cubicBezTo>
                  <a:cubicBezTo>
                    <a:pt x="433594" y="1165279"/>
                    <a:pt x="558652" y="904423"/>
                    <a:pt x="558652" y="582640"/>
                  </a:cubicBezTo>
                  <a:cubicBezTo>
                    <a:pt x="558652" y="260857"/>
                    <a:pt x="433594" y="0"/>
                    <a:pt x="279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52374" y="71145"/>
              <a:ext cx="453905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3060822">
            <a:off x="17859344" y="6780280"/>
            <a:ext cx="798301" cy="1012992"/>
            <a:chOff x="0" y="0"/>
            <a:chExt cx="918312" cy="11652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312" cy="1165279"/>
            </a:xfrm>
            <a:custGeom>
              <a:avLst/>
              <a:gdLst/>
              <a:ahLst/>
              <a:cxnLst/>
              <a:rect l="l" t="t" r="r" b="b"/>
              <a:pathLst>
                <a:path w="918312" h="1165279">
                  <a:moveTo>
                    <a:pt x="459156" y="0"/>
                  </a:moveTo>
                  <a:cubicBezTo>
                    <a:pt x="205571" y="0"/>
                    <a:pt x="0" y="260857"/>
                    <a:pt x="0" y="582640"/>
                  </a:cubicBezTo>
                  <a:cubicBezTo>
                    <a:pt x="0" y="904423"/>
                    <a:pt x="205571" y="1165279"/>
                    <a:pt x="459156" y="1165279"/>
                  </a:cubicBezTo>
                  <a:cubicBezTo>
                    <a:pt x="712741" y="1165279"/>
                    <a:pt x="918312" y="904423"/>
                    <a:pt x="918312" y="582640"/>
                  </a:cubicBezTo>
                  <a:cubicBezTo>
                    <a:pt x="918312" y="260857"/>
                    <a:pt x="712741" y="0"/>
                    <a:pt x="4591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C1DF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86092" y="71145"/>
              <a:ext cx="746129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5489700" y="5852552"/>
            <a:ext cx="2027118" cy="1081350"/>
          </a:xfrm>
          <a:custGeom>
            <a:avLst/>
            <a:gdLst/>
            <a:ahLst/>
            <a:cxnLst/>
            <a:rect l="l" t="t" r="r" b="b"/>
            <a:pathLst>
              <a:path w="2027118" h="1081350">
                <a:moveTo>
                  <a:pt x="0" y="0"/>
                </a:moveTo>
                <a:lnTo>
                  <a:pt x="2027118" y="0"/>
                </a:lnTo>
                <a:lnTo>
                  <a:pt x="2027118" y="1081350"/>
                </a:lnTo>
                <a:lnTo>
                  <a:pt x="0" y="108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202" y="1088666"/>
            <a:ext cx="8175337" cy="370366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0441036" y="685800"/>
            <a:ext cx="6012875" cy="1891722"/>
            <a:chOff x="10441036" y="685800"/>
            <a:chExt cx="6012875" cy="1891722"/>
          </a:xfrm>
        </p:grpSpPr>
        <p:grpSp>
          <p:nvGrpSpPr>
            <p:cNvPr id="33" name="Group 33"/>
            <p:cNvGrpSpPr/>
            <p:nvPr/>
          </p:nvGrpSpPr>
          <p:grpSpPr>
            <a:xfrm>
              <a:off x="10466220" y="685800"/>
              <a:ext cx="5987691" cy="1891722"/>
              <a:chOff x="0" y="0"/>
              <a:chExt cx="1577005" cy="49823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0441036" y="1019839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bàng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490384" y="2920422"/>
            <a:ext cx="6012875" cy="1891722"/>
            <a:chOff x="10490384" y="2920422"/>
            <a:chExt cx="6012875" cy="1891722"/>
          </a:xfrm>
        </p:grpSpPr>
        <p:grpSp>
          <p:nvGrpSpPr>
            <p:cNvPr id="37" name="Group 37"/>
            <p:cNvGrpSpPr/>
            <p:nvPr/>
          </p:nvGrpSpPr>
          <p:grpSpPr>
            <a:xfrm>
              <a:off x="10515568" y="2920422"/>
              <a:ext cx="5987691" cy="1891722"/>
              <a:chOff x="0" y="0"/>
              <a:chExt cx="1577005" cy="49823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490384" y="3327887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oằn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515568" y="5255176"/>
            <a:ext cx="6001720" cy="1891722"/>
            <a:chOff x="10515568" y="5255176"/>
            <a:chExt cx="6001720" cy="1891722"/>
          </a:xfrm>
        </p:grpSpPr>
        <p:grpSp>
          <p:nvGrpSpPr>
            <p:cNvPr id="40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iêu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558117" y="7824924"/>
            <a:ext cx="6001720" cy="1891722"/>
            <a:chOff x="10515568" y="5255176"/>
            <a:chExt cx="6001720" cy="1891722"/>
          </a:xfrm>
        </p:grpSpPr>
        <p:grpSp>
          <p:nvGrpSpPr>
            <p:cNvPr id="51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53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54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……….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3" y="6679111"/>
            <a:ext cx="18003853" cy="4618606"/>
            <a:chOff x="0" y="0"/>
            <a:chExt cx="24005137" cy="6158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124" cy="6158141"/>
            </a:xfrm>
            <a:custGeom>
              <a:avLst/>
              <a:gdLst/>
              <a:ahLst/>
              <a:cxnLst/>
              <a:rect l="l" t="t" r="r" b="b"/>
              <a:pathLst>
                <a:path w="12452124" h="6158141">
                  <a:moveTo>
                    <a:pt x="0" y="0"/>
                  </a:moveTo>
                  <a:lnTo>
                    <a:pt x="12452124" y="0"/>
                  </a:lnTo>
                  <a:lnTo>
                    <a:pt x="12452124" y="6158141"/>
                  </a:lnTo>
                  <a:lnTo>
                    <a:pt x="0" y="6158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110212" y="0"/>
              <a:ext cx="11894926" cy="5882581"/>
            </a:xfrm>
            <a:custGeom>
              <a:avLst/>
              <a:gdLst/>
              <a:ahLst/>
              <a:cxnLst/>
              <a:rect l="l" t="t" r="r" b="b"/>
              <a:pathLst>
                <a:path w="11894926" h="5882581">
                  <a:moveTo>
                    <a:pt x="11894925" y="0"/>
                  </a:moveTo>
                  <a:lnTo>
                    <a:pt x="0" y="0"/>
                  </a:lnTo>
                  <a:lnTo>
                    <a:pt x="0" y="5882581"/>
                  </a:lnTo>
                  <a:lnTo>
                    <a:pt x="11894925" y="5882581"/>
                  </a:lnTo>
                  <a:lnTo>
                    <a:pt x="1189492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793098" y="884083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165042" y="8262297"/>
            <a:ext cx="11942213" cy="2345016"/>
          </a:xfrm>
          <a:custGeom>
            <a:avLst/>
            <a:gdLst/>
            <a:ahLst/>
            <a:cxnLst/>
            <a:rect l="l" t="t" r="r" b="b"/>
            <a:pathLst>
              <a:path w="11942213" h="2345016">
                <a:moveTo>
                  <a:pt x="11942213" y="0"/>
                </a:moveTo>
                <a:lnTo>
                  <a:pt x="0" y="0"/>
                </a:lnTo>
                <a:lnTo>
                  <a:pt x="0" y="2345016"/>
                </a:lnTo>
                <a:lnTo>
                  <a:pt x="11942213" y="2345016"/>
                </a:lnTo>
                <a:lnTo>
                  <a:pt x="119422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98338" y="856354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00650" y="4528171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4" y="0"/>
                </a:lnTo>
                <a:lnTo>
                  <a:pt x="2288954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78433" y="908727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36751" y="4528171"/>
            <a:ext cx="5127798" cy="4409907"/>
          </a:xfrm>
          <a:custGeom>
            <a:avLst/>
            <a:gdLst/>
            <a:ahLst/>
            <a:cxnLst/>
            <a:rect l="l" t="t" r="r" b="b"/>
            <a:pathLst>
              <a:path w="5127798" h="4409907">
                <a:moveTo>
                  <a:pt x="0" y="0"/>
                </a:moveTo>
                <a:lnTo>
                  <a:pt x="5127798" y="0"/>
                </a:lnTo>
                <a:lnTo>
                  <a:pt x="5127798" y="4409906"/>
                </a:lnTo>
                <a:lnTo>
                  <a:pt x="0" y="4409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47838" y="718158"/>
            <a:ext cx="3305623" cy="1388362"/>
          </a:xfrm>
          <a:custGeom>
            <a:avLst/>
            <a:gdLst/>
            <a:ahLst/>
            <a:cxnLst/>
            <a:rect l="l" t="t" r="r" b="b"/>
            <a:pathLst>
              <a:path w="3305623" h="1388362">
                <a:moveTo>
                  <a:pt x="0" y="0"/>
                </a:moveTo>
                <a:lnTo>
                  <a:pt x="3305623" y="0"/>
                </a:lnTo>
                <a:lnTo>
                  <a:pt x="3305623" y="1388361"/>
                </a:lnTo>
                <a:lnTo>
                  <a:pt x="0" y="1388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6520" y="2762136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5" y="0"/>
                </a:lnTo>
                <a:lnTo>
                  <a:pt x="2288955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78596" y="2651847"/>
            <a:ext cx="1568342" cy="1816910"/>
          </a:xfrm>
          <a:custGeom>
            <a:avLst/>
            <a:gdLst/>
            <a:ahLst/>
            <a:cxnLst/>
            <a:rect l="l" t="t" r="r" b="b"/>
            <a:pathLst>
              <a:path w="1568342" h="1816910">
                <a:moveTo>
                  <a:pt x="0" y="0"/>
                </a:moveTo>
                <a:lnTo>
                  <a:pt x="1568342" y="0"/>
                </a:lnTo>
                <a:lnTo>
                  <a:pt x="1568342" y="1816910"/>
                </a:lnTo>
                <a:lnTo>
                  <a:pt x="0" y="1816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01397" y="3641016"/>
            <a:ext cx="1206233" cy="1397410"/>
          </a:xfrm>
          <a:custGeom>
            <a:avLst/>
            <a:gdLst/>
            <a:ahLst/>
            <a:cxnLst/>
            <a:rect l="l" t="t" r="r" b="b"/>
            <a:pathLst>
              <a:path w="1206233" h="1397410">
                <a:moveTo>
                  <a:pt x="0" y="0"/>
                </a:moveTo>
                <a:lnTo>
                  <a:pt x="1206232" y="0"/>
                </a:lnTo>
                <a:lnTo>
                  <a:pt x="1206232" y="1397410"/>
                </a:lnTo>
                <a:lnTo>
                  <a:pt x="0" y="1397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32960" y="9692795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89865" y="8690997"/>
            <a:ext cx="2677646" cy="1723430"/>
          </a:xfrm>
          <a:custGeom>
            <a:avLst/>
            <a:gdLst/>
            <a:ahLst/>
            <a:cxnLst/>
            <a:rect l="l" t="t" r="r" b="b"/>
            <a:pathLst>
              <a:path w="2677646" h="1723430">
                <a:moveTo>
                  <a:pt x="0" y="0"/>
                </a:moveTo>
                <a:lnTo>
                  <a:pt x="2677646" y="0"/>
                </a:lnTo>
                <a:lnTo>
                  <a:pt x="2677646" y="1723430"/>
                </a:lnTo>
                <a:lnTo>
                  <a:pt x="0" y="1723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99255" y="8455185"/>
            <a:ext cx="1409002" cy="722434"/>
          </a:xfrm>
          <a:custGeom>
            <a:avLst/>
            <a:gdLst/>
            <a:ahLst/>
            <a:cxnLst/>
            <a:rect l="l" t="t" r="r" b="b"/>
            <a:pathLst>
              <a:path w="1409002" h="722434">
                <a:moveTo>
                  <a:pt x="0" y="0"/>
                </a:moveTo>
                <a:lnTo>
                  <a:pt x="1409002" y="0"/>
                </a:lnTo>
                <a:lnTo>
                  <a:pt x="1409002" y="722433"/>
                </a:lnTo>
                <a:lnTo>
                  <a:pt x="0" y="7224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3780" y="817798"/>
            <a:ext cx="7272814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Bão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mặt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biển</a:t>
            </a:r>
            <a:endParaRPr lang="en-US" sz="4999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oằn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mình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khát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mưa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Đoá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san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hô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kiêu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hãnh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Vẫn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nở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hoa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bốn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09282" y="2814582"/>
            <a:ext cx="7106126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Nụ cười người lính đảo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Trong gian khó </a:t>
            </a:r>
            <a:r>
              <a:rPr lang="en-US" sz="4999" u="sng">
                <a:solidFill>
                  <a:srgbClr val="FFFFFF"/>
                </a:solidFill>
                <a:latin typeface="Cambria Bold"/>
              </a:rPr>
              <a:t>vẫn ngờ</a:t>
            </a:r>
            <a:r>
              <a:rPr lang="en-US" sz="4999">
                <a:solidFill>
                  <a:srgbClr val="FFFFFF"/>
                </a:solidFill>
                <a:latin typeface="Cambria Bold"/>
              </a:rPr>
              <a:t>i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Ánh mắt bao trìu mến</a:t>
            </a: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Ngầm hải âu giữa trời.</a:t>
            </a:r>
          </a:p>
        </p:txBody>
      </p:sp>
      <p:sp>
        <p:nvSpPr>
          <p:cNvPr id="20" name="Freeform 20"/>
          <p:cNvSpPr/>
          <p:nvPr/>
        </p:nvSpPr>
        <p:spPr>
          <a:xfrm rot="-388189" flipH="1">
            <a:off x="8691266" y="5967005"/>
            <a:ext cx="5885362" cy="4590583"/>
          </a:xfrm>
          <a:custGeom>
            <a:avLst/>
            <a:gdLst/>
            <a:ahLst/>
            <a:cxnLst/>
            <a:rect l="l" t="t" r="r" b="b"/>
            <a:pathLst>
              <a:path w="5885362" h="4590583">
                <a:moveTo>
                  <a:pt x="5885362" y="0"/>
                </a:moveTo>
                <a:lnTo>
                  <a:pt x="0" y="0"/>
                </a:lnTo>
                <a:lnTo>
                  <a:pt x="0" y="4590583"/>
                </a:lnTo>
                <a:lnTo>
                  <a:pt x="5885362" y="4590583"/>
                </a:lnTo>
                <a:lnTo>
                  <a:pt x="588536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778441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774" y="-232790"/>
            <a:ext cx="5316173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419100"/>
            <a:ext cx="7073696" cy="5358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667</Words>
  <Application>Microsoft Office PowerPoint</Application>
  <PresentationFormat>Custom</PresentationFormat>
  <Paragraphs>48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Cambria Bold Italics</vt:lpstr>
      <vt:lpstr>Cambria Bold</vt:lpstr>
      <vt:lpstr>Cambria</vt:lpstr>
      <vt:lpstr>Calibri</vt:lpstr>
      <vt:lpstr>#9Slide07 HoneyCream</vt:lpstr>
      <vt:lpstr>Arial</vt:lpstr>
      <vt:lpstr>Times New Roman</vt:lpstr>
      <vt:lpstr>SVN-Newton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T23_Doc_CamxucTruongSa</dc:title>
  <cp:lastModifiedBy>Laptop T&amp;T</cp:lastModifiedBy>
  <cp:revision>45</cp:revision>
  <dcterms:created xsi:type="dcterms:W3CDTF">2006-08-16T00:00:00Z</dcterms:created>
  <dcterms:modified xsi:type="dcterms:W3CDTF">2024-01-15T17:11:17Z</dcterms:modified>
  <dc:identifier>DAF54P7iz90</dc:identifier>
</cp:coreProperties>
</file>