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 id="2147483678" r:id="rId4"/>
  </p:sldMasterIdLst>
  <p:notesMasterIdLst>
    <p:notesMasterId r:id="rId30"/>
  </p:notesMasterIdLst>
  <p:sldIdLst>
    <p:sldId id="256" r:id="rId5"/>
    <p:sldId id="257" r:id="rId6"/>
    <p:sldId id="302" r:id="rId7"/>
    <p:sldId id="305" r:id="rId8"/>
    <p:sldId id="306" r:id="rId9"/>
    <p:sldId id="307" r:id="rId10"/>
    <p:sldId id="290" r:id="rId11"/>
    <p:sldId id="258" r:id="rId12"/>
    <p:sldId id="293" r:id="rId13"/>
    <p:sldId id="294" r:id="rId14"/>
    <p:sldId id="291" r:id="rId15"/>
    <p:sldId id="261" r:id="rId16"/>
    <p:sldId id="295" r:id="rId17"/>
    <p:sldId id="298" r:id="rId18"/>
    <p:sldId id="299" r:id="rId19"/>
    <p:sldId id="292" r:id="rId20"/>
    <p:sldId id="296" r:id="rId21"/>
    <p:sldId id="297" r:id="rId22"/>
    <p:sldId id="300" r:id="rId23"/>
    <p:sldId id="301" r:id="rId24"/>
    <p:sldId id="308" r:id="rId25"/>
    <p:sldId id="309" r:id="rId26"/>
    <p:sldId id="310" r:id="rId27"/>
    <p:sldId id="289" r:id="rId28"/>
    <p:sldId id="311" r:id="rId29"/>
  </p:sldIdLst>
  <p:sldSz cx="12192000" cy="6858000"/>
  <p:notesSz cx="6858000" cy="9144000"/>
  <p:embeddedFontLst>
    <p:embeddedFont>
      <p:font typeface="#9Slide05 Fourth Medium" panose="00000600000000000000" pitchFamily="2" charset="0"/>
      <p:bold r:id="rId31"/>
    </p:embeddedFont>
    <p:embeddedFont>
      <p:font typeface="#9Slide07 HoneyCream" pitchFamily="2" charset="0"/>
      <p:regular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微软雅黑" panose="020B0503020204020204" pitchFamily="34" charset="-122"/>
      <p:regular r:id="rId39"/>
      <p:bold r:id="rId40"/>
    </p:embeddedFont>
    <p:embeddedFont>
      <p:font typeface="UTM Avo" panose="02040603050506020204" pitchFamily="18" charset="0"/>
      <p:regular r:id="rId41"/>
      <p:bold r:id="rId42"/>
      <p:italic r:id="rId43"/>
      <p:boldItalic r:id="rId44"/>
    </p:embeddedFont>
    <p:embeddedFont>
      <p:font typeface="#9Slide03 AmpleSoft Bold" panose="02000000000000000000" pitchFamily="2" charset="0"/>
      <p:regular r:id="rId45"/>
    </p:embeddedFont>
    <p:embeddedFont>
      <p:font typeface="Cambria" panose="02040503050406030204" pitchFamily="18" charset="0"/>
      <p:regular r:id="rId46"/>
      <p:bold r:id="rId47"/>
      <p:italic r:id="rId48"/>
      <p:boldItalic r:id="rId49"/>
    </p:embeddedFont>
    <p:embeddedFont>
      <p:font typeface="SVN-Newton" panose="02040603050506020204" pitchFamily="18" charset="0"/>
      <p:regular r:id="rId50"/>
    </p:embeddedFont>
    <p:embeddedFont>
      <p:font typeface="UVF Pistilli" panose="02000603000000000000" pitchFamily="2" charset="0"/>
      <p:regular r:id="rId51"/>
    </p:embeddedFont>
    <p:embeddedFont>
      <p:font typeface="#9Slide07 IcielCadena" panose="02000503000000020004" pitchFamily="2" charset="0"/>
      <p:bold r:id="rId52"/>
    </p:embeddedFont>
    <p:embeddedFont>
      <p:font typeface="#9Slide07 Bungee Inline" pitchFamily="2"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85" d="100"/>
          <a:sy n="85" d="100"/>
        </p:scale>
        <p:origin x="4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55B48-1BB2-447E-8FF3-48E26FD66F2D}"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EE44C-01C9-4402-A160-12F3CF343AF8}" type="slidenum">
              <a:rPr lang="en-US" smtClean="0"/>
              <a:t>‹#›</a:t>
            </a:fld>
            <a:endParaRPr lang="en-US"/>
          </a:p>
        </p:txBody>
      </p:sp>
    </p:spTree>
    <p:extLst>
      <p:ext uri="{BB962C8B-B14F-4D97-AF65-F5344CB8AC3E}">
        <p14:creationId xmlns:p14="http://schemas.microsoft.com/office/powerpoint/2010/main" val="150642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77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41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783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541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04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6841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323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9007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154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117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27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556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40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4220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54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74698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1289503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5701189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FBA4A1-78F5-4F6C-8C73-1B9981E0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343"/>
            <a:ext cx="12192000" cy="6943344"/>
          </a:xfrm>
          <a:prstGeom prst="rect">
            <a:avLst/>
          </a:prstGeom>
        </p:spPr>
      </p:pic>
      <p:sp>
        <p:nvSpPr>
          <p:cNvPr id="4" name="Title 1">
            <a:extLst>
              <a:ext uri="{FF2B5EF4-FFF2-40B4-BE49-F238E27FC236}">
                <a16:creationId xmlns:a16="http://schemas.microsoft.com/office/drawing/2014/main" id="{AC800381-9FAC-4F6F-BD7F-B5449ED2E534}"/>
              </a:ext>
            </a:extLst>
          </p:cNvPr>
          <p:cNvSpPr txBox="1">
            <a:spLocks/>
          </p:cNvSpPr>
          <p:nvPr userDrawn="1"/>
        </p:nvSpPr>
        <p:spPr>
          <a:xfrm>
            <a:off x="9055962" y="33882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7885A"/>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3505277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1514475" y="6858000"/>
            <a:ext cx="914400" cy="9144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10964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043371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2_空白">
    <p:bg>
      <p:bgPr>
        <a:solidFill>
          <a:srgbClr val="EBC7A7"/>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78A4424-1840-464F-AF19-45A1544E7DFD}"/>
              </a:ext>
            </a:extLst>
          </p:cNvPr>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H="1" flipV="1">
            <a:off x="8018563" y="0"/>
            <a:ext cx="4173437" cy="2219330"/>
          </a:xfrm>
          <a:prstGeom prst="rect">
            <a:avLst/>
          </a:prstGeom>
          <a:effectLst>
            <a:outerShdw blurRad="63500" sx="102000" sy="102000" algn="ctr" rotWithShape="0">
              <a:prstClr val="black">
                <a:alpha val="30000"/>
              </a:prstClr>
            </a:outerShdw>
          </a:effectLst>
        </p:spPr>
      </p:pic>
      <p:pic>
        <p:nvPicPr>
          <p:cNvPr id="22" name="图片 21">
            <a:extLst>
              <a:ext uri="{FF2B5EF4-FFF2-40B4-BE49-F238E27FC236}">
                <a16:creationId xmlns:a16="http://schemas.microsoft.com/office/drawing/2014/main" id="{7A8477C9-8F4A-4E73-B0A3-43CCB5C124A6}"/>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1" y="4621221"/>
            <a:ext cx="4173437" cy="2219330"/>
          </a:xfrm>
          <a:prstGeom prst="rect">
            <a:avLst/>
          </a:prstGeom>
          <a:effectLst>
            <a:outerShdw blurRad="63500" sx="102000" sy="102000" algn="ctr" rotWithShape="0">
              <a:prstClr val="black">
                <a:alpha val="30000"/>
              </a:prstClr>
            </a:outerShdw>
          </a:effectLst>
        </p:spPr>
      </p:pic>
      <p:sp>
        <p:nvSpPr>
          <p:cNvPr id="42" name="矩形: 圆角 41">
            <a:extLst>
              <a:ext uri="{FF2B5EF4-FFF2-40B4-BE49-F238E27FC236}">
                <a16:creationId xmlns:a16="http://schemas.microsoft.com/office/drawing/2014/main" id="{C91ADBE9-6CD1-4307-99E1-2F4EC94FA4A1}"/>
              </a:ext>
            </a:extLst>
          </p:cNvPr>
          <p:cNvSpPr/>
          <p:nvPr userDrawn="1"/>
        </p:nvSpPr>
        <p:spPr>
          <a:xfrm>
            <a:off x="476251" y="485262"/>
            <a:ext cx="11298956" cy="6018182"/>
          </a:xfrm>
          <a:prstGeom prst="roundRect">
            <a:avLst>
              <a:gd name="adj" fmla="val 6954"/>
            </a:avLst>
          </a:prstGeom>
          <a:no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43" name="图片 42">
            <a:extLst>
              <a:ext uri="{FF2B5EF4-FFF2-40B4-BE49-F238E27FC236}">
                <a16:creationId xmlns:a16="http://schemas.microsoft.com/office/drawing/2014/main" id="{D82B77A4-B770-4DFB-BA6B-693C43725078}"/>
              </a:ext>
            </a:extLst>
          </p:cNvPr>
          <p:cNvPicPr>
            <a:picLocks noChangeAspect="1"/>
          </p:cNvPicPr>
          <p:nvPr userDrawn="1"/>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383048" y="5166462"/>
            <a:ext cx="4582633" cy="1630803"/>
          </a:xfrm>
          <a:prstGeom prst="rect">
            <a:avLst/>
          </a:prstGeom>
          <a:effectLst>
            <a:outerShdw blurRad="63500" sx="102000" sy="102000" algn="ctr" rotWithShape="0">
              <a:prstClr val="black">
                <a:alpha val="30000"/>
              </a:prstClr>
            </a:outerShdw>
          </a:effectLst>
        </p:spPr>
      </p:pic>
      <p:pic>
        <p:nvPicPr>
          <p:cNvPr id="55" name="图片 54">
            <a:extLst>
              <a:ext uri="{FF2B5EF4-FFF2-40B4-BE49-F238E27FC236}">
                <a16:creationId xmlns:a16="http://schemas.microsoft.com/office/drawing/2014/main" id="{C1FA2509-77C9-4206-94BE-64A35E119DC4}"/>
              </a:ext>
            </a:extLst>
          </p:cNvPr>
          <p:cNvPicPr>
            <a:picLocks noChangeAspect="1"/>
          </p:cNvPicPr>
          <p:nvPr userDrawn="1"/>
        </p:nvPicPr>
        <p:blipFill rotWithShape="1">
          <a:blip r:embed="rId5" cstate="print">
            <a:duotone>
              <a:prstClr val="black"/>
              <a:srgbClr val="7CAF91">
                <a:tint val="45000"/>
                <a:satMod val="400000"/>
              </a:srgbClr>
            </a:duotone>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sp>
        <p:nvSpPr>
          <p:cNvPr id="2" name="Rectangle 1">
            <a:extLst>
              <a:ext uri="{FF2B5EF4-FFF2-40B4-BE49-F238E27FC236}">
                <a16:creationId xmlns:a16="http://schemas.microsoft.com/office/drawing/2014/main" id="{D905FDF1-F267-481A-8986-2A932AF06BDF}"/>
              </a:ext>
            </a:extLst>
          </p:cNvPr>
          <p:cNvSpPr/>
          <p:nvPr userDrawn="1"/>
        </p:nvSpPr>
        <p:spPr>
          <a:xfrm>
            <a:off x="4272742" y="2917767"/>
            <a:ext cx="3723185" cy="365760"/>
          </a:xfrm>
          <a:prstGeom prst="rect">
            <a:avLst/>
          </a:prstGeom>
          <a:solidFill>
            <a:srgbClr val="EBC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702CFAD5-2C59-4CC1-89E6-E27E37BAFF50}"/>
              </a:ext>
            </a:extLst>
          </p:cNvPr>
          <p:cNvSpPr txBox="1">
            <a:spLocks/>
          </p:cNvSpPr>
          <p:nvPr userDrawn="1"/>
        </p:nvSpPr>
        <p:spPr>
          <a:xfrm>
            <a:off x="8966955" y="-1510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E5CAC9"/>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14670564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23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203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8938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83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473011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864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77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412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811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02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15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655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130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582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2366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D8D7B9-A7DD-45EE-A4AF-7F28922234C6}"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026109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62712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0907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196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9311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1416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353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14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6583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129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D8D7B9-A7DD-45EE-A4AF-7F28922234C6}"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5851773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D8D7B9-A7DD-45EE-A4AF-7F28922234C6}"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45598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D8D7B9-A7DD-45EE-A4AF-7F28922234C6}"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394871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8D7B9-A7DD-45EE-A4AF-7F28922234C6}"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220364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33530463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9524245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4.png"/><Relationship Id="rId2" Type="http://schemas.openxmlformats.org/officeDocument/2006/relationships/slideLayout" Target="../slideLayouts/slideLayout17.xml"/><Relationship Id="rId16"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17" Type="http://schemas.openxmlformats.org/officeDocument/2006/relationships/image" Target="../media/image19.png"/><Relationship Id="rId2" Type="http://schemas.openxmlformats.org/officeDocument/2006/relationships/slideLayout" Target="../slideLayouts/slideLayout29.xml"/><Relationship Id="rId16"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8D7B9-A7DD-45EE-A4AF-7F28922234C6}"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B42DC-2BBE-4728-83C0-C1474619A846}" type="slidenum">
              <a:rPr lang="en-US" smtClean="0"/>
              <a:t>‹#›</a:t>
            </a:fld>
            <a:endParaRPr lang="en-US"/>
          </a:p>
        </p:txBody>
      </p:sp>
      <p:pic>
        <p:nvPicPr>
          <p:cNvPr id="7" name="Picture 6">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8"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9" name="Picture 8">
            <a:extLst>
              <a:ext uri="{FF2B5EF4-FFF2-40B4-BE49-F238E27FC236}">
                <a16:creationId xmlns:a16="http://schemas.microsoft.com/office/drawing/2014/main" id="{1F468811-5699-4870-915A-0CA50667620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10" name="Picture 9">
            <a:extLst>
              <a:ext uri="{FF2B5EF4-FFF2-40B4-BE49-F238E27FC236}">
                <a16:creationId xmlns:a16="http://schemas.microsoft.com/office/drawing/2014/main" id="{38748BF8-116D-44EB-982D-30A6DD6E0D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11" name="Picture 10">
            <a:extLst>
              <a:ext uri="{FF2B5EF4-FFF2-40B4-BE49-F238E27FC236}">
                <a16:creationId xmlns:a16="http://schemas.microsoft.com/office/drawing/2014/main" id="{77401481-811E-4FE7-90E3-C0F46D1163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12" name="Picture 11">
            <a:extLst>
              <a:ext uri="{FF2B5EF4-FFF2-40B4-BE49-F238E27FC236}">
                <a16:creationId xmlns:a16="http://schemas.microsoft.com/office/drawing/2014/main" id="{10FE3D28-C1D7-4A28-BEB4-9B680FBD35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3"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5" name="Picture 14">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6" name="Picture 15">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7" name="Picture 16">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8" name="Picture 17">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9" name="TextBox 18">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21"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77298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Picture 2">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4"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5" name="Picture 4">
            <a:extLst>
              <a:ext uri="{FF2B5EF4-FFF2-40B4-BE49-F238E27FC236}">
                <a16:creationId xmlns:a16="http://schemas.microsoft.com/office/drawing/2014/main" id="{1F468811-5699-4870-915A-0CA5066762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6" name="Picture 5">
            <a:extLst>
              <a:ext uri="{FF2B5EF4-FFF2-40B4-BE49-F238E27FC236}">
                <a16:creationId xmlns:a16="http://schemas.microsoft.com/office/drawing/2014/main" id="{38748BF8-116D-44EB-982D-30A6DD6E0D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8" name="Picture 7">
            <a:extLst>
              <a:ext uri="{FF2B5EF4-FFF2-40B4-BE49-F238E27FC236}">
                <a16:creationId xmlns:a16="http://schemas.microsoft.com/office/drawing/2014/main" id="{77401481-811E-4FE7-90E3-C0F46D11631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9" name="Picture 8">
            <a:extLst>
              <a:ext uri="{FF2B5EF4-FFF2-40B4-BE49-F238E27FC236}">
                <a16:creationId xmlns:a16="http://schemas.microsoft.com/office/drawing/2014/main" id="{10FE3D28-C1D7-4A28-BEB4-9B680FBD352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0"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2" name="Picture 11">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3" name="Picture 12">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4" name="Picture 13">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5" name="Picture 14">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6" name="TextBox 15">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9905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706359" y="-2596800"/>
            <a:ext cx="2683409" cy="2768717"/>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503505" y="-5365517"/>
            <a:ext cx="2683409" cy="2768717"/>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3944536" y="1232577"/>
            <a:ext cx="2683409" cy="2768717"/>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4233294" y="8090577"/>
            <a:ext cx="2683409" cy="2768717"/>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811695" y="8090577"/>
            <a:ext cx="2683409" cy="2768717"/>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284685" y="7392746"/>
            <a:ext cx="2683409" cy="2768717"/>
          </a:xfrm>
          <a:prstGeom prst="rect">
            <a:avLst/>
          </a:prstGeom>
        </p:spPr>
      </p:pic>
      <p:sp>
        <p:nvSpPr>
          <p:cNvPr id="14" name="Rectangle 13"/>
          <p:cNvSpPr/>
          <p:nvPr userDrawn="1"/>
        </p:nvSpPr>
        <p:spPr>
          <a:xfrm>
            <a:off x="10798198" y="635635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sp>
        <p:nvSpPr>
          <p:cNvPr id="15" name="Rectangle 14"/>
          <p:cNvSpPr/>
          <p:nvPr userDrawn="1"/>
        </p:nvSpPr>
        <p:spPr>
          <a:xfrm>
            <a:off x="53999" y="631190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pic>
        <p:nvPicPr>
          <p:cNvPr id="16" name="Picture 1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5185"/>
            <a:ext cx="982206" cy="1012721"/>
          </a:xfrm>
          <a:prstGeom prst="rect">
            <a:avLst/>
          </a:prstGeom>
        </p:spPr>
      </p:pic>
      <p:pic>
        <p:nvPicPr>
          <p:cNvPr id="17" name="Picture 1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27994" y="6193399"/>
            <a:ext cx="670204" cy="691026"/>
          </a:xfrm>
          <a:prstGeom prst="rect">
            <a:avLst/>
          </a:prstGeom>
        </p:spPr>
      </p:pic>
      <p:pic>
        <p:nvPicPr>
          <p:cNvPr id="18" name="Picture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07901" y="6154639"/>
            <a:ext cx="670204" cy="691026"/>
          </a:xfrm>
          <a:prstGeom prst="rect">
            <a:avLst/>
          </a:prstGeom>
        </p:spPr>
      </p:pic>
    </p:spTree>
    <p:extLst>
      <p:ext uri="{BB962C8B-B14F-4D97-AF65-F5344CB8AC3E}">
        <p14:creationId xmlns:p14="http://schemas.microsoft.com/office/powerpoint/2010/main" val="368972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720163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notesSlide" Target="../notesSlides/notesSlide1.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7.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8.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12.xml"/><Relationship Id="rId7"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6.png"/><Relationship Id="rId4" Type="http://schemas.openxmlformats.org/officeDocument/2006/relationships/image" Target="../media/image49.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5.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7.png"/><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7.png"/><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7.png"/><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
            <a:extLst>
              <a:ext uri="{FF2B5EF4-FFF2-40B4-BE49-F238E27FC236}">
                <a16:creationId xmlns:a16="http://schemas.microsoft.com/office/drawing/2014/main" id="{2D5C171A-0ACA-4602-BF5B-C93977687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47728" y="751651"/>
            <a:ext cx="2681179" cy="807190"/>
          </a:xfrm>
          <a:prstGeom prst="rect">
            <a:avLst/>
          </a:prstGeom>
        </p:spPr>
      </p:pic>
      <p:pic>
        <p:nvPicPr>
          <p:cNvPr id="39" name="图片 41">
            <a:extLst>
              <a:ext uri="{FF2B5EF4-FFF2-40B4-BE49-F238E27FC236}">
                <a16:creationId xmlns:a16="http://schemas.microsoft.com/office/drawing/2014/main" id="{B364284A-C85B-4794-A6B7-86203D9C4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29" name="图片 41">
            <a:extLst>
              <a:ext uri="{FF2B5EF4-FFF2-40B4-BE49-F238E27FC236}">
                <a16:creationId xmlns:a16="http://schemas.microsoft.com/office/drawing/2014/main" id="{F711497A-D76E-485D-AF00-25BB0CC90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154" y="1046885"/>
            <a:ext cx="2681179" cy="807190"/>
          </a:xfrm>
          <a:prstGeom prst="rect">
            <a:avLst/>
          </a:prstGeom>
        </p:spPr>
      </p:pic>
      <p:pic>
        <p:nvPicPr>
          <p:cNvPr id="28" name="图片 3">
            <a:extLst>
              <a:ext uri="{FF2B5EF4-FFF2-40B4-BE49-F238E27FC236}">
                <a16:creationId xmlns:a16="http://schemas.microsoft.com/office/drawing/2014/main" id="{64AAC23F-07BF-4DA3-9AD3-9CDF2E69E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884" y="278252"/>
            <a:ext cx="2681179" cy="807190"/>
          </a:xfrm>
          <a:prstGeom prst="rect">
            <a:avLst/>
          </a:prstGeom>
        </p:spPr>
      </p:pic>
      <p:pic>
        <p:nvPicPr>
          <p:cNvPr id="18" name="Picture 17">
            <a:extLst>
              <a:ext uri="{FF2B5EF4-FFF2-40B4-BE49-F238E27FC236}">
                <a16:creationId xmlns:a16="http://schemas.microsoft.com/office/drawing/2014/main" id="{5B5A93D5-19E7-4223-8FB7-8850D1BC0C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73067" y="2019908"/>
            <a:ext cx="3429000" cy="3429000"/>
          </a:xfrm>
          <a:prstGeom prst="rect">
            <a:avLst/>
          </a:prstGeom>
        </p:spPr>
      </p:pic>
      <p:pic>
        <p:nvPicPr>
          <p:cNvPr id="13" name="Picture 12">
            <a:extLst>
              <a:ext uri="{FF2B5EF4-FFF2-40B4-BE49-F238E27FC236}">
                <a16:creationId xmlns:a16="http://schemas.microsoft.com/office/drawing/2014/main" id="{87521C4B-7BD2-4962-AF8D-4F5B29B085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3946" y="-141777"/>
            <a:ext cx="3429000" cy="3429000"/>
          </a:xfrm>
          <a:prstGeom prst="rect">
            <a:avLst/>
          </a:prstGeom>
        </p:spPr>
      </p:pic>
      <p:pic>
        <p:nvPicPr>
          <p:cNvPr id="6" name="Picture 5">
            <a:extLst>
              <a:ext uri="{FF2B5EF4-FFF2-40B4-BE49-F238E27FC236}">
                <a16:creationId xmlns:a16="http://schemas.microsoft.com/office/drawing/2014/main" id="{A6EC8DB4-69EA-4B03-A306-EB4358BED577}"/>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7" name="Picture 8" descr="Hình ảnh hoa đào PNG đẹp cho dân thiết kế">
            <a:extLst>
              <a:ext uri="{FF2B5EF4-FFF2-40B4-BE49-F238E27FC236}">
                <a16:creationId xmlns:a16="http://schemas.microsoft.com/office/drawing/2014/main" id="{BF2156C7-0527-4896-9D06-61F6C42C52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6611" y="-223805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25" name="图片 55">
            <a:extLst>
              <a:ext uri="{FF2B5EF4-FFF2-40B4-BE49-F238E27FC236}">
                <a16:creationId xmlns:a16="http://schemas.microsoft.com/office/drawing/2014/main" id="{F097EE7B-8A6C-4874-BE41-A7D6B5F77B0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6" name="图片 56">
            <a:extLst>
              <a:ext uri="{FF2B5EF4-FFF2-40B4-BE49-F238E27FC236}">
                <a16:creationId xmlns:a16="http://schemas.microsoft.com/office/drawing/2014/main" id="{140A72D6-0B98-454B-AF87-DA3BEC46A7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31" name="图片 61">
            <a:extLst>
              <a:ext uri="{FF2B5EF4-FFF2-40B4-BE49-F238E27FC236}">
                <a16:creationId xmlns:a16="http://schemas.microsoft.com/office/drawing/2014/main" id="{1C1F2BB2-D169-44F6-997F-0F8D02E43E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2" name="图片 62">
            <a:extLst>
              <a:ext uri="{FF2B5EF4-FFF2-40B4-BE49-F238E27FC236}">
                <a16:creationId xmlns:a16="http://schemas.microsoft.com/office/drawing/2014/main" id="{A7E3C27F-99CC-42CE-9A55-30EF0537FD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3" name="图片 63">
            <a:extLst>
              <a:ext uri="{FF2B5EF4-FFF2-40B4-BE49-F238E27FC236}">
                <a16:creationId xmlns:a16="http://schemas.microsoft.com/office/drawing/2014/main" id="{46435558-6B95-4B26-80DB-FBF8E41E09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4" name="图片 64">
            <a:extLst>
              <a:ext uri="{FF2B5EF4-FFF2-40B4-BE49-F238E27FC236}">
                <a16:creationId xmlns:a16="http://schemas.microsoft.com/office/drawing/2014/main" id="{3465B104-0F05-4BBB-997B-C0AC377895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5" name="图片 65">
            <a:extLst>
              <a:ext uri="{FF2B5EF4-FFF2-40B4-BE49-F238E27FC236}">
                <a16:creationId xmlns:a16="http://schemas.microsoft.com/office/drawing/2014/main" id="{9C9D6D32-6C48-4BA9-859B-4AACCDCFA6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6" name="图片 66">
            <a:extLst>
              <a:ext uri="{FF2B5EF4-FFF2-40B4-BE49-F238E27FC236}">
                <a16:creationId xmlns:a16="http://schemas.microsoft.com/office/drawing/2014/main" id="{FD0FF73C-C847-443F-94B3-C5E9F052D7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44" name="图片 55">
            <a:extLst>
              <a:ext uri="{FF2B5EF4-FFF2-40B4-BE49-F238E27FC236}">
                <a16:creationId xmlns:a16="http://schemas.microsoft.com/office/drawing/2014/main" id="{AED23F3F-48A2-47AA-B344-9B5E759BD1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613432" y="921160"/>
            <a:ext cx="830258" cy="700437"/>
          </a:xfrm>
          <a:prstGeom prst="rect">
            <a:avLst/>
          </a:prstGeom>
        </p:spPr>
      </p:pic>
      <p:pic>
        <p:nvPicPr>
          <p:cNvPr id="45" name="图片 61">
            <a:extLst>
              <a:ext uri="{FF2B5EF4-FFF2-40B4-BE49-F238E27FC236}">
                <a16:creationId xmlns:a16="http://schemas.microsoft.com/office/drawing/2014/main" id="{A83DDF71-1FC8-4E1C-B35C-CB2E2F31F7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247707" y="258911"/>
            <a:ext cx="830258" cy="700437"/>
          </a:xfrm>
          <a:prstGeom prst="rect">
            <a:avLst/>
          </a:prstGeom>
        </p:spPr>
      </p:pic>
      <p:pic>
        <p:nvPicPr>
          <p:cNvPr id="46" name="图片 62">
            <a:extLst>
              <a:ext uri="{FF2B5EF4-FFF2-40B4-BE49-F238E27FC236}">
                <a16:creationId xmlns:a16="http://schemas.microsoft.com/office/drawing/2014/main" id="{FFEA5365-C0D8-4657-B290-7F20BFF159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53580" y="800635"/>
            <a:ext cx="830258" cy="700437"/>
          </a:xfrm>
          <a:prstGeom prst="rect">
            <a:avLst/>
          </a:prstGeom>
        </p:spPr>
      </p:pic>
      <p:pic>
        <p:nvPicPr>
          <p:cNvPr id="47" name="图片 64">
            <a:extLst>
              <a:ext uri="{FF2B5EF4-FFF2-40B4-BE49-F238E27FC236}">
                <a16:creationId xmlns:a16="http://schemas.microsoft.com/office/drawing/2014/main" id="{47B15C1D-F1FA-4F9C-8E47-7777A3E3507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172767" y="610637"/>
            <a:ext cx="830258" cy="700437"/>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1F267F5-08B4-4333-884A-4346717ADA7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8684" y="3287223"/>
            <a:ext cx="3940017" cy="3123242"/>
          </a:xfrm>
          <a:prstGeom prst="rect">
            <a:avLst/>
          </a:prstGeom>
        </p:spPr>
      </p:pic>
      <p:sp>
        <p:nvSpPr>
          <p:cNvPr id="53" name="TextBox 52">
            <a:extLst>
              <a:ext uri="{FF2B5EF4-FFF2-40B4-BE49-F238E27FC236}">
                <a16:creationId xmlns:a16="http://schemas.microsoft.com/office/drawing/2014/main" id="{C764BC40-BEFF-4F38-B402-25D3EB70637B}"/>
              </a:ext>
            </a:extLst>
          </p:cNvPr>
          <p:cNvSpPr txBox="1"/>
          <p:nvPr/>
        </p:nvSpPr>
        <p:spPr>
          <a:xfrm>
            <a:off x="-266774" y="4679966"/>
            <a:ext cx="344352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Tiết</a:t>
            </a:r>
            <a:r>
              <a:rPr kumimoji="0" lang="vi-VN" sz="4000" b="1" i="0" u="none" strike="noStrike" kern="1200" cap="none" spc="0" normalizeH="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 2</a:t>
            </a:r>
            <a:endParaRPr kumimoji="0" lang="en-US"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endParaRPr>
          </a:p>
        </p:txBody>
      </p:sp>
      <p:sp>
        <p:nvSpPr>
          <p:cNvPr id="40" name="Title 1">
            <a:extLst>
              <a:ext uri="{FF2B5EF4-FFF2-40B4-BE49-F238E27FC236}">
                <a16:creationId xmlns:a16="http://schemas.microsoft.com/office/drawing/2014/main" id="{10072D5C-9B41-4813-9009-78F2C44795D6}"/>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41" name="图片 3">
            <a:extLst>
              <a:ext uri="{FF2B5EF4-FFF2-40B4-BE49-F238E27FC236}">
                <a16:creationId xmlns:a16="http://schemas.microsoft.com/office/drawing/2014/main" id="{A0C05161-F6B9-4427-A6A9-1F87395C0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19907" y="74044"/>
            <a:ext cx="2681179" cy="807190"/>
          </a:xfrm>
          <a:prstGeom prst="rect">
            <a:avLst/>
          </a:prstGeom>
        </p:spPr>
      </p:pic>
      <p:pic>
        <p:nvPicPr>
          <p:cNvPr id="42" name="图片 41">
            <a:extLst>
              <a:ext uri="{FF2B5EF4-FFF2-40B4-BE49-F238E27FC236}">
                <a16:creationId xmlns:a16="http://schemas.microsoft.com/office/drawing/2014/main" id="{600BECE0-5A3E-4A0B-9089-81A266A2E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43" name="图片 41">
            <a:extLst>
              <a:ext uri="{FF2B5EF4-FFF2-40B4-BE49-F238E27FC236}">
                <a16:creationId xmlns:a16="http://schemas.microsoft.com/office/drawing/2014/main" id="{7AAE0E35-F12E-494E-A550-6449F8EF1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626" y="701658"/>
            <a:ext cx="2681179" cy="807190"/>
          </a:xfrm>
          <a:prstGeom prst="rect">
            <a:avLst/>
          </a:prstGeom>
        </p:spPr>
      </p:pic>
      <p:pic>
        <p:nvPicPr>
          <p:cNvPr id="49" name="图片 3">
            <a:extLst>
              <a:ext uri="{FF2B5EF4-FFF2-40B4-BE49-F238E27FC236}">
                <a16:creationId xmlns:a16="http://schemas.microsoft.com/office/drawing/2014/main" id="{EEEAE360-2540-4455-9694-8D2343683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7795" y="641383"/>
            <a:ext cx="2681179" cy="807190"/>
          </a:xfrm>
          <a:prstGeom prst="rect">
            <a:avLst/>
          </a:prstGeom>
        </p:spPr>
      </p:pic>
      <p:pic>
        <p:nvPicPr>
          <p:cNvPr id="50" name="图片 41">
            <a:extLst>
              <a:ext uri="{FF2B5EF4-FFF2-40B4-BE49-F238E27FC236}">
                <a16:creationId xmlns:a16="http://schemas.microsoft.com/office/drawing/2014/main" id="{5A2788BD-53C9-4288-9715-F2F820A6C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51" name="图片 41">
            <a:extLst>
              <a:ext uri="{FF2B5EF4-FFF2-40B4-BE49-F238E27FC236}">
                <a16:creationId xmlns:a16="http://schemas.microsoft.com/office/drawing/2014/main" id="{1AEEC862-53F4-4294-9BFA-D8DB349FA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7620" y="96569"/>
            <a:ext cx="2681179" cy="807190"/>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7098" y="2304990"/>
            <a:ext cx="7474344" cy="1938696"/>
          </a:xfrm>
          <a:prstGeom prst="rect">
            <a:avLst/>
          </a:prstGeom>
        </p:spPr>
      </p:pic>
    </p:spTree>
    <p:custDataLst>
      <p:tags r:id="rId1"/>
    </p:custDataLst>
    <p:extLst>
      <p:ext uri="{BB962C8B-B14F-4D97-AF65-F5344CB8AC3E}">
        <p14:creationId xmlns:p14="http://schemas.microsoft.com/office/powerpoint/2010/main" val="4093192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randombar(horizontal)">
                                      <p:cBhvr>
                                        <p:cTn id="27" dur="500"/>
                                        <p:tgtEl>
                                          <p:spTgt spid="52"/>
                                        </p:tgtEl>
                                      </p:cBhvr>
                                    </p:animEffect>
                                  </p:childTnLst>
                                </p:cTn>
                              </p:par>
                              <p:par>
                                <p:cTn id="28" presetID="5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Scale>
                                      <p:cBhvr>
                                        <p:cTn id="3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3"/>
                                        </p:tgtEl>
                                        <p:attrNameLst>
                                          <p:attrName>ppt_x</p:attrName>
                                          <p:attrName>ppt_y</p:attrName>
                                        </p:attrNameLst>
                                      </p:cBhvr>
                                    </p:animMotion>
                                    <p:animEffect transition="in" filter="fade">
                                      <p:cBhvr>
                                        <p:cTn id="32" dur="1000"/>
                                        <p:tgtEl>
                                          <p:spTgt spid="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anim calcmode="lin" valueType="num">
                                      <p:cBhvr>
                                        <p:cTn id="36" dur="1000" fill="hold"/>
                                        <p:tgtEl>
                                          <p:spTgt spid="53"/>
                                        </p:tgtEl>
                                        <p:attrNameLst>
                                          <p:attrName>ppt_x</p:attrName>
                                        </p:attrNameLst>
                                      </p:cBhvr>
                                      <p:tavLst>
                                        <p:tav tm="0">
                                          <p:val>
                                            <p:strVal val="#ppt_x"/>
                                          </p:val>
                                        </p:tav>
                                        <p:tav tm="100000">
                                          <p:val>
                                            <p:strVal val="#ppt_x"/>
                                          </p:val>
                                        </p:tav>
                                      </p:tavLst>
                                    </p:anim>
                                    <p:anim calcmode="lin" valueType="num">
                                      <p:cBhvr>
                                        <p:cTn id="37" dur="1000" fill="hold"/>
                                        <p:tgtEl>
                                          <p:spTgt spid="53"/>
                                        </p:tgtEl>
                                        <p:attrNameLst>
                                          <p:attrName>ppt_y</p:attrName>
                                        </p:attrNameLst>
                                      </p:cBhvr>
                                      <p:tavLst>
                                        <p:tav tm="0">
                                          <p:val>
                                            <p:strVal val="#ppt_y+.1"/>
                                          </p:val>
                                        </p:tav>
                                        <p:tav tm="100000">
                                          <p:val>
                                            <p:strVal val="#ppt_y"/>
                                          </p:val>
                                        </p:tav>
                                      </p:tavLst>
                                    </p:anim>
                                  </p:childTnLst>
                                </p:cTn>
                              </p:par>
                              <p:par>
                                <p:cTn id="38"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39" dur="7900" fill="hold"/>
                                        <p:tgtEl>
                                          <p:spTgt spid="25"/>
                                        </p:tgtEl>
                                        <p:attrNameLst>
                                          <p:attrName>ppt_x</p:attrName>
                                          <p:attrName>ppt_y</p:attrName>
                                        </p:attrNameLst>
                                      </p:cBhvr>
                                      <p:rCtr x="78" y="45556"/>
                                    </p:animMotion>
                                  </p:childTnLst>
                                </p:cTn>
                              </p:par>
                              <p:par>
                                <p:cTn id="40"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41" dur="6100" fill="hold"/>
                                        <p:tgtEl>
                                          <p:spTgt spid="26"/>
                                        </p:tgtEl>
                                        <p:attrNameLst>
                                          <p:attrName>ppt_x</p:attrName>
                                          <p:attrName>ppt_y</p:attrName>
                                        </p:attrNameLst>
                                      </p:cBhvr>
                                      <p:rCtr x="-1250" y="46667"/>
                                    </p:animMotion>
                                  </p:childTnLst>
                                </p:cTn>
                              </p:par>
                              <p:par>
                                <p:cTn id="42"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43" dur="6500" fill="hold"/>
                                        <p:tgtEl>
                                          <p:spTgt spid="31"/>
                                        </p:tgtEl>
                                        <p:attrNameLst>
                                          <p:attrName>ppt_x</p:attrName>
                                          <p:attrName>ppt_y</p:attrName>
                                        </p:attrNameLst>
                                      </p:cBhvr>
                                      <p:rCtr x="78" y="45556"/>
                                    </p:animMotion>
                                  </p:childTnLst>
                                </p:cTn>
                              </p:par>
                              <p:par>
                                <p:cTn id="44"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45" dur="7600" fill="hold"/>
                                        <p:tgtEl>
                                          <p:spTgt spid="32"/>
                                        </p:tgtEl>
                                        <p:attrNameLst>
                                          <p:attrName>ppt_x</p:attrName>
                                          <p:attrName>ppt_y</p:attrName>
                                        </p:attrNameLst>
                                      </p:cBhvr>
                                      <p:rCtr x="78" y="45556"/>
                                    </p:animMotion>
                                  </p:childTnLst>
                                </p:cTn>
                              </p:par>
                              <p:par>
                                <p:cTn id="46"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47" dur="8100" fill="hold"/>
                                        <p:tgtEl>
                                          <p:spTgt spid="33"/>
                                        </p:tgtEl>
                                        <p:attrNameLst>
                                          <p:attrName>ppt_x</p:attrName>
                                          <p:attrName>ppt_y</p:attrName>
                                        </p:attrNameLst>
                                      </p:cBhvr>
                                      <p:rCtr x="78" y="45556"/>
                                    </p:animMotion>
                                  </p:childTnLst>
                                </p:cTn>
                              </p:par>
                              <p:par>
                                <p:cTn id="48"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49" dur="7900" fill="hold"/>
                                        <p:tgtEl>
                                          <p:spTgt spid="34"/>
                                        </p:tgtEl>
                                        <p:attrNameLst>
                                          <p:attrName>ppt_x</p:attrName>
                                          <p:attrName>ppt_y</p:attrName>
                                        </p:attrNameLst>
                                      </p:cBhvr>
                                      <p:rCtr x="78" y="45556"/>
                                    </p:animMotion>
                                  </p:childTnLst>
                                </p:cTn>
                              </p:par>
                              <p:par>
                                <p:cTn id="50"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51" dur="7900" fill="hold"/>
                                        <p:tgtEl>
                                          <p:spTgt spid="35"/>
                                        </p:tgtEl>
                                        <p:attrNameLst>
                                          <p:attrName>ppt_x</p:attrName>
                                          <p:attrName>ppt_y</p:attrName>
                                        </p:attrNameLst>
                                      </p:cBhvr>
                                      <p:rCtr x="78" y="45556"/>
                                    </p:animMotion>
                                  </p:childTnLst>
                                </p:cTn>
                              </p:par>
                              <p:par>
                                <p:cTn id="52"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53" dur="7900" fill="hold"/>
                                        <p:tgtEl>
                                          <p:spTgt spid="36"/>
                                        </p:tgtEl>
                                        <p:attrNameLst>
                                          <p:attrName>ppt_x</p:attrName>
                                          <p:attrName>ppt_y</p:attrName>
                                        </p:attrNameLst>
                                      </p:cBhvr>
                                      <p:rCtr x="78" y="45556"/>
                                    </p:animMotion>
                                  </p:childTnLst>
                                </p:cTn>
                              </p:par>
                              <p:par>
                                <p:cTn id="54" presetID="0" presetClass="path" presetSubtype="0" accel="50000" decel="50000" fill="hold" nodeType="withEffect">
                                  <p:stCondLst>
                                    <p:cond delay="1400"/>
                                  </p:stCondLst>
                                  <p:childTnLst>
                                    <p:animMotion origin="layout" path="M -2.5E-6 2.59259E-6 L -0.03125 0.1449 L 0.02813 0.31944 L -0.03125 0.43333 L -0.02812 0.56666 L 0.01407 0.61365 L 0.03282 0.76944 L -2.5E-6 0.84699 L -0.01093 0.91111 " pathEditMode="relative" rAng="0" ptsTypes="AAAAAAAAA">
                                      <p:cBhvr>
                                        <p:cTn id="55" dur="7900" fill="hold"/>
                                        <p:tgtEl>
                                          <p:spTgt spid="44"/>
                                        </p:tgtEl>
                                        <p:attrNameLst>
                                          <p:attrName>ppt_x</p:attrName>
                                          <p:attrName>ppt_y</p:attrName>
                                        </p:attrNameLst>
                                      </p:cBhvr>
                                      <p:rCtr x="78" y="45556"/>
                                    </p:animMotion>
                                  </p:childTnLst>
                                </p:cTn>
                              </p:par>
                              <p:par>
                                <p:cTn id="56" presetID="0" presetClass="path" presetSubtype="0" accel="50000" decel="50000" fill="hold" nodeType="withEffect">
                                  <p:stCondLst>
                                    <p:cond delay="1700"/>
                                  </p:stCondLst>
                                  <p:childTnLst>
                                    <p:animMotion origin="layout" path="M 0.01406 -0.02454 L -0.01719 0.1199 L 0.04218 0.2949 L -0.01719 0.40879 L -0.01407 0.54213 L 0.02812 0.58912 L 0.04687 0.7449 L 0.01406 0.82245 L 0.00312 0.88657 " pathEditMode="relative" rAng="0" ptsTypes="AAAAAAAAA">
                                      <p:cBhvr>
                                        <p:cTn id="57" dur="6500" fill="hold"/>
                                        <p:tgtEl>
                                          <p:spTgt spid="45"/>
                                        </p:tgtEl>
                                        <p:attrNameLst>
                                          <p:attrName>ppt_x</p:attrName>
                                          <p:attrName>ppt_y</p:attrName>
                                        </p:attrNameLst>
                                      </p:cBhvr>
                                      <p:rCtr x="78" y="45556"/>
                                    </p:animMotion>
                                  </p:childTnLst>
                                </p:cTn>
                              </p:par>
                              <p:par>
                                <p:cTn id="58" presetID="0" presetClass="path" presetSubtype="0" accel="50000" decel="50000" fill="hold" nodeType="withEffect">
                                  <p:stCondLst>
                                    <p:cond delay="2000"/>
                                  </p:stCondLst>
                                  <p:childTnLst>
                                    <p:animMotion origin="layout" path="M -2.5E-6 -4.07407E-6 L -0.03125 0.14445 L 0.02813 0.31945 L -0.03125 0.43334 L -0.02812 0.56667 L 0.01407 0.61366 L 0.03282 0.76945 L -2.5E-6 0.84699 L -0.01093 0.91112 " pathEditMode="relative" rAng="0" ptsTypes="AAAAAAAAA">
                                      <p:cBhvr>
                                        <p:cTn id="59" dur="7600" fill="hold"/>
                                        <p:tgtEl>
                                          <p:spTgt spid="46"/>
                                        </p:tgtEl>
                                        <p:attrNameLst>
                                          <p:attrName>ppt_x</p:attrName>
                                          <p:attrName>ppt_y</p:attrName>
                                        </p:attrNameLst>
                                      </p:cBhvr>
                                      <p:rCtr x="78" y="45556"/>
                                    </p:animMotion>
                                  </p:childTnLst>
                                </p:cTn>
                              </p:par>
                              <p:par>
                                <p:cTn id="60" presetID="0" presetClass="path" presetSubtype="0" accel="50000" decel="50000" fill="hold" nodeType="withEffect">
                                  <p:stCondLst>
                                    <p:cond delay="2300"/>
                                  </p:stCondLst>
                                  <p:childTnLst>
                                    <p:animMotion origin="layout" path="M -4.375E-6 3.7037E-6 L -0.03125 0.14467 L 0.02813 0.31944 L -0.03125 0.43333 L -0.02812 0.56666 L 0.01407 0.61365 L 0.03282 0.76944 L -4.375E-6 0.84699 L -0.01093 0.91111 " pathEditMode="relative" rAng="0" ptsTypes="AAAAAAAAA">
                                      <p:cBhvr>
                                        <p:cTn id="61" dur="7900" fill="hold"/>
                                        <p:tgtEl>
                                          <p:spTgt spid="47"/>
                                        </p:tgtEl>
                                        <p:attrNameLst>
                                          <p:attrName>ppt_x</p:attrName>
                                          <p:attrName>ppt_y</p:attrName>
                                        </p:attrNameLst>
                                      </p:cBhvr>
                                      <p:rCtr x="78" y="45556"/>
                                    </p:animMotion>
                                  </p:childTnLst>
                                </p:cTn>
                              </p:par>
                              <p:par>
                                <p:cTn id="62" presetID="35" presetClass="path" presetSubtype="0" accel="50000" decel="50000" fill="hold" nodeType="withEffect">
                                  <p:stCondLst>
                                    <p:cond delay="0"/>
                                  </p:stCondLst>
                                  <p:childTnLst>
                                    <p:animMotion origin="layout" path="M 6.25E-7 -2.59259E-6 L -0.76953 -0.02963 " pathEditMode="relative" rAng="0" ptsTypes="AA">
                                      <p:cBhvr>
                                        <p:cTn id="63" dur="7700" fill="hold"/>
                                        <p:tgtEl>
                                          <p:spTgt spid="29"/>
                                        </p:tgtEl>
                                        <p:attrNameLst>
                                          <p:attrName>ppt_x</p:attrName>
                                          <p:attrName>ppt_y</p:attrName>
                                        </p:attrNameLst>
                                      </p:cBhvr>
                                      <p:rCtr x="-38477" y="-1481"/>
                                    </p:animMotion>
                                  </p:childTnLst>
                                </p:cTn>
                              </p:par>
                              <p:par>
                                <p:cTn id="64" presetID="63" presetClass="path" presetSubtype="0" accel="50000" decel="50000" fill="hold" nodeType="withEffect">
                                  <p:stCondLst>
                                    <p:cond delay="0"/>
                                  </p:stCondLst>
                                  <p:childTnLst>
                                    <p:animMotion origin="layout" path="M -0.19323 -0.00371 L 0.71302 -0.0169 " pathEditMode="relative" rAng="0" ptsTypes="AA">
                                      <p:cBhvr>
                                        <p:cTn id="65" dur="5600" fill="hold"/>
                                        <p:tgtEl>
                                          <p:spTgt spid="28"/>
                                        </p:tgtEl>
                                        <p:attrNameLst>
                                          <p:attrName>ppt_x</p:attrName>
                                          <p:attrName>ppt_y</p:attrName>
                                        </p:attrNameLst>
                                      </p:cBhvr>
                                      <p:rCtr x="45313" y="-671"/>
                                    </p:animMotion>
                                  </p:childTnLst>
                                </p:cTn>
                              </p:par>
                              <p:par>
                                <p:cTn id="66" presetID="35" presetClass="path" presetSubtype="0" accel="50000" decel="50000" fill="hold" nodeType="withEffect">
                                  <p:stCondLst>
                                    <p:cond delay="0"/>
                                  </p:stCondLst>
                                  <p:childTnLst>
                                    <p:animMotion origin="layout" path="M 1.66667E-6 1.48148E-6 L -0.76953 -0.02963 " pathEditMode="relative" rAng="0" ptsTypes="AA">
                                      <p:cBhvr>
                                        <p:cTn id="67" dur="7700" fill="hold"/>
                                        <p:tgtEl>
                                          <p:spTgt spid="39"/>
                                        </p:tgtEl>
                                        <p:attrNameLst>
                                          <p:attrName>ppt_x</p:attrName>
                                          <p:attrName>ppt_y</p:attrName>
                                        </p:attrNameLst>
                                      </p:cBhvr>
                                      <p:rCtr x="-38477" y="-1481"/>
                                    </p:animMotion>
                                  </p:childTnLst>
                                </p:cTn>
                              </p:par>
                              <p:par>
                                <p:cTn id="68" presetID="63" presetClass="path" presetSubtype="0" accel="50000" decel="50000" fill="hold" nodeType="withEffect">
                                  <p:stCondLst>
                                    <p:cond delay="0"/>
                                  </p:stCondLst>
                                  <p:childTnLst>
                                    <p:animMotion origin="layout" path="M -0.19323 -0.0037 L 0.71302 -0.01689 " pathEditMode="relative" rAng="0" ptsTypes="AA">
                                      <p:cBhvr>
                                        <p:cTn id="69" dur="5600" fill="hold"/>
                                        <p:tgtEl>
                                          <p:spTgt spid="38"/>
                                        </p:tgtEl>
                                        <p:attrNameLst>
                                          <p:attrName>ppt_x</p:attrName>
                                          <p:attrName>ppt_y</p:attrName>
                                        </p:attrNameLst>
                                      </p:cBhvr>
                                      <p:rCtr x="45313" y="-671"/>
                                    </p:animMotion>
                                  </p:childTnLst>
                                </p:cTn>
                              </p:par>
                              <p:par>
                                <p:cTn id="70" presetID="35" presetClass="path" presetSubtype="0" repeatCount="indefinite" accel="50000" decel="50000" fill="hold" nodeType="withEffect">
                                  <p:stCondLst>
                                    <p:cond delay="0"/>
                                  </p:stCondLst>
                                  <p:childTnLst>
                                    <p:animMotion origin="layout" path="M -4.79167E-6 -1.11111E-6 L -0.76953 -0.02963 " pathEditMode="relative" rAng="0" ptsTypes="AA">
                                      <p:cBhvr>
                                        <p:cTn id="71" dur="7700" fill="hold"/>
                                        <p:tgtEl>
                                          <p:spTgt spid="43"/>
                                        </p:tgtEl>
                                        <p:attrNameLst>
                                          <p:attrName>ppt_x</p:attrName>
                                          <p:attrName>ppt_y</p:attrName>
                                        </p:attrNameLst>
                                      </p:cBhvr>
                                      <p:rCtr x="-38477" y="-1481"/>
                                    </p:animMotion>
                                  </p:childTnLst>
                                </p:cTn>
                              </p:par>
                              <p:par>
                                <p:cTn id="72"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73" dur="7700" fill="hold"/>
                                        <p:tgtEl>
                                          <p:spTgt spid="42"/>
                                        </p:tgtEl>
                                        <p:attrNameLst>
                                          <p:attrName>ppt_x</p:attrName>
                                          <p:attrName>ppt_y</p:attrName>
                                        </p:attrNameLst>
                                      </p:cBhvr>
                                      <p:rCtr x="-38477" y="-1481"/>
                                    </p:animMotion>
                                  </p:childTnLst>
                                </p:cTn>
                              </p:par>
                              <p:par>
                                <p:cTn id="74" presetID="63" presetClass="path" presetSubtype="0" repeatCount="indefinite" accel="50000" decel="50000" fill="hold" nodeType="withEffect">
                                  <p:stCondLst>
                                    <p:cond delay="0"/>
                                  </p:stCondLst>
                                  <p:childTnLst>
                                    <p:animMotion origin="layout" path="M -0.19323 -0.0037 L 0.71302 -0.0169 " pathEditMode="relative" rAng="0" ptsTypes="AA">
                                      <p:cBhvr>
                                        <p:cTn id="75" dur="5600" fill="hold"/>
                                        <p:tgtEl>
                                          <p:spTgt spid="41"/>
                                        </p:tgtEl>
                                        <p:attrNameLst>
                                          <p:attrName>ppt_x</p:attrName>
                                          <p:attrName>ppt_y</p:attrName>
                                        </p:attrNameLst>
                                      </p:cBhvr>
                                      <p:rCtr x="45313" y="-671"/>
                                    </p:animMotion>
                                  </p:childTnLst>
                                </p:cTn>
                              </p:par>
                              <p:par>
                                <p:cTn id="76" presetID="35" presetClass="path" presetSubtype="0" repeatCount="indefinite" accel="50000" decel="50000" fill="hold" nodeType="withEffect">
                                  <p:stCondLst>
                                    <p:cond delay="0"/>
                                  </p:stCondLst>
                                  <p:childTnLst>
                                    <p:animMotion origin="layout" path="M -1.25E-6 -2.96296E-6 L -0.76953 -0.02963 " pathEditMode="relative" rAng="0" ptsTypes="AA">
                                      <p:cBhvr>
                                        <p:cTn id="77" dur="7700" fill="hold"/>
                                        <p:tgtEl>
                                          <p:spTgt spid="51"/>
                                        </p:tgtEl>
                                        <p:attrNameLst>
                                          <p:attrName>ppt_x</p:attrName>
                                          <p:attrName>ppt_y</p:attrName>
                                        </p:attrNameLst>
                                      </p:cBhvr>
                                      <p:rCtr x="-38477" y="-1481"/>
                                    </p:animMotion>
                                  </p:childTnLst>
                                </p:cTn>
                              </p:par>
                              <p:par>
                                <p:cTn id="78" presetID="35" presetClass="path" presetSubtype="0" repeatCount="indefinite" accel="50000" decel="50000" fill="hold" nodeType="withEffect">
                                  <p:stCondLst>
                                    <p:cond delay="0"/>
                                  </p:stCondLst>
                                  <p:childTnLst>
                                    <p:animMotion origin="layout" path="M -1.04167E-6 0 L -0.76953 -0.02963 " pathEditMode="relative" rAng="0" ptsTypes="AA">
                                      <p:cBhvr>
                                        <p:cTn id="79" dur="7700" fill="hold"/>
                                        <p:tgtEl>
                                          <p:spTgt spid="50"/>
                                        </p:tgtEl>
                                        <p:attrNameLst>
                                          <p:attrName>ppt_x</p:attrName>
                                          <p:attrName>ppt_y</p:attrName>
                                        </p:attrNameLst>
                                      </p:cBhvr>
                                      <p:rCtr x="-38477" y="-1481"/>
                                    </p:animMotion>
                                  </p:childTnLst>
                                </p:cTn>
                              </p:par>
                              <p:par>
                                <p:cTn id="80" presetID="63" presetClass="path" presetSubtype="0" repeatCount="indefinite" accel="50000" decel="50000" fill="hold" nodeType="withEffect">
                                  <p:stCondLst>
                                    <p:cond delay="0"/>
                                  </p:stCondLst>
                                  <p:childTnLst>
                                    <p:animMotion origin="layout" path="M -0.19323 -0.0037 L 0.71302 -0.01689 " pathEditMode="relative" rAng="0" ptsTypes="AA">
                                      <p:cBhvr>
                                        <p:cTn id="81" dur="5600" fill="hold"/>
                                        <p:tgtEl>
                                          <p:spTgt spid="49"/>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extLst mod="1">
    <p:ext uri="{E180D4A7-C9FB-4DFB-919C-405C955672EB}">
      <p14:showEvtLst xmlns:p14="http://schemas.microsoft.com/office/powerpoint/2010/main">
        <p14:playEvt time="6309" objId="15"/>
        <p14:stopEvt time="827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035526" y="1358020"/>
            <a:ext cx="10122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CÁC</a:t>
            </a: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 BƯỚC GIẢI MỘT BÀI TOÁN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3328751" y="-665730"/>
            <a:ext cx="4532207" cy="9870365"/>
          </a:xfrm>
          <a:prstGeom prst="rect">
            <a:avLst/>
          </a:prstGeom>
        </p:spPr>
      </p:pic>
      <p:pic>
        <p:nvPicPr>
          <p:cNvPr id="6" name="Picture 5">
            <a:extLst>
              <a:ext uri="{FF2B5EF4-FFF2-40B4-BE49-F238E27FC236}">
                <a16:creationId xmlns:a16="http://schemas.microsoft.com/office/drawing/2014/main" id="{37E2A4D3-3938-4391-A78A-0741F1733F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2477">
            <a:off x="9047436" y="1752935"/>
            <a:ext cx="4221857" cy="4444296"/>
          </a:xfrm>
          <a:prstGeom prst="rect">
            <a:avLst/>
          </a:prstGeom>
        </p:spPr>
      </p:pic>
      <p:sp>
        <p:nvSpPr>
          <p:cNvPr id="2" name="Rectangle 1"/>
          <p:cNvSpPr/>
          <p:nvPr/>
        </p:nvSpPr>
        <p:spPr>
          <a:xfrm>
            <a:off x="1146377" y="2778596"/>
            <a:ext cx="8896953" cy="2981714"/>
          </a:xfrm>
          <a:prstGeom prst="rect">
            <a:avLst/>
          </a:prstGeom>
        </p:spPr>
        <p:txBody>
          <a:bodyPr wrap="square">
            <a:spAutoFit/>
          </a:bodyPr>
          <a:lstStyle/>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Phân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đề</a:t>
            </a:r>
            <a:endParaRPr lang="en-US" sz="2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2: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endParaRPr lang="en-US" sz="2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Tìm giá trị 1 đơn vị (giá trị 1 phần - đây là bước rút về đơn vị, thực hiện phép chia).</a:t>
            </a:r>
            <a:endParaRPr lang="en-US" sz="2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+Tìm số phần (số đơn vị - phép chia</a:t>
            </a:r>
            <a:r>
              <a:rPr lang="vi-VN" sz="2800" dirty="0" smtClean="0">
                <a:solidFill>
                  <a:schemeClr val="bg1"/>
                </a:solidFill>
                <a:ea typeface="Times New Roman" panose="02020603050405020304" pitchFamily="18" charset="0"/>
                <a:cs typeface="Arial" panose="020B0604020202020204" pitchFamily="34" charset="0"/>
              </a:rPr>
              <a:t>).</a:t>
            </a:r>
            <a:endParaRPr lang="en-US" sz="2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950"/>
              </a:lnSpc>
              <a:spcAft>
                <a:spcPts val="600"/>
              </a:spcAft>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4393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3</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118936"/>
            <a:ext cx="7535309" cy="4340728"/>
          </a:xfrm>
          <a:prstGeom prst="rect">
            <a:avLst/>
          </a:prstGeom>
        </p:spPr>
      </p:pic>
    </p:spTree>
    <p:extLst>
      <p:ext uri="{BB962C8B-B14F-4D97-AF65-F5344CB8AC3E}">
        <p14:creationId xmlns:p14="http://schemas.microsoft.com/office/powerpoint/2010/main" val="33427029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9" y="1776701"/>
            <a:ext cx="8997214" cy="3477875"/>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Việt mua 5 chiếc thước đo góc cùng loại phải trả 40 000 đồng. Hỏi Mai có 24 000 đồng thì mua được mấy chiếc thước đo góc loại đó?</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3623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Việt: 40 000 đồng: 5 chiếc thước</a:t>
            </a:r>
          </a:p>
          <a:p>
            <a:pPr algn="ctr"/>
            <a:r>
              <a:rPr lang="vi-VN" sz="4000" dirty="0" smtClean="0">
                <a:solidFill>
                  <a:sysClr val="windowText" lastClr="000000"/>
                </a:solidFill>
                <a:latin typeface="Cambria" panose="02040503050406030204" pitchFamily="18" charset="0"/>
                <a:ea typeface="Cambria" panose="02040503050406030204" pitchFamily="18" charset="0"/>
              </a:rPr>
              <a:t>Mai:  24 000 đồng: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hiếc thước? </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tiền một chiếc thước đo góc là:</a:t>
            </a:r>
          </a:p>
          <a:p>
            <a:pPr algn="ctr"/>
            <a:r>
              <a:rPr lang="vi-VN" sz="3200" dirty="0" smtClean="0">
                <a:latin typeface="Cambria" panose="02040503050406030204" pitchFamily="18" charset="0"/>
                <a:ea typeface="Cambria" panose="02040503050406030204" pitchFamily="18" charset="0"/>
              </a:rPr>
              <a:t>40 000 : 5 = 8 000 (đồng)</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chiếc thước đo góc Mai mua được là:</a:t>
            </a:r>
          </a:p>
          <a:p>
            <a:pPr algn="ctr"/>
            <a:r>
              <a:rPr lang="vi-VN" sz="3200" dirty="0" smtClean="0">
                <a:latin typeface="Cambria" panose="02040503050406030204" pitchFamily="18" charset="0"/>
                <a:ea typeface="Cambria" panose="02040503050406030204" pitchFamily="18" charset="0"/>
              </a:rPr>
              <a:t>24 000 : 8 000 = 3 (chiếc)</a:t>
            </a:r>
          </a:p>
          <a:p>
            <a:pPr algn="ctr"/>
            <a:r>
              <a:rPr lang="vi-VN" sz="3200" dirty="0" smtClean="0">
                <a:latin typeface="Cambria" panose="02040503050406030204" pitchFamily="18" charset="0"/>
                <a:ea typeface="Cambria" panose="02040503050406030204" pitchFamily="18" charset="0"/>
              </a:rPr>
              <a:t>Đáp số: 3 chiếc</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6557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9" y="1776701"/>
            <a:ext cx="8997214" cy="3046988"/>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4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24 hộp sữa chua đóng đều được vào 6 vỉ. Hỏi 16 hộp sữa chua cùng loại sẽ đóng được mấy vỉ như vậy?</a:t>
            </a:r>
            <a:endParaRPr kumimoji="0" lang="vi-VN" alt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899539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24 hộp sữa chua: 6 vỉ</a:t>
            </a:r>
          </a:p>
          <a:p>
            <a:pPr algn="ctr"/>
            <a:r>
              <a:rPr lang="vi-VN" sz="4000" dirty="0" smtClean="0">
                <a:solidFill>
                  <a:sysClr val="windowText" lastClr="000000"/>
                </a:solidFill>
                <a:latin typeface="Cambria" panose="02040503050406030204" pitchFamily="18" charset="0"/>
                <a:ea typeface="Cambria" panose="02040503050406030204" pitchFamily="18" charset="0"/>
              </a:rPr>
              <a:t>16 hộp sữa chua: ... </a:t>
            </a:r>
            <a:r>
              <a:rPr lang="vi-VN" sz="4000" dirty="0">
                <a:solidFill>
                  <a:sysClr val="windowText" lastClr="000000"/>
                </a:solidFill>
                <a:latin typeface="Cambria" panose="02040503050406030204" pitchFamily="18" charset="0"/>
                <a:ea typeface="Cambria" panose="02040503050406030204" pitchFamily="18" charset="0"/>
              </a:rPr>
              <a:t>v</a:t>
            </a:r>
            <a:r>
              <a:rPr lang="vi-VN" sz="4000" dirty="0" smtClean="0">
                <a:solidFill>
                  <a:sysClr val="windowText" lastClr="000000"/>
                </a:solidFill>
                <a:latin typeface="Cambria" panose="02040503050406030204" pitchFamily="18" charset="0"/>
                <a:ea typeface="Cambria" panose="02040503050406030204" pitchFamily="18" charset="0"/>
              </a:rPr>
              <a:t>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hộp sữa chua một vỉ có là:</a:t>
            </a:r>
          </a:p>
          <a:p>
            <a:pPr algn="ctr"/>
            <a:r>
              <a:rPr lang="vi-VN" sz="3200" dirty="0" smtClean="0">
                <a:latin typeface="Cambria" panose="02040503050406030204" pitchFamily="18" charset="0"/>
                <a:ea typeface="Cambria" panose="02040503050406030204" pitchFamily="18" charset="0"/>
              </a:rPr>
              <a:t>24 : 6 = 4 (hộp)</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vỉ 16 hộp sữa chua đóng được là:</a:t>
            </a:r>
          </a:p>
          <a:p>
            <a:pPr algn="ctr"/>
            <a:r>
              <a:rPr lang="vi-VN" sz="3200" dirty="0" smtClean="0">
                <a:latin typeface="Cambria" panose="02040503050406030204" pitchFamily="18" charset="0"/>
                <a:ea typeface="Cambria" panose="02040503050406030204" pitchFamily="18" charset="0"/>
              </a:rPr>
              <a:t>16 : 4 = 4 (vỉ)</a:t>
            </a:r>
          </a:p>
          <a:p>
            <a:pPr algn="ctr"/>
            <a:r>
              <a:rPr lang="vi-VN" sz="3200" dirty="0" smtClean="0">
                <a:latin typeface="Cambria" panose="02040503050406030204" pitchFamily="18" charset="0"/>
                <a:ea typeface="Cambria" panose="02040503050406030204" pitchFamily="18" charset="0"/>
              </a:rPr>
              <a:t>Đáp số: 4 vỉ</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72035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773841" y="1882571"/>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4</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271336"/>
            <a:ext cx="7535309" cy="4340728"/>
          </a:xfrm>
          <a:prstGeom prst="rect">
            <a:avLst/>
          </a:prstGeom>
        </p:spPr>
      </p:pic>
    </p:spTree>
    <p:extLst>
      <p:ext uri="{BB962C8B-B14F-4D97-AF65-F5344CB8AC3E}">
        <p14:creationId xmlns:p14="http://schemas.microsoft.com/office/powerpoint/2010/main" val="39718835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90299" y="1776701"/>
            <a:ext cx="8997214" cy="3477875"/>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Trong phong trào “Đổi giấy lấy cây xanh”, Việt đã đổi 9 kg giấy để được 3 cây. Hỏi Mai đổi 12 kg giấy cùng loại đó thì được mấy cây như vậy?</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911950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9 kg giấy: 3 cây</a:t>
            </a:r>
          </a:p>
          <a:p>
            <a:pPr algn="ctr"/>
            <a:r>
              <a:rPr lang="vi-VN" sz="4000" dirty="0" smtClean="0">
                <a:solidFill>
                  <a:sysClr val="windowText" lastClr="000000"/>
                </a:solidFill>
                <a:latin typeface="Cambria" panose="02040503050406030204" pitchFamily="18" charset="0"/>
                <a:ea typeface="Cambria" panose="02040503050406030204" pitchFamily="18" charset="0"/>
              </a:rPr>
              <a:t>12 kg giấy: ...cây?</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Rounded Rectangle 8"/>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TextBox 9"/>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Một cây đổi được số ki-lô-gam giấy là:</a:t>
            </a:r>
          </a:p>
          <a:p>
            <a:pPr algn="ctr"/>
            <a:r>
              <a:rPr lang="vi-VN" sz="3200" dirty="0" smtClean="0">
                <a:latin typeface="Cambria" panose="02040503050406030204" pitchFamily="18" charset="0"/>
                <a:ea typeface="Cambria" panose="02040503050406030204" pitchFamily="18" charset="0"/>
              </a:rPr>
              <a:t>9 : 3 = 3 (kg)</a:t>
            </a:r>
          </a:p>
          <a:p>
            <a:pPr algn="ctr"/>
            <a:r>
              <a:rPr lang="vi-VN" sz="3200" dirty="0" smtClean="0">
                <a:latin typeface="Cambria" panose="02040503050406030204" pitchFamily="18" charset="0"/>
                <a:ea typeface="Cambria" panose="02040503050406030204" pitchFamily="18" charset="0"/>
              </a:rPr>
              <a:t>Mai đổi 12 kg giấy được số cây là:</a:t>
            </a:r>
          </a:p>
          <a:p>
            <a:pPr algn="ctr"/>
            <a:r>
              <a:rPr lang="vi-VN" sz="3200" dirty="0" smtClean="0">
                <a:latin typeface="Cambria" panose="02040503050406030204" pitchFamily="18" charset="0"/>
                <a:ea typeface="Cambria" panose="02040503050406030204" pitchFamily="18" charset="0"/>
              </a:rPr>
              <a:t>12 : 3 = 4 (cây)</a:t>
            </a:r>
          </a:p>
          <a:p>
            <a:pPr algn="ctr"/>
            <a:r>
              <a:rPr lang="vi-VN" sz="3200" dirty="0" smtClean="0">
                <a:latin typeface="Cambria" panose="02040503050406030204" pitchFamily="18" charset="0"/>
                <a:ea typeface="Cambria" panose="02040503050406030204" pitchFamily="18" charset="0"/>
              </a:rPr>
              <a:t>Đáp số: 4 cây</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797679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53353" y="973138"/>
            <a:ext cx="8997214" cy="2246769"/>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2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2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28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Bạn Việt xếp 4 que tính để được một hình vuông có chu vi 60 cm. Dùng các loại que tính đó, bạn Mai xếp được các hình dưới đây (khoảng cách giữa các que tính là không đáng kể). Hỏi chu vi mỗi hình đó là bao nhiêu xăng-ti-mét?</a:t>
            </a:r>
            <a:endParaRPr kumimoji="0" lang="vi-VN" altLang="vi-VN" sz="2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44907" b="65648" l="20990" r="85625"/>
                    </a14:imgEffect>
                  </a14:imgLayer>
                </a14:imgProps>
              </a:ext>
            </a:extLst>
          </a:blip>
          <a:srcRect l="12916" t="42593" r="6251" b="33704"/>
          <a:stretch/>
        </p:blipFill>
        <p:spPr>
          <a:xfrm>
            <a:off x="536559" y="3387590"/>
            <a:ext cx="11430801" cy="1885493"/>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8">
                    <a14:imgEffect>
                      <a14:backgroundRemoval t="39630" b="70741" l="11667" r="27917">
                        <a14:backgroundMark x1="21094" y1="56204" x2="21094" y2="56204"/>
                        <a14:backgroundMark x1="19948" y1="52037" x2="19948" y2="52037"/>
                        <a14:backgroundMark x1="17865" y1="57593" x2="17865" y2="57593"/>
                      </a14:backgroundRemoval>
                    </a14:imgEffect>
                    <a14:imgEffect>
                      <a14:sharpenSoften amount="25000"/>
                    </a14:imgEffect>
                  </a14:imgLayer>
                </a14:imgProps>
              </a:ext>
            </a:extLst>
          </a:blip>
          <a:srcRect l="12916" t="42593" r="6251" b="33704"/>
          <a:stretch/>
        </p:blipFill>
        <p:spPr>
          <a:xfrm>
            <a:off x="523478" y="3453536"/>
            <a:ext cx="11430801" cy="1885493"/>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8">
                    <a14:imgEffect>
                      <a14:backgroundRemoval t="37315" b="73519" l="56927" r="94740">
                        <a14:backgroundMark x1="69844" y1="50093" x2="69844" y2="50093"/>
                        <a14:backgroundMark x1="78646" y1="59259" x2="78646" y2="59259"/>
                        <a14:backgroundMark x1="74635" y1="58241" x2="74635" y2="58241"/>
                        <a14:backgroundMark x1="81510" y1="53611" x2="81510" y2="53611"/>
                        <a14:backgroundMark x1="69219" y1="52222" x2="69219" y2="52222"/>
                        <a14:backgroundMark x1="63021" y1="55741" x2="63021" y2="55741"/>
                        <a14:backgroundMark x1="62396" y1="59074" x2="62396" y2="59074"/>
                        <a14:backgroundMark x1="87083" y1="59259" x2="87083" y2="59259"/>
                        <a14:backgroundMark x1="85938" y1="51759" x2="85938" y2="51759"/>
                        <a14:backgroundMark x1="75625" y1="52870" x2="75625" y2="52870"/>
                        <a14:backgroundMark x1="75625" y1="52870" x2="75625" y2="52870"/>
                        <a14:backgroundMark x1="75625" y1="52870" x2="75625" y2="52870"/>
                      </a14:backgroundRemoval>
                    </a14:imgEffect>
                  </a14:imgLayer>
                </a14:imgProps>
              </a:ext>
            </a:extLst>
          </a:blip>
          <a:srcRect l="12916" t="42593" r="6251" b="33704"/>
          <a:stretch/>
        </p:blipFill>
        <p:spPr>
          <a:xfrm>
            <a:off x="648117" y="3350098"/>
            <a:ext cx="11430801" cy="1885493"/>
          </a:xfrm>
          <a:prstGeom prst="rect">
            <a:avLst/>
          </a:prstGeom>
        </p:spPr>
      </p:pic>
    </p:spTree>
    <p:custDataLst>
      <p:tags r:id="rId1"/>
    </p:custDataLst>
    <p:extLst>
      <p:ext uri="{BB962C8B-B14F-4D97-AF65-F5344CB8AC3E}">
        <p14:creationId xmlns:p14="http://schemas.microsoft.com/office/powerpoint/2010/main" val="8951355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rPr>
              <a:t>1</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045" y="1219008"/>
            <a:ext cx="7535309" cy="4419983"/>
          </a:xfrm>
          <a:prstGeom prst="rect">
            <a:avLst/>
          </a:prstGeom>
        </p:spPr>
      </p:pic>
    </p:spTree>
    <p:extLst>
      <p:ext uri="{BB962C8B-B14F-4D97-AF65-F5344CB8AC3E}">
        <p14:creationId xmlns:p14="http://schemas.microsoft.com/office/powerpoint/2010/main" val="30738460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109347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TextBox 8"/>
          <p:cNvSpPr txBox="1"/>
          <p:nvPr/>
        </p:nvSpPr>
        <p:spPr>
          <a:xfrm>
            <a:off x="774700" y="831111"/>
            <a:ext cx="10439399" cy="5262979"/>
          </a:xfrm>
          <a:prstGeom prst="rect">
            <a:avLst/>
          </a:prstGeom>
          <a:noFill/>
        </p:spPr>
        <p:txBody>
          <a:bodyPr wrap="square" rtlCol="0">
            <a:spAutoFit/>
          </a:bodyPr>
          <a:lstStyle/>
          <a:p>
            <a:pPr algn="ctr"/>
            <a:r>
              <a:rPr lang="vi-VN" sz="2800" b="1" u="sng" dirty="0" smtClean="0">
                <a:latin typeface="Cambria" panose="02040503050406030204" pitchFamily="18" charset="0"/>
                <a:ea typeface="Cambria" panose="02040503050406030204" pitchFamily="18" charset="0"/>
              </a:rPr>
              <a:t>Bài giải</a:t>
            </a:r>
          </a:p>
          <a:p>
            <a:pPr algn="ctr"/>
            <a:r>
              <a:rPr lang="vi-VN" sz="2800" dirty="0">
                <a:latin typeface="Cambria" panose="02040503050406030204" pitchFamily="18" charset="0"/>
                <a:ea typeface="Cambria" panose="02040503050406030204" pitchFamily="18" charset="0"/>
              </a:rPr>
              <a:t>Độ dài của một que tính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60 : 4 = 15 (cm)</a:t>
            </a:r>
          </a:p>
          <a:p>
            <a:pPr algn="ctr"/>
            <a:r>
              <a:rPr lang="vi-VN" sz="2800" dirty="0">
                <a:latin typeface="Cambria" panose="02040503050406030204" pitchFamily="18" charset="0"/>
                <a:ea typeface="Cambria" panose="02040503050406030204" pitchFamily="18" charset="0"/>
              </a:rPr>
              <a:t>Hình tam giác được xếp bởi 3 que tính. Chu vi hình tam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3 = 45 (cm)</a:t>
            </a:r>
          </a:p>
          <a:p>
            <a:pPr algn="ctr"/>
            <a:r>
              <a:rPr lang="vi-VN" sz="2800" dirty="0">
                <a:latin typeface="Cambria" panose="02040503050406030204" pitchFamily="18" charset="0"/>
                <a:ea typeface="Cambria" panose="02040503050406030204" pitchFamily="18" charset="0"/>
              </a:rPr>
              <a:t>Hình chữ nhật được xếp bởi 6 que tính. Chu vi hình chữ nhật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6 = 90 (cm)</a:t>
            </a:r>
          </a:p>
          <a:p>
            <a:pPr algn="ctr"/>
            <a:r>
              <a:rPr lang="vi-VN" sz="2800" dirty="0">
                <a:latin typeface="Cambria" panose="02040503050406030204" pitchFamily="18" charset="0"/>
                <a:ea typeface="Cambria" panose="02040503050406030204" pitchFamily="18" charset="0"/>
              </a:rPr>
              <a:t>Hình tứ giác được xếp bởi 7 que tính. Chu vi hình tứ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7 = 105 (cm</a:t>
            </a:r>
            <a:r>
              <a:rPr lang="vi-VN" sz="2800" dirty="0" smtClean="0">
                <a:latin typeface="Cambria" panose="02040503050406030204" pitchFamily="18" charset="0"/>
                <a:ea typeface="Cambria" panose="02040503050406030204" pitchFamily="18" charset="0"/>
              </a:rPr>
              <a:t>)</a:t>
            </a:r>
          </a:p>
          <a:p>
            <a:pPr algn="ctr"/>
            <a:r>
              <a:rPr lang="vi-VN"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Đáp</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45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90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105 </a:t>
            </a:r>
            <a:r>
              <a:rPr lang="en-US" sz="2800" dirty="0" smtClean="0">
                <a:latin typeface="Cambria" panose="02040503050406030204" pitchFamily="18" charset="0"/>
                <a:ea typeface="Cambria" panose="02040503050406030204" pitchFamily="18" charset="0"/>
              </a:rPr>
              <a:t>cm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79615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0" y="-28017"/>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767484"/>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5</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945" y="1219008"/>
            <a:ext cx="7535309" cy="4419983"/>
          </a:xfrm>
          <a:prstGeom prst="rect">
            <a:avLst/>
          </a:prstGeom>
        </p:spPr>
      </p:pic>
    </p:spTree>
    <p:extLst>
      <p:ext uri="{BB962C8B-B14F-4D97-AF65-F5344CB8AC3E}">
        <p14:creationId xmlns:p14="http://schemas.microsoft.com/office/powerpoint/2010/main" val="2620660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Rounded Rectangle 9"/>
          <p:cNvSpPr/>
          <p:nvPr/>
        </p:nvSpPr>
        <p:spPr>
          <a:xfrm>
            <a:off x="6485077" y="617916"/>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a:t>Có 9 thùng dầu như nhau chứa 414 lít. Hỏi 6 thùng dầu như thế chứa bao nhiêu lít dầu?</a:t>
            </a:r>
            <a:endParaRPr lang="en-US"/>
          </a:p>
        </p:txBody>
      </p:sp>
      <p:sp>
        <p:nvSpPr>
          <p:cNvPr id="2" name="Rectangle 1"/>
          <p:cNvSpPr/>
          <p:nvPr/>
        </p:nvSpPr>
        <p:spPr>
          <a:xfrm>
            <a:off x="908050" y="938764"/>
            <a:ext cx="4965700" cy="1443857"/>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9 thùng dầu như nhau chứa 414 lít. Hỏi 6 thùng dầu như thế chứa bao nhiêu lít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6780276" y="938763"/>
            <a:ext cx="4725924" cy="1475404"/>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414 lít chia đều vào 9 thùng dầu. Hỏi có 276 lít thì chia vào bao nhiêu thùng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252091" y="2980849"/>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6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46 x 6 = 276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276 lít</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6173745" y="2999518"/>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thùng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dầu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lít chia được là</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 46 = 6 (thùng)</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6 thùng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6" name="Group 5"/>
          <p:cNvGrpSpPr/>
          <p:nvPr/>
        </p:nvGrpSpPr>
        <p:grpSpPr>
          <a:xfrm>
            <a:off x="3098505" y="1144663"/>
            <a:ext cx="5536341" cy="4568674"/>
            <a:chOff x="3098505" y="1144663"/>
            <a:chExt cx="5536341" cy="4568674"/>
          </a:xfrm>
        </p:grpSpPr>
        <p:pic>
          <p:nvPicPr>
            <p:cNvPr id="15" name="Picture 1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3098505" y="1144663"/>
              <a:ext cx="5536341" cy="4568674"/>
            </a:xfrm>
            <a:prstGeom prst="rect">
              <a:avLst/>
            </a:prstGeom>
          </p:spPr>
        </p:pic>
        <p:sp>
          <p:nvSpPr>
            <p:cNvPr id="5" name="TextBox 4"/>
            <p:cNvSpPr txBox="1"/>
            <p:nvPr/>
          </p:nvSpPr>
          <p:spPr>
            <a:xfrm>
              <a:off x="5321910" y="2772144"/>
              <a:ext cx="2053887" cy="1569660"/>
            </a:xfrm>
            <a:prstGeom prst="rect">
              <a:avLst/>
            </a:prstGeom>
            <a:noFill/>
          </p:spPr>
          <p:txBody>
            <a:bodyPr wrap="square" rtlCol="0">
              <a:spAutoFit/>
            </a:bodyPr>
            <a:lstStyle/>
            <a:p>
              <a:pPr algn="ctr"/>
              <a:r>
                <a:rPr lang="vi-VN" sz="2400" dirty="0" smtClean="0">
                  <a:solidFill>
                    <a:schemeClr val="bg1"/>
                  </a:solidFill>
                </a:rPr>
                <a:t>Hãy giải nhanh hai bài này và rút ra nhận xét nhé!</a:t>
              </a:r>
              <a:endParaRPr lang="en-US" sz="2400" dirty="0">
                <a:solidFill>
                  <a:schemeClr val="bg1"/>
                </a:solidFill>
              </a:endParaRPr>
            </a:p>
          </p:txBody>
        </p:sp>
      </p:grpSp>
    </p:spTree>
    <p:custDataLst>
      <p:tags r:id="rId1"/>
    </p:custDataLst>
    <p:extLst>
      <p:ext uri="{BB962C8B-B14F-4D97-AF65-F5344CB8AC3E}">
        <p14:creationId xmlns:p14="http://schemas.microsoft.com/office/powerpoint/2010/main" val="1543823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556226" y="1266296"/>
            <a:ext cx="1012283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BÀI TOÁN 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3670368" y="-1117266"/>
            <a:ext cx="5040359" cy="10977033"/>
          </a:xfrm>
          <a:prstGeom prst="rect">
            <a:avLst/>
          </a:prstGeom>
        </p:spPr>
      </p:pic>
      <p:sp>
        <p:nvSpPr>
          <p:cNvPr id="2" name="Rectangle 1"/>
          <p:cNvSpPr/>
          <p:nvPr/>
        </p:nvSpPr>
        <p:spPr>
          <a:xfrm>
            <a:off x="2844800" y="2778596"/>
            <a:ext cx="7198530" cy="3046988"/>
          </a:xfrm>
          <a:prstGeom prst="rect">
            <a:avLst/>
          </a:prstGeom>
        </p:spPr>
        <p:txBody>
          <a:bodyPr wrap="square">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nhất</a:t>
            </a:r>
            <a:r>
              <a:rPr lang="en-US" sz="3200" b="1" dirty="0">
                <a:solidFill>
                  <a:srgbClr val="FFFF00"/>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giá trị nhiều phần</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hai</a:t>
            </a:r>
            <a:endParaRPr lang="en-US" sz="3200" b="1" dirty="0">
              <a:solidFill>
                <a:srgbClr val="FFFF00"/>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số phần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0307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6A6E3E8-6BC5-4519-A24D-C0A8F141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A0BBD3-684D-4910-848B-CE5F5A9273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4" name="Picture 8" descr="Hình ảnh hoa đào PNG đẹp cho dân thiết kế">
            <a:extLst>
              <a:ext uri="{FF2B5EF4-FFF2-40B4-BE49-F238E27FC236}">
                <a16:creationId xmlns:a16="http://schemas.microsoft.com/office/drawing/2014/main" id="{AC8679B8-B04C-4BDA-86A9-F1D76ED438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438" y="-98473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ckground pattern&#10;&#10;Description automatically generated">
            <a:extLst>
              <a:ext uri="{FF2B5EF4-FFF2-40B4-BE49-F238E27FC236}">
                <a16:creationId xmlns:a16="http://schemas.microsoft.com/office/drawing/2014/main" id="{51A76F6B-0E79-410B-82E6-8D18C6D4A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857" y="-826892"/>
            <a:ext cx="3657607" cy="3657607"/>
          </a:xfrm>
          <a:prstGeom prst="rect">
            <a:avLst/>
          </a:prstGeom>
        </p:spPr>
      </p:pic>
      <p:sp>
        <p:nvSpPr>
          <p:cNvPr id="13" name="Title 1">
            <a:extLst>
              <a:ext uri="{FF2B5EF4-FFF2-40B4-BE49-F238E27FC236}">
                <a16:creationId xmlns:a16="http://schemas.microsoft.com/office/drawing/2014/main" id="{1DCE1F2F-3CB6-49B7-93D0-CC6E940BAD2D}"/>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14" name="图片 3">
            <a:extLst>
              <a:ext uri="{FF2B5EF4-FFF2-40B4-BE49-F238E27FC236}">
                <a16:creationId xmlns:a16="http://schemas.microsoft.com/office/drawing/2014/main" id="{F30AE2AB-7041-4AE7-9DA7-D28FFE1639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1940" y="625990"/>
            <a:ext cx="2681179" cy="807190"/>
          </a:xfrm>
          <a:prstGeom prst="rect">
            <a:avLst/>
          </a:prstGeom>
        </p:spPr>
      </p:pic>
      <p:pic>
        <p:nvPicPr>
          <p:cNvPr id="15" name="图片 41">
            <a:extLst>
              <a:ext uri="{FF2B5EF4-FFF2-40B4-BE49-F238E27FC236}">
                <a16:creationId xmlns:a16="http://schemas.microsoft.com/office/drawing/2014/main" id="{58345CC0-E0AB-48F6-9BB4-6BD470804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16" name="图片 41">
            <a:extLst>
              <a:ext uri="{FF2B5EF4-FFF2-40B4-BE49-F238E27FC236}">
                <a16:creationId xmlns:a16="http://schemas.microsoft.com/office/drawing/2014/main" id="{07BF8AFA-FC3B-4491-961B-1172D64A56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218" y="1006222"/>
            <a:ext cx="2681179" cy="807190"/>
          </a:xfrm>
          <a:prstGeom prst="rect">
            <a:avLst/>
          </a:prstGeom>
        </p:spPr>
      </p:pic>
      <p:pic>
        <p:nvPicPr>
          <p:cNvPr id="17" name="图片 3">
            <a:extLst>
              <a:ext uri="{FF2B5EF4-FFF2-40B4-BE49-F238E27FC236}">
                <a16:creationId xmlns:a16="http://schemas.microsoft.com/office/drawing/2014/main" id="{FB0C270D-6EF9-4E70-8A1E-D5414D8E8B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4749" y="528246"/>
            <a:ext cx="2681179" cy="807190"/>
          </a:xfrm>
          <a:prstGeom prst="rect">
            <a:avLst/>
          </a:prstGeom>
        </p:spPr>
      </p:pic>
      <p:pic>
        <p:nvPicPr>
          <p:cNvPr id="18" name="图片 41">
            <a:extLst>
              <a:ext uri="{FF2B5EF4-FFF2-40B4-BE49-F238E27FC236}">
                <a16:creationId xmlns:a16="http://schemas.microsoft.com/office/drawing/2014/main" id="{C85D90C4-384C-4280-B8C3-4328F1651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19" name="图片 41">
            <a:extLst>
              <a:ext uri="{FF2B5EF4-FFF2-40B4-BE49-F238E27FC236}">
                <a16:creationId xmlns:a16="http://schemas.microsoft.com/office/drawing/2014/main" id="{D2DBD18A-648A-4A73-8BA9-8695C67B15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720" y="1529164"/>
            <a:ext cx="2681179" cy="80719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7547" y="1673615"/>
            <a:ext cx="9242337" cy="4865030"/>
          </a:xfrm>
          <a:prstGeom prst="rect">
            <a:avLst/>
          </a:prstGeom>
        </p:spPr>
      </p:pic>
    </p:spTree>
    <p:extLst>
      <p:ext uri="{BB962C8B-B14F-4D97-AF65-F5344CB8AC3E}">
        <p14:creationId xmlns:p14="http://schemas.microsoft.com/office/powerpoint/2010/main" val="17432758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23"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4*#ppt_w"/>
                                          </p:val>
                                        </p:tav>
                                        <p:tav tm="100000">
                                          <p:val>
                                            <p:strVal val="#ppt_w"/>
                                          </p:val>
                                        </p:tav>
                                      </p:tavLst>
                                    </p:anim>
                                    <p:anim calcmode="lin" valueType="num">
                                      <p:cBhvr>
                                        <p:cTn id="17" dur="1000" fill="hold"/>
                                        <p:tgtEl>
                                          <p:spTgt spid="8"/>
                                        </p:tgtEl>
                                        <p:attrNameLst>
                                          <p:attrName>ppt_h</p:attrName>
                                        </p:attrNameLst>
                                      </p:cBhvr>
                                      <p:tavLst>
                                        <p:tav tm="0">
                                          <p:val>
                                            <p:strVal val="4*#ppt_h"/>
                                          </p:val>
                                        </p:tav>
                                        <p:tav tm="100000">
                                          <p:val>
                                            <p:strVal val="#ppt_h"/>
                                          </p:val>
                                        </p:tav>
                                      </p:tavLst>
                                    </p:anim>
                                  </p:childTnLst>
                                </p:cTn>
                              </p:par>
                              <p:par>
                                <p:cTn id="18" presetID="15"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
                                        </p:tgtEl>
                                        <p:attrNameLst>
                                          <p:attrName>ppt_y</p:attrName>
                                        </p:attrNameLst>
                                      </p:cBhvr>
                                      <p:tavLst>
                                        <p:tav tm="0" fmla="#ppt_y+(sin(-2*pi*(1-$))*-#ppt_x+cos(-2*pi*(1-$))*(1-#ppt_y))*(1-$)">
                                          <p:val>
                                            <p:fltVal val="0"/>
                                          </p:val>
                                        </p:tav>
                                        <p:tav tm="100000">
                                          <p:val>
                                            <p:fltVal val="1"/>
                                          </p:val>
                                        </p:tav>
                                      </p:tavLst>
                                    </p:anim>
                                  </p:childTnLst>
                                </p:cTn>
                              </p:par>
                              <p:par>
                                <p:cTn id="24" presetID="35" presetClass="path" presetSubtype="0" repeatCount="indefinite" accel="50000" decel="50000" fill="hold" nodeType="withEffect">
                                  <p:stCondLst>
                                    <p:cond delay="0"/>
                                  </p:stCondLst>
                                  <p:childTnLst>
                                    <p:animMotion origin="layout" path="M -3.125E-6 4.44444E-6 L -0.76953 -0.02963 " pathEditMode="relative" rAng="0" ptsTypes="AA">
                                      <p:cBhvr>
                                        <p:cTn id="25" dur="7700" fill="hold"/>
                                        <p:tgtEl>
                                          <p:spTgt spid="16"/>
                                        </p:tgtEl>
                                        <p:attrNameLst>
                                          <p:attrName>ppt_x</p:attrName>
                                          <p:attrName>ppt_y</p:attrName>
                                        </p:attrNameLst>
                                      </p:cBhvr>
                                      <p:rCtr x="-38477" y="-1481"/>
                                    </p:animMotion>
                                  </p:childTnLst>
                                </p:cTn>
                              </p:par>
                              <p:par>
                                <p:cTn id="26"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27" dur="7700" fill="hold"/>
                                        <p:tgtEl>
                                          <p:spTgt spid="15"/>
                                        </p:tgtEl>
                                        <p:attrNameLst>
                                          <p:attrName>ppt_x</p:attrName>
                                          <p:attrName>ppt_y</p:attrName>
                                        </p:attrNameLst>
                                      </p:cBhvr>
                                      <p:rCtr x="-38477" y="-1481"/>
                                    </p:animMotion>
                                  </p:childTnLst>
                                </p:cTn>
                              </p:par>
                              <p:par>
                                <p:cTn id="28" presetID="63" presetClass="path" presetSubtype="0" repeatCount="indefinite" accel="50000" decel="50000" fill="hold" nodeType="withEffect">
                                  <p:stCondLst>
                                    <p:cond delay="0"/>
                                  </p:stCondLst>
                                  <p:childTnLst>
                                    <p:animMotion origin="layout" path="M -0.19323 -0.0037 L 0.71302 -0.0169 " pathEditMode="relative" rAng="0" ptsTypes="AA">
                                      <p:cBhvr>
                                        <p:cTn id="29" dur="5600" fill="hold"/>
                                        <p:tgtEl>
                                          <p:spTgt spid="14"/>
                                        </p:tgtEl>
                                        <p:attrNameLst>
                                          <p:attrName>ppt_x</p:attrName>
                                          <p:attrName>ppt_y</p:attrName>
                                        </p:attrNameLst>
                                      </p:cBhvr>
                                      <p:rCtr x="45313" y="-671"/>
                                    </p:animMotion>
                                  </p:childTnLst>
                                </p:cTn>
                              </p:par>
                              <p:par>
                                <p:cTn id="30" presetID="35" presetClass="path" presetSubtype="0" repeatCount="indefinite" accel="50000" decel="50000" fill="hold" nodeType="withEffect">
                                  <p:stCondLst>
                                    <p:cond delay="0"/>
                                  </p:stCondLst>
                                  <p:childTnLst>
                                    <p:animMotion origin="layout" path="M -1.25E-6 -2.96296E-6 L -0.76953 -0.02963 " pathEditMode="relative" rAng="0" ptsTypes="AA">
                                      <p:cBhvr>
                                        <p:cTn id="31" dur="7700" fill="hold"/>
                                        <p:tgtEl>
                                          <p:spTgt spid="19"/>
                                        </p:tgtEl>
                                        <p:attrNameLst>
                                          <p:attrName>ppt_x</p:attrName>
                                          <p:attrName>ppt_y</p:attrName>
                                        </p:attrNameLst>
                                      </p:cBhvr>
                                      <p:rCtr x="-38477" y="-1481"/>
                                    </p:animMotion>
                                  </p:childTnLst>
                                </p:cTn>
                              </p:par>
                              <p:par>
                                <p:cTn id="32" presetID="35" presetClass="path" presetSubtype="0" repeatCount="indefinite" accel="50000" decel="50000" fill="hold" nodeType="withEffect">
                                  <p:stCondLst>
                                    <p:cond delay="0"/>
                                  </p:stCondLst>
                                  <p:childTnLst>
                                    <p:animMotion origin="layout" path="M -1.04167E-6 0 L -0.76953 -0.02963 " pathEditMode="relative" rAng="0" ptsTypes="AA">
                                      <p:cBhvr>
                                        <p:cTn id="33" dur="7700" fill="hold"/>
                                        <p:tgtEl>
                                          <p:spTgt spid="18"/>
                                        </p:tgtEl>
                                        <p:attrNameLst>
                                          <p:attrName>ppt_x</p:attrName>
                                          <p:attrName>ppt_y</p:attrName>
                                        </p:attrNameLst>
                                      </p:cBhvr>
                                      <p:rCtr x="-38477" y="-1481"/>
                                    </p:animMotion>
                                  </p:childTnLst>
                                </p:cTn>
                              </p:par>
                              <p:par>
                                <p:cTn id="34" presetID="63" presetClass="path" presetSubtype="0" repeatCount="indefinite" accel="50000" decel="50000" fill="hold" nodeType="withEffect">
                                  <p:stCondLst>
                                    <p:cond delay="0"/>
                                  </p:stCondLst>
                                  <p:childTnLst>
                                    <p:animMotion origin="layout" path="M -0.19323 -0.0037 L 0.71302 -0.0169 " pathEditMode="relative" rAng="0" ptsTypes="AA">
                                      <p:cBhvr>
                                        <p:cTn id="35" dur="5600" fill="hold"/>
                                        <p:tgtEl>
                                          <p:spTgt spid="17"/>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703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148" y="787791"/>
            <a:ext cx="6344529" cy="3412704"/>
          </a:xfrm>
          <a:prstGeom prst="rect">
            <a:avLst/>
          </a:prstGeom>
        </p:spPr>
      </p:pic>
      <p:sp>
        <p:nvSpPr>
          <p:cNvPr id="5" name="Rectangle 4"/>
          <p:cNvSpPr/>
          <p:nvPr/>
        </p:nvSpPr>
        <p:spPr>
          <a:xfrm>
            <a:off x="3826413" y="1997613"/>
            <a:ext cx="4557934" cy="422030"/>
          </a:xfrm>
          <a:prstGeom prst="rect">
            <a:avLst/>
          </a:prstGeom>
          <a:solidFill>
            <a:srgbClr val="A9594E"/>
          </a:solidFill>
          <a:ln>
            <a:solidFill>
              <a:srgbClr val="A95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prstClr val="white"/>
                </a:solidFill>
                <a:effectLst/>
                <a:uLnTx/>
                <a:uFillTx/>
                <a:latin typeface="#9Slide05 Fourth Medium" panose="00000600000000000000" pitchFamily="2" charset="0"/>
                <a:ea typeface="+mn-ea"/>
                <a:cs typeface="+mn-cs"/>
              </a:rPr>
              <a:t>Măng</a:t>
            </a:r>
            <a:r>
              <a:rPr kumimoji="0" lang="en-GB" sz="3200" b="0" i="0" u="none" strike="noStrike" kern="1200" cap="none" spc="0" normalizeH="0" baseline="0" noProof="0" dirty="0" smtClean="0">
                <a:ln>
                  <a:noFill/>
                </a:ln>
                <a:solidFill>
                  <a:prstClr val="white"/>
                </a:solidFill>
                <a:effectLst/>
                <a:uLnTx/>
                <a:uFillTx/>
                <a:latin typeface="#9Slide05 Fourth Medium" panose="00000600000000000000" pitchFamily="2" charset="0"/>
                <a:ea typeface="+mn-ea"/>
                <a:cs typeface="+mn-cs"/>
              </a:rPr>
              <a:t> Non Supermarket</a:t>
            </a:r>
            <a:endParaRPr kumimoji="0" lang="en-GB" sz="3200" b="0" i="0" u="none" strike="noStrike" kern="1200" cap="none" spc="0" normalizeH="0" baseline="0" noProof="0" dirty="0">
              <a:ln>
                <a:noFill/>
              </a:ln>
              <a:solidFill>
                <a:prstClr val="white"/>
              </a:solidFill>
              <a:effectLst/>
              <a:uLnTx/>
              <a:uFillTx/>
              <a:latin typeface="#9Slide05 Fourth Medium" panose="00000600000000000000" pitchFamily="2" charset="0"/>
              <a:ea typeface="+mn-ea"/>
              <a:cs typeface="+mn-cs"/>
            </a:endParaRPr>
          </a:p>
        </p:txBody>
      </p:sp>
      <p:pic>
        <p:nvPicPr>
          <p:cNvPr id="6" name="bé gái"/>
          <p:cNvPicPr>
            <a:picLocks noChangeAspect="1"/>
          </p:cNvPicPr>
          <p:nvPr/>
        </p:nvPicPr>
        <p:blipFill>
          <a:blip r:embed="rId4" cstate="print">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40626" y="3805474"/>
            <a:ext cx="2603001" cy="2648953"/>
          </a:xfrm>
          <a:prstGeom prst="rect">
            <a:avLst/>
          </a:prstGeom>
        </p:spPr>
      </p:pic>
      <p:pic>
        <p:nvPicPr>
          <p:cNvPr id="7" name="bé trai"/>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flipH="1">
            <a:off x="-3814453" y="3678664"/>
            <a:ext cx="2928188" cy="2707008"/>
          </a:xfrm>
          <a:prstGeom prst="rect">
            <a:avLst/>
          </a:prstGeom>
        </p:spPr>
      </p:pic>
      <p:pic>
        <p:nvPicPr>
          <p:cNvPr id="9" name="Picture 8"/>
          <p:cNvPicPr>
            <a:picLocks noChangeAspect="1"/>
          </p:cNvPicPr>
          <p:nvPr/>
        </p:nvPicPr>
        <p:blipFill>
          <a:blip r:embed="rId7"/>
          <a:stretch>
            <a:fillRect/>
          </a:stretch>
        </p:blipFill>
        <p:spPr>
          <a:xfrm>
            <a:off x="563635" y="4034514"/>
            <a:ext cx="11083489" cy="3078747"/>
          </a:xfrm>
          <a:prstGeom prst="rect">
            <a:avLst/>
          </a:prstGeom>
        </p:spPr>
      </p:pic>
    </p:spTree>
    <p:extLst>
      <p:ext uri="{BB962C8B-B14F-4D97-AF65-F5344CB8AC3E}">
        <p14:creationId xmlns:p14="http://schemas.microsoft.com/office/powerpoint/2010/main" val="42004502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4.81481E-6 L 0.46211 -0.1787 " pathEditMode="relative" rAng="0" ptsTypes="AA">
                                      <p:cBhvr>
                                        <p:cTn id="6" dur="2000" fill="hold"/>
                                        <p:tgtEl>
                                          <p:spTgt spid="7"/>
                                        </p:tgtEl>
                                        <p:attrNameLst>
                                          <p:attrName>ppt_x</p:attrName>
                                          <p:attrName>ppt_y</p:attrName>
                                        </p:attrNameLst>
                                      </p:cBhvr>
                                      <p:rCtr x="23099" y="-8935"/>
                                    </p:animMotion>
                                  </p:childTnLst>
                                </p:cTn>
                              </p:par>
                              <p:par>
                                <p:cTn id="7" presetID="56" presetClass="path" presetSubtype="0" accel="50000" decel="50000" fill="hold" nodeType="withEffect">
                                  <p:stCondLst>
                                    <p:cond delay="0"/>
                                  </p:stCondLst>
                                  <p:childTnLst>
                                    <p:animMotion origin="layout" path="M -5E-6 3.33333E-6 L 0.47357 -0.19445 " pathEditMode="relative" rAng="0" ptsTypes="AA">
                                      <p:cBhvr>
                                        <p:cTn id="8" dur="2000" fill="hold"/>
                                        <p:tgtEl>
                                          <p:spTgt spid="6"/>
                                        </p:tgtEl>
                                        <p:attrNameLst>
                                          <p:attrName>ppt_x</p:attrName>
                                          <p:attrName>ppt_y</p:attrName>
                                        </p:attrNameLst>
                                      </p:cBhvr>
                                      <p:rCtr x="23672" y="-9722"/>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620676" y="143037"/>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35 cái</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bánh xếp vào 5 hộp. Tính số bánh mỗi hộp.</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47" y="2768733"/>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8</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08042" y="4470116"/>
              <a:ext cx="36790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9</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13549" cy="1607727"/>
            <a:chOff x="6207202" y="4021354"/>
            <a:chExt cx="5313549"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40672" y="4512736"/>
              <a:ext cx="458007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663300"/>
                  </a:solidFill>
                  <a:latin typeface="UTM Avo" panose="02040603050506020204" pitchFamily="18" charset="0"/>
                </a:rPr>
                <a:t>10</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38975452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Một</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hộp có 7 cái bánh. Hỏi 6 hộp có bao nhiêu cái?</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59593" y="2814827"/>
              <a:ext cx="327595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58758" y="2777674"/>
              <a:ext cx="3454890" cy="83099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34793" y="4455840"/>
              <a:ext cx="367903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42</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570786" y="4468782"/>
              <a:ext cx="32714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54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35714687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Có</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20 ống hút chia đều vào 4 ly. Hỏi 5 ly có bao nhiêu cái?</a:t>
            </a:r>
            <a:endParaRPr kumimoji="0" lang="en-GB" sz="1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50" y="2814467"/>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25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32149" y="4268727"/>
              <a:ext cx="367903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35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896163" y="4238772"/>
              <a:ext cx="458007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10</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sp>
        <p:nvSpPr>
          <p:cNvPr id="45" name="saib">
            <a:extLst>
              <a:ext uri="{FF2B5EF4-FFF2-40B4-BE49-F238E27FC236}">
                <a16:creationId xmlns:a16="http://schemas.microsoft.com/office/drawing/2014/main" id="{1E0F6780-2ABA-DF79-611B-5BF2C3008B53}"/>
              </a:ext>
            </a:extLst>
          </p:cNvPr>
          <p:cNvSpPr/>
          <p:nvPr/>
        </p:nvSpPr>
        <p:spPr>
          <a:xfrm rot="19980337">
            <a:off x="10873850" y="414830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mattroi">
            <a:extLst>
              <a:ext uri="{FF2B5EF4-FFF2-40B4-BE49-F238E27FC236}">
                <a16:creationId xmlns:a16="http://schemas.microsoft.com/office/drawing/2014/main" id="{C2478A37-2BF7-8F3F-2FAE-9BDF35EBD811}"/>
              </a:ext>
            </a:extLst>
          </p:cNvPr>
          <p:cNvGrpSpPr/>
          <p:nvPr/>
        </p:nvGrpSpPr>
        <p:grpSpPr>
          <a:xfrm flipH="1">
            <a:off x="10649626" y="1823946"/>
            <a:ext cx="1242915" cy="1262779"/>
            <a:chOff x="2178000" y="1370575"/>
            <a:chExt cx="1417475" cy="1417450"/>
          </a:xfrm>
        </p:grpSpPr>
        <p:sp>
          <p:nvSpPr>
            <p:cNvPr id="50"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9" name="Picture 7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250" b="96719" l="10000" r="96094"/>
                    </a14:imgEffect>
                  </a14:imgLayer>
                </a14:imgProps>
              </a:ext>
              <a:ext uri="{28A0092B-C50C-407E-A947-70E740481C1C}">
                <a14:useLocalDpi xmlns:a14="http://schemas.microsoft.com/office/drawing/2010/main" val="0"/>
              </a:ext>
            </a:extLst>
          </a:blip>
          <a:stretch>
            <a:fillRect/>
          </a:stretch>
        </p:blipFill>
        <p:spPr>
          <a:xfrm>
            <a:off x="1051257" y="-168174"/>
            <a:ext cx="2249209" cy="2065889"/>
          </a:xfrm>
          <a:prstGeom prst="rect">
            <a:avLst/>
          </a:prstGeom>
        </p:spPr>
      </p:pic>
      <p:sp>
        <p:nvSpPr>
          <p:cNvPr id="80" name="saib">
            <a:extLst>
              <a:ext uri="{FF2B5EF4-FFF2-40B4-BE49-F238E27FC236}">
                <a16:creationId xmlns:a16="http://schemas.microsoft.com/office/drawing/2014/main" id="{1E0F6780-2ABA-DF79-611B-5BF2C3008B53}"/>
              </a:ext>
            </a:extLst>
          </p:cNvPr>
          <p:cNvSpPr/>
          <p:nvPr/>
        </p:nvSpPr>
        <p:spPr>
          <a:xfrm rot="19980337">
            <a:off x="5097802" y="25155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saib">
            <a:extLst>
              <a:ext uri="{FF2B5EF4-FFF2-40B4-BE49-F238E27FC236}">
                <a16:creationId xmlns:a16="http://schemas.microsoft.com/office/drawing/2014/main" id="{1E0F6780-2ABA-DF79-611B-5BF2C3008B53}"/>
              </a:ext>
            </a:extLst>
          </p:cNvPr>
          <p:cNvSpPr/>
          <p:nvPr/>
        </p:nvSpPr>
        <p:spPr>
          <a:xfrm rot="19980337">
            <a:off x="5129301" y="425037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5402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1000" fill="hold"/>
                                        <p:tgtEl>
                                          <p:spTgt spid="49"/>
                                        </p:tgtEl>
                                        <p:attrNameLst>
                                          <p:attrName>ppt_w</p:attrName>
                                        </p:attrNameLst>
                                      </p:cBhvr>
                                      <p:tavLst>
                                        <p:tav tm="0">
                                          <p:val>
                                            <p:strVal val="#ppt_w+.3"/>
                                          </p:val>
                                        </p:tav>
                                        <p:tav tm="100000">
                                          <p:val>
                                            <p:strVal val="#ppt_w"/>
                                          </p:val>
                                        </p:tav>
                                      </p:tavLst>
                                    </p:anim>
                                    <p:anim calcmode="lin" valueType="num">
                                      <p:cBhvr>
                                        <p:cTn id="29" dur="1000" fill="hold"/>
                                        <p:tgtEl>
                                          <p:spTgt spid="49"/>
                                        </p:tgtEl>
                                        <p:attrNameLst>
                                          <p:attrName>ppt_h</p:attrName>
                                        </p:attrNameLst>
                                      </p:cBhvr>
                                      <p:tavLst>
                                        <p:tav tm="0">
                                          <p:val>
                                            <p:strVal val="#ppt_h"/>
                                          </p:val>
                                        </p:tav>
                                        <p:tav tm="100000">
                                          <p:val>
                                            <p:strVal val="#ppt_h"/>
                                          </p:val>
                                        </p:tav>
                                      </p:tavLst>
                                    </p:anim>
                                    <p:animEffect transition="in" filter="fade">
                                      <p:cBhvr>
                                        <p:cTn id="30" dur="1000"/>
                                        <p:tgtEl>
                                          <p:spTgt spid="49"/>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 calcmode="lin" valueType="num">
                                      <p:cBhvr>
                                        <p:cTn id="44" dur="1000" fill="hold"/>
                                        <p:tgtEl>
                                          <p:spTgt spid="80"/>
                                        </p:tgtEl>
                                        <p:attrNameLst>
                                          <p:attrName>ppt_w</p:attrName>
                                        </p:attrNameLst>
                                      </p:cBhvr>
                                      <p:tavLst>
                                        <p:tav tm="0">
                                          <p:val>
                                            <p:strVal val="#ppt_w+.3"/>
                                          </p:val>
                                        </p:tav>
                                        <p:tav tm="100000">
                                          <p:val>
                                            <p:strVal val="#ppt_w"/>
                                          </p:val>
                                        </p:tav>
                                      </p:tavLst>
                                    </p:anim>
                                    <p:anim calcmode="lin" valueType="num">
                                      <p:cBhvr>
                                        <p:cTn id="45" dur="1000" fill="hold"/>
                                        <p:tgtEl>
                                          <p:spTgt spid="80"/>
                                        </p:tgtEl>
                                        <p:attrNameLst>
                                          <p:attrName>ppt_h</p:attrName>
                                        </p:attrNameLst>
                                      </p:cBhvr>
                                      <p:tavLst>
                                        <p:tav tm="0">
                                          <p:val>
                                            <p:strVal val="#ppt_h"/>
                                          </p:val>
                                        </p:tav>
                                        <p:tav tm="100000">
                                          <p:val>
                                            <p:strVal val="#ppt_h"/>
                                          </p:val>
                                        </p:tav>
                                      </p:tavLst>
                                    </p:anim>
                                    <p:animEffect transition="in" filter="fade">
                                      <p:cBhvr>
                                        <p:cTn id="46" dur="1000"/>
                                        <p:tgtEl>
                                          <p:spTgt spid="80"/>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p:cTn id="52" dur="1000" fill="hold"/>
                                        <p:tgtEl>
                                          <p:spTgt spid="81"/>
                                        </p:tgtEl>
                                        <p:attrNameLst>
                                          <p:attrName>ppt_w</p:attrName>
                                        </p:attrNameLst>
                                      </p:cBhvr>
                                      <p:tavLst>
                                        <p:tav tm="0">
                                          <p:val>
                                            <p:strVal val="#ppt_w+.3"/>
                                          </p:val>
                                        </p:tav>
                                        <p:tav tm="100000">
                                          <p:val>
                                            <p:strVal val="#ppt_w"/>
                                          </p:val>
                                        </p:tav>
                                      </p:tavLst>
                                    </p:anim>
                                    <p:anim calcmode="lin" valueType="num">
                                      <p:cBhvr>
                                        <p:cTn id="53" dur="1000" fill="hold"/>
                                        <p:tgtEl>
                                          <p:spTgt spid="81"/>
                                        </p:tgtEl>
                                        <p:attrNameLst>
                                          <p:attrName>ppt_h</p:attrName>
                                        </p:attrNameLst>
                                      </p:cBhvr>
                                      <p:tavLst>
                                        <p:tav tm="0">
                                          <p:val>
                                            <p:strVal val="#ppt_h"/>
                                          </p:val>
                                        </p:tav>
                                        <p:tav tm="100000">
                                          <p:val>
                                            <p:strVal val="#ppt_h"/>
                                          </p:val>
                                        </p:tav>
                                      </p:tavLst>
                                    </p:anim>
                                    <p:animEffect transition="in" filter="fade">
                                      <p:cBhvr>
                                        <p:cTn id="54" dur="1000"/>
                                        <p:tgtEl>
                                          <p:spTgt spid="81"/>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childTnLst>
        </p:cTn>
      </p:par>
    </p:tnLst>
    <p:bldLst>
      <p:bldP spid="4" grpId="0" animBg="1"/>
      <p:bldP spid="45" grpId="0" animBg="1"/>
      <p:bldP spid="80"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2</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3245" y="1255587"/>
            <a:ext cx="7535309" cy="4346825"/>
          </a:xfrm>
          <a:prstGeom prst="rect">
            <a:avLst/>
          </a:prstGeom>
        </p:spPr>
      </p:pic>
    </p:spTree>
    <p:extLst>
      <p:ext uri="{BB962C8B-B14F-4D97-AF65-F5344CB8AC3E}">
        <p14:creationId xmlns:p14="http://schemas.microsoft.com/office/powerpoint/2010/main" val="38764768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8" descr="Hình ảnh hoa đào PNG đẹp cho dân thiết kế">
            <a:extLst>
              <a:ext uri="{FF2B5EF4-FFF2-40B4-BE49-F238E27FC236}">
                <a16:creationId xmlns:a16="http://schemas.microsoft.com/office/drawing/2014/main" id="{4CFD0CC6-B1A6-4321-A1F0-6DC686CF9B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32" y="-1718325"/>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4">
            <a:extLst>
              <a:ext uri="{28A0092B-C50C-407E-A947-70E740481C1C}">
                <a14:useLocalDpi xmlns:a14="http://schemas.microsoft.com/office/drawing/2010/main" val="0"/>
              </a:ext>
            </a:extLst>
          </a:blip>
          <a:srcRect l="7707" t="74468" r="61123" b="562"/>
          <a:stretch/>
        </p:blipFill>
        <p:spPr>
          <a:xfrm>
            <a:off x="-49630" y="4403679"/>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5789286" y="-31387"/>
            <a:ext cx="7064425" cy="1802130"/>
          </a:xfrm>
          <a:prstGeom prst="rect">
            <a:avLst/>
          </a:prstGeom>
        </p:spPr>
      </p:pic>
      <p:pic>
        <p:nvPicPr>
          <p:cNvPr id="3" name="Picture 2"/>
          <p:cNvPicPr>
            <a:picLocks noChangeAspect="1"/>
          </p:cNvPicPr>
          <p:nvPr/>
        </p:nvPicPr>
        <p:blipFill rotWithShape="1">
          <a:blip r:embed="rId7"/>
          <a:srcRect l="2500" t="21111" r="6805" b="21111"/>
          <a:stretch/>
        </p:blipFill>
        <p:spPr>
          <a:xfrm>
            <a:off x="547270" y="1425681"/>
            <a:ext cx="11340991" cy="40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8833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2">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3" name="Rounded Rectangle 2"/>
          <p:cNvSpPr/>
          <p:nvPr/>
        </p:nvSpPr>
        <p:spPr>
          <a:xfrm>
            <a:off x="743895" y="2214159"/>
            <a:ext cx="4350619" cy="2136808"/>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18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6 can</a:t>
            </a:r>
          </a:p>
          <a:p>
            <a:pPr algn="ctr"/>
            <a:r>
              <a:rPr lang="vi-VN" sz="4000" dirty="0" smtClean="0">
                <a:solidFill>
                  <a:sysClr val="windowText" lastClr="000000"/>
                </a:solidFill>
                <a:latin typeface="Cambria" panose="02040503050406030204" pitchFamily="18" charset="0"/>
                <a:ea typeface="Cambria" panose="02040503050406030204" pitchFamily="18" charset="0"/>
              </a:rPr>
              <a:t>12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an?</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Rounded Rectangle 12"/>
          <p:cNvSpPr/>
          <p:nvPr/>
        </p:nvSpPr>
        <p:spPr>
          <a:xfrm>
            <a:off x="5429794" y="1404033"/>
            <a:ext cx="6351528" cy="4178620"/>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4" name="TextBox 3"/>
          <p:cNvSpPr txBox="1"/>
          <p:nvPr/>
        </p:nvSpPr>
        <p:spPr>
          <a:xfrm>
            <a:off x="5328536" y="1761117"/>
            <a:ext cx="6564429"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lít mật ong ở mỗi can là:</a:t>
            </a:r>
          </a:p>
          <a:p>
            <a:pPr algn="ctr"/>
            <a:r>
              <a:rPr lang="vi-VN" sz="3200" dirty="0" smtClean="0">
                <a:latin typeface="Cambria" panose="02040503050406030204" pitchFamily="18" charset="0"/>
                <a:ea typeface="Cambria" panose="02040503050406030204" pitchFamily="18" charset="0"/>
              </a:rPr>
              <a:t>18 : 6 = 3 (</a:t>
            </a:r>
            <a:r>
              <a:rPr lang="vi-VN" sz="3200" i="1" dirty="0" smtClean="0">
                <a:latin typeface="Cambria" panose="02040503050406030204" pitchFamily="18" charset="0"/>
                <a:ea typeface="Cambria" panose="02040503050406030204" pitchFamily="18" charset="0"/>
              </a:rPr>
              <a:t>l)</a:t>
            </a:r>
          </a:p>
          <a:p>
            <a:pPr algn="ctr"/>
            <a:r>
              <a:rPr lang="vi-VN" sz="3200" dirty="0" smtClean="0">
                <a:latin typeface="Cambria" panose="02040503050406030204" pitchFamily="18" charset="0"/>
                <a:ea typeface="Cambria" panose="02040503050406030204" pitchFamily="18" charset="0"/>
              </a:rPr>
              <a:t>12 </a:t>
            </a:r>
            <a:r>
              <a:rPr lang="vi-VN" sz="3200" i="1" dirty="0" smtClean="0">
                <a:latin typeface="Cambria" panose="02040503050406030204" pitchFamily="18" charset="0"/>
                <a:ea typeface="Cambria" panose="02040503050406030204" pitchFamily="18" charset="0"/>
              </a:rPr>
              <a:t>l </a:t>
            </a:r>
            <a:r>
              <a:rPr lang="vi-VN" sz="3200" dirty="0" smtClean="0">
                <a:latin typeface="Cambria" panose="02040503050406030204" pitchFamily="18" charset="0"/>
                <a:ea typeface="Cambria" panose="02040503050406030204" pitchFamily="18" charset="0"/>
              </a:rPr>
              <a:t>mật ong đựng đều vào số can là:</a:t>
            </a:r>
          </a:p>
          <a:p>
            <a:pPr algn="ctr"/>
            <a:r>
              <a:rPr lang="vi-VN" sz="3200" dirty="0" smtClean="0">
                <a:latin typeface="Cambria" panose="02040503050406030204" pitchFamily="18" charset="0"/>
                <a:ea typeface="Cambria" panose="02040503050406030204" pitchFamily="18" charset="0"/>
              </a:rPr>
              <a:t>12 : 3 = 4 (can)</a:t>
            </a:r>
          </a:p>
          <a:p>
            <a:pPr algn="ctr"/>
            <a:r>
              <a:rPr lang="vi-VN" sz="3200" dirty="0" smtClean="0">
                <a:latin typeface="Cambria" panose="02040503050406030204" pitchFamily="18" charset="0"/>
                <a:ea typeface="Cambria" panose="02040503050406030204" pitchFamily="18" charset="0"/>
              </a:rPr>
              <a:t>Đáp số: 4 can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290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9|2"/>
</p:tagLst>
</file>

<file path=ppt/tags/tag10.xml><?xml version="1.0" encoding="utf-8"?>
<p:tagLst xmlns:a="http://schemas.openxmlformats.org/drawingml/2006/main" xmlns:r="http://schemas.openxmlformats.org/officeDocument/2006/relationships" xmlns:p="http://schemas.openxmlformats.org/presentationml/2006/main">
  <p:tag name="TIMING" val="|1.2|1.9|1.8"/>
</p:tagLst>
</file>

<file path=ppt/tags/tag11.xml><?xml version="1.0" encoding="utf-8"?>
<p:tagLst xmlns:a="http://schemas.openxmlformats.org/drawingml/2006/main" xmlns:r="http://schemas.openxmlformats.org/officeDocument/2006/relationships" xmlns:p="http://schemas.openxmlformats.org/presentationml/2006/main">
  <p:tag name="TIMING" val="|1.2|1.9|1.8"/>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3.xml><?xml version="1.0" encoding="utf-8"?>
<p:tagLst xmlns:a="http://schemas.openxmlformats.org/drawingml/2006/main" xmlns:r="http://schemas.openxmlformats.org/officeDocument/2006/relationships" xmlns:p="http://schemas.openxmlformats.org/presentationml/2006/main">
  <p:tag name="TIMING" val="|1.2|1.9|1.8"/>
</p:tagLst>
</file>

<file path=ppt/tags/tag4.xml><?xml version="1.0" encoding="utf-8"?>
<p:tagLst xmlns:a="http://schemas.openxmlformats.org/drawingml/2006/main" xmlns:r="http://schemas.openxmlformats.org/officeDocument/2006/relationships" xmlns:p="http://schemas.openxmlformats.org/presentationml/2006/main">
  <p:tag name="TIMING" val="|1.2|1.9|1.8"/>
</p:tagLst>
</file>

<file path=ppt/tags/tag5.xml><?xml version="1.0" encoding="utf-8"?>
<p:tagLst xmlns:a="http://schemas.openxmlformats.org/drawingml/2006/main" xmlns:r="http://schemas.openxmlformats.org/officeDocument/2006/relationships" xmlns:p="http://schemas.openxmlformats.org/presentationml/2006/main">
  <p:tag name="TIMING" val="|1.2|1.9|1.8"/>
</p:tagLst>
</file>

<file path=ppt/tags/tag6.xml><?xml version="1.0" encoding="utf-8"?>
<p:tagLst xmlns:a="http://schemas.openxmlformats.org/drawingml/2006/main" xmlns:r="http://schemas.openxmlformats.org/officeDocument/2006/relationships" xmlns:p="http://schemas.openxmlformats.org/presentationml/2006/main">
  <p:tag name="TIMING" val="|1.2|1.9|1.8"/>
</p:tagLst>
</file>

<file path=ppt/tags/tag7.xml><?xml version="1.0" encoding="utf-8"?>
<p:tagLst xmlns:a="http://schemas.openxmlformats.org/drawingml/2006/main" xmlns:r="http://schemas.openxmlformats.org/officeDocument/2006/relationships" xmlns:p="http://schemas.openxmlformats.org/presentationml/2006/main">
  <p:tag name="TIMING" val="|1.2|1.9|1.8"/>
</p:tagLst>
</file>

<file path=ppt/tags/tag8.xml><?xml version="1.0" encoding="utf-8"?>
<p:tagLst xmlns:a="http://schemas.openxmlformats.org/drawingml/2006/main" xmlns:r="http://schemas.openxmlformats.org/officeDocument/2006/relationships" xmlns:p="http://schemas.openxmlformats.org/presentationml/2006/main">
  <p:tag name="TIMING" val="|1.2|1.9|1.8"/>
</p:tagLst>
</file>

<file path=ppt/tags/tag9.xml><?xml version="1.0" encoding="utf-8"?>
<p:tagLst xmlns:a="http://schemas.openxmlformats.org/drawingml/2006/main" xmlns:r="http://schemas.openxmlformats.org/officeDocument/2006/relationships" xmlns:p="http://schemas.openxmlformats.org/presentationml/2006/main">
  <p:tag name="TIMING" val="|1.2|1.9|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780</Words>
  <Application>Microsoft Office PowerPoint</Application>
  <PresentationFormat>Widescreen</PresentationFormat>
  <Paragraphs>115</Paragraphs>
  <Slides>25</Slides>
  <Notes>15</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25</vt:i4>
      </vt:variant>
    </vt:vector>
  </HeadingPairs>
  <TitlesOfParts>
    <vt:vector size="46" baseType="lpstr">
      <vt:lpstr>#9Slide05 Fourth Medium</vt:lpstr>
      <vt:lpstr>#9Slide07 HoneyCream</vt:lpstr>
      <vt:lpstr>Calibri Light</vt:lpstr>
      <vt:lpstr>Times New Roman</vt:lpstr>
      <vt:lpstr>Itim</vt:lpstr>
      <vt:lpstr>Calibri</vt:lpstr>
      <vt:lpstr>微软雅黑</vt:lpstr>
      <vt:lpstr>UTM Avo</vt:lpstr>
      <vt:lpstr>等线</vt:lpstr>
      <vt:lpstr>#9Slide03 AmpleSoft Bold</vt:lpstr>
      <vt:lpstr>Arial</vt:lpstr>
      <vt:lpstr>Cambria</vt:lpstr>
      <vt:lpstr>SVN-Newton</vt:lpstr>
      <vt:lpstr>字魂43号-国潮手书</vt:lpstr>
      <vt:lpstr>UVF Pistilli</vt:lpstr>
      <vt:lpstr>#9Slide07 IcielCadena</vt:lpstr>
      <vt:lpstr>#9Slide07 Bungee Inline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13</cp:revision>
  <dcterms:created xsi:type="dcterms:W3CDTF">2023-12-26T14:06:04Z</dcterms:created>
  <dcterms:modified xsi:type="dcterms:W3CDTF">2024-01-15T15:17:47Z</dcterms:modified>
</cp:coreProperties>
</file>