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68" r:id="rId3"/>
    <p:sldId id="269" r:id="rId4"/>
    <p:sldId id="258" r:id="rId5"/>
    <p:sldId id="272" r:id="rId6"/>
    <p:sldId id="273" r:id="rId7"/>
    <p:sldId id="274" r:id="rId8"/>
    <p:sldId id="276" r:id="rId9"/>
    <p:sldId id="275" r:id="rId10"/>
    <p:sldId id="277" r:id="rId11"/>
    <p:sldId id="278" r:id="rId12"/>
    <p:sldId id="279" r:id="rId13"/>
    <p:sldId id="284" r:id="rId14"/>
    <p:sldId id="290" r:id="rId15"/>
    <p:sldId id="289" r:id="rId16"/>
    <p:sldId id="286"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mbria" panose="02040503050406030204" pitchFamily="18"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7" autoAdjust="0"/>
    <p:restoredTop sz="70350" autoAdjust="0"/>
  </p:normalViewPr>
  <p:slideViewPr>
    <p:cSldViewPr>
      <p:cViewPr varScale="1">
        <p:scale>
          <a:sx n="32" d="100"/>
          <a:sy n="32" d="100"/>
        </p:scale>
        <p:origin x="165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47ED1-6948-4DBA-91C4-2D5842CA8A53}"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A41B3-7D15-46D3-912D-7316DD0CFAB3}" type="slidenum">
              <a:rPr lang="en-US" smtClean="0"/>
              <a:t>‹#›</a:t>
            </a:fld>
            <a:endParaRPr lang="en-US"/>
          </a:p>
        </p:txBody>
      </p:sp>
    </p:spTree>
    <p:extLst>
      <p:ext uri="{BB962C8B-B14F-4D97-AF65-F5344CB8AC3E}">
        <p14:creationId xmlns:p14="http://schemas.microsoft.com/office/powerpoint/2010/main" val="180916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002060"/>
                </a:solidFill>
                <a:latin typeface="Cambria" panose="02040503050406030204" pitchFamily="18" charset="0"/>
              </a:rPr>
              <a:t>Khi</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biết</a:t>
            </a:r>
            <a:r>
              <a:rPr lang="en-US" sz="1200" dirty="0">
                <a:solidFill>
                  <a:srgbClr val="002060"/>
                </a:solidFill>
                <a:latin typeface="Cambria" panose="02040503050406030204" pitchFamily="18" charset="0"/>
              </a:rPr>
              <a:t> tin </a:t>
            </a:r>
            <a:r>
              <a:rPr lang="en-US" sz="1200" dirty="0" err="1">
                <a:solidFill>
                  <a:srgbClr val="002060"/>
                </a:solidFill>
                <a:latin typeface="Cambria" panose="02040503050406030204" pitchFamily="18" charset="0"/>
              </a:rPr>
              <a:t>Thi</a:t>
            </a:r>
            <a:r>
              <a:rPr lang="en-US" sz="1200" dirty="0">
                <a:solidFill>
                  <a:srgbClr val="002060"/>
                </a:solidFill>
                <a:latin typeface="Cambria" panose="02040503050406030204" pitchFamily="18" charset="0"/>
              </a:rPr>
              <a:t> Ca </a:t>
            </a:r>
            <a:r>
              <a:rPr lang="en-US" sz="1200" dirty="0" err="1">
                <a:solidFill>
                  <a:srgbClr val="002060"/>
                </a:solidFill>
                <a:latin typeface="Cambria" panose="02040503050406030204" pitchFamily="18" charset="0"/>
              </a:rPr>
              <a:t>phải</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đi</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bệnh</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viện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chữa</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tay</a:t>
            </a:r>
            <a:r>
              <a:rPr lang="en-US" sz="1200" dirty="0">
                <a:solidFill>
                  <a:srgbClr val="002060"/>
                </a:solidFill>
                <a:latin typeface="Cambria" panose="02040503050406030204" pitchFamily="18" charset="0"/>
              </a:rPr>
              <a:t>, Minh </a:t>
            </a:r>
            <a:r>
              <a:rPr lang="en-US" sz="1200" dirty="0" err="1">
                <a:solidFill>
                  <a:srgbClr val="002060"/>
                </a:solidFill>
                <a:latin typeface="Cambria" panose="02040503050406030204" pitchFamily="18" charset="0"/>
              </a:rPr>
              <a:t>ân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hận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về</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hành</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động</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của</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mình</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và</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mím</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môi</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đè</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mạnh</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chiếc</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khăn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xóa</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vệt</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phấn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trên</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mặt</a:t>
            </a:r>
            <a:r>
              <a:rPr lang="en-US" sz="1200" dirty="0">
                <a:solidFill>
                  <a:srgbClr val="002060"/>
                </a:solidFill>
                <a:latin typeface="Cambria" panose="02040503050406030204" pitchFamily="18" charset="0"/>
              </a:rPr>
              <a:t> </a:t>
            </a:r>
            <a:r>
              <a:rPr lang="en-US" sz="1200" dirty="0" err="1">
                <a:solidFill>
                  <a:srgbClr val="002060"/>
                </a:solidFill>
                <a:latin typeface="Cambria" panose="02040503050406030204" pitchFamily="18" charset="0"/>
              </a:rPr>
              <a:t>bàn</a:t>
            </a:r>
            <a:r>
              <a:rPr lang="en-US" sz="1200" dirty="0">
                <a:solidFill>
                  <a:srgbClr val="002060"/>
                </a:solidFill>
                <a:latin typeface="Cambria" panose="02040503050406030204" pitchFamily="18" charset="0"/>
              </a:rPr>
              <a:t>.</a:t>
            </a:r>
          </a:p>
          <a:p>
            <a:endParaRPr lang="en-US" dirty="0"/>
          </a:p>
        </p:txBody>
      </p:sp>
      <p:sp>
        <p:nvSpPr>
          <p:cNvPr id="4" name="Slide Number Placeholder 3"/>
          <p:cNvSpPr>
            <a:spLocks noGrp="1"/>
          </p:cNvSpPr>
          <p:nvPr>
            <p:ph type="sldNum" sz="quarter" idx="5"/>
          </p:nvPr>
        </p:nvSpPr>
        <p:spPr/>
        <p:txBody>
          <a:bodyPr/>
          <a:lstStyle/>
          <a:p>
            <a:fld id="{5B6A41B3-7D15-46D3-912D-7316DD0CFAB3}" type="slidenum">
              <a:rPr lang="en-US" smtClean="0"/>
              <a:t>6</a:t>
            </a:fld>
            <a:endParaRPr lang="en-US"/>
          </a:p>
        </p:txBody>
      </p:sp>
    </p:spTree>
    <p:extLst>
      <p:ext uri="{BB962C8B-B14F-4D97-AF65-F5344CB8AC3E}">
        <p14:creationId xmlns:p14="http://schemas.microsoft.com/office/powerpoint/2010/main" val="32266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rgbClr val="002060"/>
                </a:solidFill>
                <a:latin typeface="Cambria" panose="02040503050406030204" pitchFamily="18" charset="0"/>
              </a:rPr>
              <a:t>Ông </a:t>
            </a:r>
            <a:r>
              <a:rPr lang="vi-VN" sz="1200" dirty="0" err="1">
                <a:solidFill>
                  <a:srgbClr val="002060"/>
                </a:solidFill>
                <a:latin typeface="Cambria" panose="02040503050406030204" pitchFamily="18" charset="0"/>
              </a:rPr>
              <a:t>nhạc</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sĩ</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được</a:t>
            </a:r>
            <a:r>
              <a:rPr lang="vi-VN" sz="1200" dirty="0">
                <a:solidFill>
                  <a:srgbClr val="002060"/>
                </a:solidFill>
                <a:latin typeface="Cambria" panose="02040503050406030204" pitchFamily="18" charset="0"/>
              </a:rPr>
              <a:t> xem </a:t>
            </a:r>
            <a:r>
              <a:rPr lang="vi-VN" sz="1200" dirty="0" err="1">
                <a:solidFill>
                  <a:srgbClr val="002060"/>
                </a:solidFill>
                <a:latin typeface="Cambria" panose="02040503050406030204" pitchFamily="18" charset="0"/>
              </a:rPr>
              <a:t>là</a:t>
            </a:r>
            <a:r>
              <a:rPr lang="vi-VN" sz="1200" dirty="0">
                <a:solidFill>
                  <a:srgbClr val="002060"/>
                </a:solidFill>
                <a:latin typeface="Cambria" panose="02040503050406030204" pitchFamily="18" charset="0"/>
              </a:rPr>
              <a:t> ông </a:t>
            </a:r>
            <a:r>
              <a:rPr lang="vi-VN" sz="1200" dirty="0" err="1">
                <a:solidFill>
                  <a:srgbClr val="002060"/>
                </a:solidFill>
                <a:latin typeface="Cambria" panose="02040503050406030204" pitchFamily="18" charset="0"/>
              </a:rPr>
              <a:t>Bụt</a:t>
            </a:r>
            <a:r>
              <a:rPr lang="vi-VN" sz="1200" dirty="0">
                <a:solidFill>
                  <a:srgbClr val="002060"/>
                </a:solidFill>
                <a:latin typeface="Cambria" panose="02040503050406030204" pitchFamily="18" charset="0"/>
              </a:rPr>
              <a:t> trong câu </a:t>
            </a:r>
            <a:r>
              <a:rPr lang="vi-VN" sz="1200" dirty="0" err="1">
                <a:solidFill>
                  <a:srgbClr val="002060"/>
                </a:solidFill>
                <a:latin typeface="Cambria" panose="02040503050406030204" pitchFamily="18" charset="0"/>
              </a:rPr>
              <a:t>chuyện</a:t>
            </a:r>
            <a:r>
              <a:rPr lang="vi-VN" sz="1200" dirty="0">
                <a:solidFill>
                  <a:srgbClr val="002060"/>
                </a:solidFill>
                <a:latin typeface="Cambria" panose="02040503050406030204" pitchFamily="18" charset="0"/>
              </a:rPr>
              <a:t> trên. </a:t>
            </a:r>
            <a:r>
              <a:rPr lang="vi-VN" sz="1200" dirty="0" err="1">
                <a:solidFill>
                  <a:srgbClr val="002060"/>
                </a:solidFill>
                <a:latin typeface="Cambria" panose="02040503050406030204" pitchFamily="18" charset="0"/>
              </a:rPr>
              <a:t>Vì</a:t>
            </a:r>
            <a:r>
              <a:rPr lang="vi-VN" sz="1200" dirty="0">
                <a:solidFill>
                  <a:srgbClr val="002060"/>
                </a:solidFill>
                <a:latin typeface="Cambria" panose="02040503050406030204" pitchFamily="18" charset="0"/>
              </a:rPr>
              <a:t> khi Mai </a:t>
            </a:r>
            <a:r>
              <a:rPr lang="vi-VN" sz="1200" dirty="0" err="1">
                <a:solidFill>
                  <a:srgbClr val="002060"/>
                </a:solidFill>
                <a:latin typeface="Cambria" panose="02040503050406030204" pitchFamily="18" charset="0"/>
              </a:rPr>
              <a:t>gặp</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khó</a:t>
            </a:r>
            <a:r>
              <a:rPr lang="vi-VN" sz="1200" dirty="0">
                <a:solidFill>
                  <a:srgbClr val="002060"/>
                </a:solidFill>
                <a:latin typeface="Cambria" panose="02040503050406030204" pitchFamily="18" charset="0"/>
              </a:rPr>
              <a:t> khăn </a:t>
            </a:r>
            <a:r>
              <a:rPr lang="vi-VN" sz="1200" dirty="0" err="1">
                <a:solidFill>
                  <a:srgbClr val="002060"/>
                </a:solidFill>
                <a:latin typeface="Cambria" panose="02040503050406030204" pitchFamily="18" charset="0"/>
              </a:rPr>
              <a:t>và</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cầu</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cứu</a:t>
            </a:r>
            <a:r>
              <a:rPr lang="vi-VN" sz="1200" dirty="0">
                <a:solidFill>
                  <a:srgbClr val="002060"/>
                </a:solidFill>
                <a:latin typeface="Cambria" panose="02040503050406030204" pitchFamily="18" charset="0"/>
              </a:rPr>
              <a:t> ông </a:t>
            </a:r>
            <a:r>
              <a:rPr lang="vi-VN" sz="1200" dirty="0" err="1">
                <a:solidFill>
                  <a:srgbClr val="002060"/>
                </a:solidFill>
                <a:latin typeface="Cambria" panose="02040503050406030204" pitchFamily="18" charset="0"/>
              </a:rPr>
              <a:t>Bụt</a:t>
            </a:r>
            <a:r>
              <a:rPr lang="vi-VN" sz="1200" dirty="0">
                <a:solidFill>
                  <a:srgbClr val="002060"/>
                </a:solidFill>
                <a:latin typeface="Cambria" panose="02040503050406030204" pitchFamily="18" charset="0"/>
              </a:rPr>
              <a:t>, ông </a:t>
            </a:r>
            <a:r>
              <a:rPr lang="vi-VN" sz="1200" dirty="0" err="1">
                <a:solidFill>
                  <a:srgbClr val="002060"/>
                </a:solidFill>
                <a:latin typeface="Cambria" panose="02040503050406030204" pitchFamily="18" charset="0"/>
              </a:rPr>
              <a:t>nhạc</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sĩ</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đã</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xuất</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hiện</a:t>
            </a:r>
            <a:r>
              <a:rPr lang="vi-VN" sz="1200" dirty="0">
                <a:solidFill>
                  <a:srgbClr val="002060"/>
                </a:solidFill>
                <a:latin typeface="Cambria" panose="02040503050406030204" pitchFamily="18" charset="0"/>
              </a:rPr>
              <a:t>, âm </a:t>
            </a:r>
            <a:r>
              <a:rPr lang="vi-VN" sz="1200" dirty="0" err="1">
                <a:solidFill>
                  <a:srgbClr val="002060"/>
                </a:solidFill>
                <a:latin typeface="Cambria" panose="02040503050406030204" pitchFamily="18" charset="0"/>
              </a:rPr>
              <a:t>thầm</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lắng</a:t>
            </a:r>
            <a:r>
              <a:rPr lang="vi-VN" sz="1200" dirty="0">
                <a:solidFill>
                  <a:srgbClr val="002060"/>
                </a:solidFill>
                <a:latin typeface="Cambria" panose="02040503050406030204" pitchFamily="18" charset="0"/>
              </a:rPr>
              <a:t> nghe </a:t>
            </a:r>
            <a:r>
              <a:rPr lang="vi-VN" sz="1200" dirty="0" err="1">
                <a:solidFill>
                  <a:srgbClr val="002060"/>
                </a:solidFill>
                <a:latin typeface="Cambria" panose="02040503050406030204" pitchFamily="18" charset="0"/>
              </a:rPr>
              <a:t>và</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hoàn</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thành</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nguyện</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vọng</a:t>
            </a:r>
            <a:r>
              <a:rPr lang="vi-VN" sz="1200" dirty="0">
                <a:solidFill>
                  <a:srgbClr val="002060"/>
                </a:solidFill>
                <a:latin typeface="Cambria" panose="02040503050406030204" pitchFamily="18" charset="0"/>
              </a:rPr>
              <a:t> cho Mai </a:t>
            </a:r>
            <a:r>
              <a:rPr lang="vi-VN" sz="1200" dirty="0" err="1">
                <a:solidFill>
                  <a:srgbClr val="002060"/>
                </a:solidFill>
                <a:latin typeface="Cambria" panose="02040503050406030204" pitchFamily="18" charset="0"/>
              </a:rPr>
              <a:t>mà</a:t>
            </a:r>
            <a:r>
              <a:rPr lang="vi-VN" sz="1200" dirty="0">
                <a:solidFill>
                  <a:srgbClr val="002060"/>
                </a:solidFill>
                <a:latin typeface="Cambria" panose="02040503050406030204" pitchFamily="18" charset="0"/>
              </a:rPr>
              <a:t> không </a:t>
            </a:r>
            <a:r>
              <a:rPr lang="vi-VN" sz="1200" dirty="0" err="1">
                <a:solidFill>
                  <a:srgbClr val="002060"/>
                </a:solidFill>
                <a:latin typeface="Cambria" panose="02040503050406030204" pitchFamily="18" charset="0"/>
              </a:rPr>
              <a:t>cần</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đền</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đáp</a:t>
            </a:r>
            <a:r>
              <a:rPr lang="vi-VN" sz="1200" dirty="0">
                <a:solidFill>
                  <a:srgbClr val="002060"/>
                </a:solidFill>
                <a:latin typeface="Cambria" panose="02040503050406030204" pitchFamily="18" charset="0"/>
              </a:rPr>
              <a:t> </a:t>
            </a:r>
            <a:r>
              <a:rPr lang="vi-VN" sz="1200" dirty="0" err="1">
                <a:solidFill>
                  <a:srgbClr val="002060"/>
                </a:solidFill>
                <a:latin typeface="Cambria" panose="02040503050406030204" pitchFamily="18" charset="0"/>
              </a:rPr>
              <a:t>gì</a:t>
            </a:r>
            <a:r>
              <a:rPr lang="vi-VN" sz="1200" dirty="0">
                <a:solidFill>
                  <a:srgbClr val="002060"/>
                </a:solidFill>
                <a:latin typeface="Cambria" panose="02040503050406030204" pitchFamily="18" charset="0"/>
              </a:rPr>
              <a:t>.</a:t>
            </a:r>
          </a:p>
          <a:p>
            <a:endParaRPr lang="en-US" dirty="0"/>
          </a:p>
        </p:txBody>
      </p:sp>
      <p:sp>
        <p:nvSpPr>
          <p:cNvPr id="4" name="Slide Number Placeholder 3"/>
          <p:cNvSpPr>
            <a:spLocks noGrp="1"/>
          </p:cNvSpPr>
          <p:nvPr>
            <p:ph type="sldNum" sz="quarter" idx="5"/>
          </p:nvPr>
        </p:nvSpPr>
        <p:spPr/>
        <p:txBody>
          <a:bodyPr/>
          <a:lstStyle/>
          <a:p>
            <a:fld id="{5B6A41B3-7D15-46D3-912D-7316DD0CFAB3}" type="slidenum">
              <a:rPr lang="en-US" smtClean="0"/>
              <a:t>7</a:t>
            </a:fld>
            <a:endParaRPr lang="en-US"/>
          </a:p>
        </p:txBody>
      </p:sp>
    </p:spTree>
    <p:extLst>
      <p:ext uri="{BB962C8B-B14F-4D97-AF65-F5344CB8AC3E}">
        <p14:creationId xmlns:p14="http://schemas.microsoft.com/office/powerpoint/2010/main" val="76964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latin typeface="Cambria" panose="02040503050406030204" pitchFamily="18" charset="0"/>
              </a:rPr>
              <a:t>Em </a:t>
            </a:r>
            <a:r>
              <a:rPr lang="vi-VN" sz="1200" dirty="0" err="1">
                <a:latin typeface="Cambria" panose="02040503050406030204" pitchFamily="18" charset="0"/>
              </a:rPr>
              <a:t>rất</a:t>
            </a:r>
            <a:r>
              <a:rPr lang="vi-VN" sz="1200" dirty="0">
                <a:latin typeface="Cambria" panose="02040503050406030204" pitchFamily="18" charset="0"/>
              </a:rPr>
              <a:t> khâm </a:t>
            </a:r>
            <a:r>
              <a:rPr lang="vi-VN" sz="1200" dirty="0" err="1">
                <a:latin typeface="Cambria" panose="02040503050406030204" pitchFamily="18" charset="0"/>
              </a:rPr>
              <a:t>phục</a:t>
            </a:r>
            <a:r>
              <a:rPr lang="vi-VN" sz="1200" dirty="0">
                <a:latin typeface="Cambria" panose="02040503050406030204" pitchFamily="18" charset="0"/>
              </a:rPr>
              <a:t> </a:t>
            </a:r>
            <a:r>
              <a:rPr lang="vi-VN" sz="1200" dirty="0" err="1">
                <a:latin typeface="Cambria" panose="02040503050406030204" pitchFamily="18" charset="0"/>
              </a:rPr>
              <a:t>và</a:t>
            </a:r>
            <a:r>
              <a:rPr lang="vi-VN" sz="1200" dirty="0">
                <a:latin typeface="Cambria" panose="02040503050406030204" pitchFamily="18" charset="0"/>
              </a:rPr>
              <a:t> </a:t>
            </a:r>
            <a:r>
              <a:rPr lang="vi-VN" sz="1200" dirty="0" err="1">
                <a:latin typeface="Cambria" panose="02040503050406030204" pitchFamily="18" charset="0"/>
              </a:rPr>
              <a:t>ngưỡng</a:t>
            </a:r>
            <a:r>
              <a:rPr lang="vi-VN" sz="1200" dirty="0">
                <a:latin typeface="Cambria" panose="02040503050406030204" pitchFamily="18" charset="0"/>
              </a:rPr>
              <a:t> </a:t>
            </a:r>
            <a:r>
              <a:rPr lang="vi-VN" sz="1200" dirty="0" err="1">
                <a:latin typeface="Cambria" panose="02040503050406030204" pitchFamily="18" charset="0"/>
              </a:rPr>
              <a:t>mộ</a:t>
            </a:r>
            <a:r>
              <a:rPr lang="vi-VN" sz="1200" dirty="0">
                <a:latin typeface="Cambria" panose="02040503050406030204" pitchFamily="18" charset="0"/>
              </a:rPr>
              <a:t> </a:t>
            </a:r>
            <a:r>
              <a:rPr lang="vi-VN" sz="1200" dirty="0" err="1">
                <a:latin typeface="Cambria" panose="02040503050406030204" pitchFamily="18" charset="0"/>
              </a:rPr>
              <a:t>cậu</a:t>
            </a:r>
            <a:r>
              <a:rPr lang="vi-VN" sz="1200" dirty="0">
                <a:latin typeface="Cambria" panose="02040503050406030204" pitchFamily="18" charset="0"/>
              </a:rPr>
              <a:t> </a:t>
            </a:r>
            <a:r>
              <a:rPr lang="vi-VN" sz="1200" dirty="0" err="1">
                <a:latin typeface="Cambria" panose="02040503050406030204" pitchFamily="18" charset="0"/>
              </a:rPr>
              <a:t>bé</a:t>
            </a:r>
            <a:r>
              <a:rPr lang="vi-VN" sz="1200" dirty="0">
                <a:latin typeface="Cambria" panose="02040503050406030204" pitchFamily="18" charset="0"/>
              </a:rPr>
              <a:t>. </a:t>
            </a:r>
            <a:r>
              <a:rPr lang="vi-VN" sz="1200" dirty="0" err="1">
                <a:latin typeface="Cambria" panose="02040503050406030204" pitchFamily="18" charset="0"/>
              </a:rPr>
              <a:t>Cậu</a:t>
            </a:r>
            <a:r>
              <a:rPr lang="vi-VN" sz="1200" dirty="0">
                <a:latin typeface="Cambria" panose="02040503050406030204" pitchFamily="18" charset="0"/>
              </a:rPr>
              <a:t> </a:t>
            </a:r>
            <a:r>
              <a:rPr lang="vi-VN" sz="1200" dirty="0" err="1">
                <a:latin typeface="Cambria" panose="02040503050406030204" pitchFamily="18" charset="0"/>
              </a:rPr>
              <a:t>bé</a:t>
            </a:r>
            <a:r>
              <a:rPr lang="vi-VN" sz="1200" dirty="0">
                <a:latin typeface="Cambria" panose="02040503050406030204" pitchFamily="18" charset="0"/>
              </a:rPr>
              <a:t> </a:t>
            </a:r>
            <a:r>
              <a:rPr lang="vi-VN" sz="1200" dirty="0" err="1">
                <a:latin typeface="Cambria" panose="02040503050406030204" pitchFamily="18" charset="0"/>
              </a:rPr>
              <a:t>là</a:t>
            </a:r>
            <a:r>
              <a:rPr lang="vi-VN" sz="1200" dirty="0">
                <a:latin typeface="Cambria" panose="02040503050406030204" pitchFamily="18" charset="0"/>
              </a:rPr>
              <a:t> </a:t>
            </a:r>
            <a:r>
              <a:rPr lang="vi-VN" sz="1200" dirty="0" err="1">
                <a:latin typeface="Cambria" panose="02040503050406030204" pitchFamily="18" charset="0"/>
              </a:rPr>
              <a:t>một</a:t>
            </a:r>
            <a:r>
              <a:rPr lang="vi-VN" sz="1200" dirty="0">
                <a:latin typeface="Cambria" panose="02040503050406030204" pitchFamily="18" charset="0"/>
              </a:rPr>
              <a:t> </a:t>
            </a:r>
            <a:r>
              <a:rPr lang="vi-VN" sz="1200" dirty="0" err="1">
                <a:latin typeface="Cambria" panose="02040503050406030204" pitchFamily="18" charset="0"/>
              </a:rPr>
              <a:t>người</a:t>
            </a:r>
            <a:r>
              <a:rPr lang="vi-VN" sz="1200" dirty="0">
                <a:latin typeface="Cambria" panose="02040503050406030204" pitchFamily="18" charset="0"/>
              </a:rPr>
              <a:t> </a:t>
            </a:r>
            <a:r>
              <a:rPr lang="vi-VN" sz="1200" dirty="0" err="1">
                <a:latin typeface="Cambria" panose="02040503050406030204" pitchFamily="18" charset="0"/>
              </a:rPr>
              <a:t>rất</a:t>
            </a:r>
            <a:r>
              <a:rPr lang="vi-VN" sz="1200" dirty="0">
                <a:latin typeface="Cambria" panose="02040503050406030204" pitchFamily="18" charset="0"/>
              </a:rPr>
              <a:t> </a:t>
            </a:r>
            <a:r>
              <a:rPr lang="vi-VN" sz="1200" dirty="0" err="1">
                <a:latin typeface="Cambria" panose="02040503050406030204" pitchFamily="18" charset="0"/>
              </a:rPr>
              <a:t>tốt</a:t>
            </a:r>
            <a:r>
              <a:rPr lang="vi-VN" sz="1200" dirty="0">
                <a:latin typeface="Cambria" panose="02040503050406030204" pitchFamily="18" charset="0"/>
              </a:rPr>
              <a:t> </a:t>
            </a:r>
            <a:r>
              <a:rPr lang="vi-VN" sz="1200" dirty="0" err="1">
                <a:latin typeface="Cambria" panose="02040503050406030204" pitchFamily="18" charset="0"/>
              </a:rPr>
              <a:t>bụng</a:t>
            </a:r>
            <a:r>
              <a:rPr lang="vi-VN" sz="1200" dirty="0">
                <a:latin typeface="Cambria" panose="02040503050406030204" pitchFamily="18" charset="0"/>
              </a:rPr>
              <a:t> </a:t>
            </a:r>
            <a:r>
              <a:rPr lang="vi-VN" sz="1200" dirty="0" err="1">
                <a:latin typeface="Cambria" panose="02040503050406030204" pitchFamily="18" charset="0"/>
              </a:rPr>
              <a:t>và</a:t>
            </a:r>
            <a:r>
              <a:rPr lang="vi-VN" sz="1200" dirty="0">
                <a:latin typeface="Cambria" panose="02040503050406030204" pitchFamily="18" charset="0"/>
              </a:rPr>
              <a:t> gan </a:t>
            </a:r>
            <a:r>
              <a:rPr lang="vi-VN" sz="1200" dirty="0" err="1">
                <a:latin typeface="Cambria" panose="02040503050406030204" pitchFamily="18" charset="0"/>
              </a:rPr>
              <a:t>dạ</a:t>
            </a:r>
            <a:r>
              <a:rPr lang="vi-VN" sz="1200" dirty="0">
                <a:latin typeface="Cambria" panose="02040503050406030204" pitchFamily="18" charset="0"/>
              </a:rPr>
              <a:t>. </a:t>
            </a:r>
            <a:r>
              <a:rPr lang="vi-VN" sz="1200" dirty="0" err="1">
                <a:latin typeface="Cambria" panose="02040503050406030204" pitchFamily="18" charset="0"/>
              </a:rPr>
              <a:t>Để</a:t>
            </a:r>
            <a:r>
              <a:rPr lang="vi-VN" sz="1200" dirty="0">
                <a:latin typeface="Cambria" panose="02040503050406030204" pitchFamily="18" charset="0"/>
              </a:rPr>
              <a:t> </a:t>
            </a:r>
            <a:r>
              <a:rPr lang="vi-VN" sz="1200" dirty="0" err="1">
                <a:latin typeface="Cambria" panose="02040503050406030204" pitchFamily="18" charset="0"/>
              </a:rPr>
              <a:t>cứu</a:t>
            </a:r>
            <a:r>
              <a:rPr lang="vi-VN" sz="1200" dirty="0">
                <a:latin typeface="Cambria" panose="02040503050406030204" pitchFamily="18" charset="0"/>
              </a:rPr>
              <a:t> </a:t>
            </a:r>
            <a:r>
              <a:rPr lang="vi-VN" sz="1200" dirty="0" err="1">
                <a:latin typeface="Cambria" panose="02040503050406030204" pitchFamily="18" charset="0"/>
              </a:rPr>
              <a:t>người</a:t>
            </a:r>
            <a:r>
              <a:rPr lang="vi-VN" sz="1200" dirty="0">
                <a:latin typeface="Cambria" panose="02040503050406030204" pitchFamily="18" charset="0"/>
              </a:rPr>
              <a:t> </a:t>
            </a:r>
            <a:r>
              <a:rPr lang="vi-VN" sz="1200" dirty="0" err="1">
                <a:latin typeface="Cambria" panose="02040503050406030204" pitchFamily="18" charset="0"/>
              </a:rPr>
              <a:t>mà</a:t>
            </a:r>
            <a:r>
              <a:rPr lang="vi-VN" sz="1200" dirty="0">
                <a:latin typeface="Cambria" panose="02040503050406030204" pitchFamily="18" charset="0"/>
              </a:rPr>
              <a:t> </a:t>
            </a:r>
            <a:r>
              <a:rPr lang="vi-VN" sz="1200" dirty="0" err="1">
                <a:latin typeface="Cambria" panose="02040503050406030204" pitchFamily="18" charset="0"/>
              </a:rPr>
              <a:t>cậu</a:t>
            </a:r>
            <a:r>
              <a:rPr lang="vi-VN" sz="1200" dirty="0">
                <a:latin typeface="Cambria" panose="02040503050406030204" pitchFamily="18" charset="0"/>
              </a:rPr>
              <a:t> không </a:t>
            </a:r>
            <a:r>
              <a:rPr lang="vi-VN" sz="1200" dirty="0" err="1">
                <a:latin typeface="Cambria" panose="02040503050406030204" pitchFamily="18" charset="0"/>
              </a:rPr>
              <a:t>màng</a:t>
            </a:r>
            <a:r>
              <a:rPr lang="vi-VN" sz="1200" dirty="0">
                <a:latin typeface="Cambria" panose="02040503050406030204" pitchFamily="18" charset="0"/>
              </a:rPr>
              <a:t> </a:t>
            </a:r>
            <a:r>
              <a:rPr lang="vi-VN" sz="1200" dirty="0" err="1">
                <a:latin typeface="Cambria" panose="02040503050406030204" pitchFamily="18" charset="0"/>
              </a:rPr>
              <a:t>đến</a:t>
            </a:r>
            <a:r>
              <a:rPr lang="vi-VN" sz="1200" dirty="0">
                <a:latin typeface="Cambria" panose="02040503050406030204" pitchFamily="18" charset="0"/>
              </a:rPr>
              <a:t> </a:t>
            </a:r>
            <a:r>
              <a:rPr lang="vi-VN" sz="1200" dirty="0" err="1">
                <a:latin typeface="Cambria" panose="02040503050406030204" pitchFamily="18" charset="0"/>
              </a:rPr>
              <a:t>đến</a:t>
            </a:r>
            <a:r>
              <a:rPr lang="vi-VN" sz="1200" dirty="0">
                <a:latin typeface="Cambria" panose="02040503050406030204" pitchFamily="18" charset="0"/>
              </a:rPr>
              <a:t> </a:t>
            </a:r>
            <a:r>
              <a:rPr lang="vi-VN" sz="1200" dirty="0" err="1">
                <a:latin typeface="Cambria" panose="02040503050406030204" pitchFamily="18" charset="0"/>
              </a:rPr>
              <a:t>bản</a:t>
            </a:r>
            <a:r>
              <a:rPr lang="vi-VN" sz="1200" dirty="0">
                <a:latin typeface="Cambria" panose="02040503050406030204" pitchFamily="18" charset="0"/>
              </a:rPr>
              <a:t> thân, </a:t>
            </a:r>
            <a:r>
              <a:rPr lang="vi-VN" sz="1200" dirty="0" err="1">
                <a:latin typeface="Cambria" panose="02040503050406030204" pitchFamily="18" charset="0"/>
              </a:rPr>
              <a:t>chạy</a:t>
            </a:r>
            <a:r>
              <a:rPr lang="vi-VN" sz="1200" dirty="0">
                <a:latin typeface="Cambria" panose="02040503050406030204" pitchFamily="18" charset="0"/>
              </a:rPr>
              <a:t> </a:t>
            </a:r>
            <a:r>
              <a:rPr lang="vi-VN" sz="1200" dirty="0" err="1">
                <a:latin typeface="Cambria" panose="02040503050406030204" pitchFamily="18" charset="0"/>
              </a:rPr>
              <a:t>thật</a:t>
            </a:r>
            <a:r>
              <a:rPr lang="vi-VN" sz="1200" dirty="0">
                <a:latin typeface="Cambria" panose="02040503050406030204" pitchFamily="18" charset="0"/>
              </a:rPr>
              <a:t> nhanh </a:t>
            </a:r>
            <a:r>
              <a:rPr lang="vi-VN" sz="1200" dirty="0" err="1">
                <a:latin typeface="Cambria" panose="02040503050406030204" pitchFamily="18" charset="0"/>
              </a:rPr>
              <a:t>nhằm</a:t>
            </a:r>
            <a:r>
              <a:rPr lang="vi-VN" sz="1200" dirty="0">
                <a:latin typeface="Cambria" panose="02040503050406030204" pitchFamily="18" charset="0"/>
              </a:rPr>
              <a:t> </a:t>
            </a:r>
            <a:r>
              <a:rPr lang="vi-VN" sz="1200" dirty="0" err="1">
                <a:latin typeface="Cambria" panose="02040503050406030204" pitchFamily="18" charset="0"/>
              </a:rPr>
              <a:t>giúp</a:t>
            </a:r>
            <a:r>
              <a:rPr lang="vi-VN" sz="1200" dirty="0">
                <a:latin typeface="Cambria" panose="02040503050406030204" pitchFamily="18" charset="0"/>
              </a:rPr>
              <a:t> </a:t>
            </a:r>
            <a:r>
              <a:rPr lang="vi-VN" sz="1200" dirty="0" err="1">
                <a:latin typeface="Cambria" panose="02040503050406030204" pitchFamily="18" charset="0"/>
              </a:rPr>
              <a:t>người</a:t>
            </a:r>
            <a:r>
              <a:rPr lang="vi-VN" sz="1200" dirty="0">
                <a:latin typeface="Cambria" panose="02040503050406030204" pitchFamily="18" charset="0"/>
              </a:rPr>
              <a:t> </a:t>
            </a:r>
            <a:r>
              <a:rPr lang="vi-VN" sz="1200" dirty="0" err="1">
                <a:latin typeface="Cambria" panose="02040503050406030204" pitchFamily="18" charset="0"/>
              </a:rPr>
              <a:t>bị</a:t>
            </a:r>
            <a:r>
              <a:rPr lang="vi-VN" sz="1200" dirty="0">
                <a:latin typeface="Cambria" panose="02040503050406030204" pitchFamily="18" charset="0"/>
              </a:rPr>
              <a:t> </a:t>
            </a:r>
            <a:r>
              <a:rPr lang="vi-VN" sz="1200" dirty="0" err="1">
                <a:latin typeface="Cambria" panose="02040503050406030204" pitchFamily="18" charset="0"/>
              </a:rPr>
              <a:t>nạn</a:t>
            </a:r>
            <a:r>
              <a:rPr lang="vi-VN" sz="1200" dirty="0">
                <a:latin typeface="Cambria" panose="02040503050406030204" pitchFamily="18" charset="0"/>
              </a:rPr>
              <a:t> </a:t>
            </a:r>
            <a:r>
              <a:rPr lang="vi-VN" sz="1200" dirty="0" err="1">
                <a:latin typeface="Cambria" panose="02040503050406030204" pitchFamily="18" charset="0"/>
              </a:rPr>
              <a:t>có</a:t>
            </a:r>
            <a:r>
              <a:rPr lang="vi-VN" sz="1200" dirty="0">
                <a:latin typeface="Cambria" panose="02040503050406030204" pitchFamily="18" charset="0"/>
              </a:rPr>
              <a:t> </a:t>
            </a:r>
            <a:r>
              <a:rPr lang="vi-VN" sz="1200" dirty="0" err="1">
                <a:latin typeface="Cambria" panose="02040503050406030204" pitchFamily="18" charset="0"/>
              </a:rPr>
              <a:t>thể</a:t>
            </a:r>
            <a:r>
              <a:rPr lang="vi-VN" sz="1200" dirty="0">
                <a:latin typeface="Cambria" panose="02040503050406030204" pitchFamily="18" charset="0"/>
              </a:rPr>
              <a:t> </a:t>
            </a:r>
            <a:r>
              <a:rPr lang="vi-VN" sz="1200" dirty="0" err="1">
                <a:latin typeface="Cambria" panose="02040503050406030204" pitchFamily="18" charset="0"/>
              </a:rPr>
              <a:t>được</a:t>
            </a:r>
            <a:r>
              <a:rPr lang="vi-VN" sz="1200" dirty="0">
                <a:latin typeface="Cambria" panose="02040503050406030204" pitchFamily="18" charset="0"/>
              </a:rPr>
              <a:t> </a:t>
            </a:r>
            <a:r>
              <a:rPr lang="vi-VN" sz="1200" dirty="0" err="1">
                <a:latin typeface="Cambria" panose="02040503050406030204" pitchFamily="18" charset="0"/>
              </a:rPr>
              <a:t>cứu</a:t>
            </a:r>
            <a:r>
              <a:rPr lang="vi-VN" sz="1200" dirty="0">
                <a:latin typeface="Cambria" panose="02040503050406030204" pitchFamily="18" charset="0"/>
              </a:rPr>
              <a:t> </a:t>
            </a:r>
            <a:r>
              <a:rPr lang="vi-VN" sz="1200" dirty="0" err="1">
                <a:latin typeface="Cambria" panose="02040503050406030204" pitchFamily="18" charset="0"/>
              </a:rPr>
              <a:t>kịp</a:t>
            </a:r>
            <a:r>
              <a:rPr lang="vi-VN" sz="1200" dirty="0">
                <a:latin typeface="Cambria" panose="02040503050406030204" pitchFamily="18" charset="0"/>
              </a:rPr>
              <a:t> </a:t>
            </a:r>
            <a:r>
              <a:rPr lang="vi-VN" sz="1200" dirty="0" err="1">
                <a:latin typeface="Cambria" panose="02040503050406030204" pitchFamily="18" charset="0"/>
              </a:rPr>
              <a:t>thời</a:t>
            </a:r>
            <a:r>
              <a:rPr lang="vi-VN" sz="1200" dirty="0">
                <a:latin typeface="Cambria" panose="02040503050406030204" pitchFamily="18" charset="0"/>
              </a:rPr>
              <a:t>. </a:t>
            </a:r>
          </a:p>
          <a:p>
            <a:endParaRPr lang="en-US" dirty="0"/>
          </a:p>
        </p:txBody>
      </p:sp>
      <p:sp>
        <p:nvSpPr>
          <p:cNvPr id="4" name="Slide Number Placeholder 3"/>
          <p:cNvSpPr>
            <a:spLocks noGrp="1"/>
          </p:cNvSpPr>
          <p:nvPr>
            <p:ph type="sldNum" sz="quarter" idx="5"/>
          </p:nvPr>
        </p:nvSpPr>
        <p:spPr/>
        <p:txBody>
          <a:bodyPr/>
          <a:lstStyle/>
          <a:p>
            <a:fld id="{5B6A41B3-7D15-46D3-912D-7316DD0CFAB3}" type="slidenum">
              <a:rPr lang="en-US" smtClean="0"/>
              <a:t>9</a:t>
            </a:fld>
            <a:endParaRPr lang="en-US"/>
          </a:p>
        </p:txBody>
      </p:sp>
    </p:spTree>
    <p:extLst>
      <p:ext uri="{BB962C8B-B14F-4D97-AF65-F5344CB8AC3E}">
        <p14:creationId xmlns:p14="http://schemas.microsoft.com/office/powerpoint/2010/main" val="3112026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3E998364-ABFF-9D4C-9412-6B76ADDDDCD5}"/>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A31283A6-4DF4-4E4D-B596-1E08B0D942FA}"/>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C6312E13-0932-4441-854C-8913374E0431}"/>
              </a:ext>
            </a:extLst>
          </p:cNvPr>
          <p:cNvPicPr>
            <a:picLocks noChangeAspect="1"/>
          </p:cNvPicPr>
          <p:nvPr userDrawn="1"/>
        </p:nvPicPr>
        <p:blipFill>
          <a:blip r:embed="rId14"/>
          <a:stretch>
            <a:fillRect/>
          </a:stretch>
        </p:blipFill>
        <p:spPr>
          <a:xfrm>
            <a:off x="2048022" y="11819690"/>
            <a:ext cx="2706858" cy="38133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image" Target="../media/image2.png"/><Relationship Id="rId16"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svg"/><Relationship Id="rId3" Type="http://schemas.openxmlformats.org/officeDocument/2006/relationships/image" Target="../media/image3.svg"/><Relationship Id="rId7" Type="http://schemas.openxmlformats.org/officeDocument/2006/relationships/image" Target="../media/image47.sv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9.svg"/><Relationship Id="rId5" Type="http://schemas.openxmlformats.org/officeDocument/2006/relationships/image" Target="../media/image45.sv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11.sv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svg"/><Relationship Id="rId3" Type="http://schemas.openxmlformats.org/officeDocument/2006/relationships/image" Target="../media/image3.svg"/><Relationship Id="rId7" Type="http://schemas.openxmlformats.org/officeDocument/2006/relationships/image" Target="../media/image47.svg"/><Relationship Id="rId12"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9.svg"/><Relationship Id="rId5" Type="http://schemas.openxmlformats.org/officeDocument/2006/relationships/image" Target="../media/image45.svg"/><Relationship Id="rId10" Type="http://schemas.openxmlformats.org/officeDocument/2006/relationships/image" Target="../media/image8.png"/><Relationship Id="rId4" Type="http://schemas.openxmlformats.org/officeDocument/2006/relationships/image" Target="../media/image44.png"/><Relationship Id="rId9" Type="http://schemas.openxmlformats.org/officeDocument/2006/relationships/image" Target="../media/image11.sv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52.emf"/><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svg"/><Relationship Id="rId3" Type="http://schemas.openxmlformats.org/officeDocument/2006/relationships/image" Target="../media/image3.sv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26.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9.svg"/><Relationship Id="rId15" Type="http://schemas.openxmlformats.org/officeDocument/2006/relationships/image" Target="../media/image25.emf"/><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1.sv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svg"/><Relationship Id="rId3" Type="http://schemas.openxmlformats.org/officeDocument/2006/relationships/image" Target="../media/image3.svg"/><Relationship Id="rId7" Type="http://schemas.openxmlformats.org/officeDocument/2006/relationships/image" Target="../media/image19.svg"/><Relationship Id="rId12" Type="http://schemas.openxmlformats.org/officeDocument/2006/relationships/image" Target="../media/image22.png"/><Relationship Id="rId2" Type="http://schemas.openxmlformats.org/officeDocument/2006/relationships/image" Target="../media/image2.png"/><Relationship Id="rId16"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3.svg"/><Relationship Id="rId5" Type="http://schemas.openxmlformats.org/officeDocument/2006/relationships/image" Target="../media/image9.svg"/><Relationship Id="rId15" Type="http://schemas.openxmlformats.org/officeDocument/2006/relationships/image" Target="../media/image27.emf"/><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21.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33.emf"/><Relationship Id="rId3" Type="http://schemas.openxmlformats.org/officeDocument/2006/relationships/image" Target="../media/image3.svg"/><Relationship Id="rId7" Type="http://schemas.openxmlformats.org/officeDocument/2006/relationships/image" Target="../media/image32.svg"/><Relationship Id="rId12" Type="http://schemas.openxmlformats.org/officeDocument/2006/relationships/slide" Target="slide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slide" Target="slide8.xml"/><Relationship Id="rId5" Type="http://schemas.openxmlformats.org/officeDocument/2006/relationships/image" Target="../media/image30.svg"/><Relationship Id="rId10" Type="http://schemas.openxmlformats.org/officeDocument/2006/relationships/slide" Target="slide7.xml"/><Relationship Id="rId4" Type="http://schemas.openxmlformats.org/officeDocument/2006/relationships/image" Target="../media/image29.pn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svg"/><Relationship Id="rId3" Type="http://schemas.openxmlformats.org/officeDocument/2006/relationships/image" Target="../media/image3.svg"/><Relationship Id="rId7" Type="http://schemas.openxmlformats.org/officeDocument/2006/relationships/image" Target="../media/image35.sv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38.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9.svg"/><Relationship Id="rId2" Type="http://schemas.openxmlformats.org/officeDocument/2006/relationships/notesSlide" Target="../notesSlides/notesSlide1.xml"/><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9.svg"/><Relationship Id="rId2" Type="http://schemas.openxmlformats.org/officeDocument/2006/relationships/notesSlide" Target="../notesSlides/notesSlide2.xml"/><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svg"/><Relationship Id="rId3" Type="http://schemas.openxmlformats.org/officeDocument/2006/relationships/image" Target="../media/image3.svg"/><Relationship Id="rId7" Type="http://schemas.openxmlformats.org/officeDocument/2006/relationships/image" Target="../media/image35.svg"/><Relationship Id="rId12"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9.svg"/><Relationship Id="rId5" Type="http://schemas.openxmlformats.org/officeDocument/2006/relationships/image" Target="../media/image7.svg"/><Relationship Id="rId15" Type="http://schemas.openxmlformats.org/officeDocument/2006/relationships/image" Target="../media/image41.pn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svg"/><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6.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9.svg"/><Relationship Id="rId2" Type="http://schemas.openxmlformats.org/officeDocument/2006/relationships/notesSlide" Target="../notesSlides/notesSlide3.xml"/><Relationship Id="rId16"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5" Type="http://schemas.openxmlformats.org/officeDocument/2006/relationships/slide" Target="slide4.xml"/><Relationship Id="rId10" Type="http://schemas.openxmlformats.org/officeDocument/2006/relationships/image" Target="../media/image5.svg"/><Relationship Id="rId4" Type="http://schemas.openxmlformats.org/officeDocument/2006/relationships/image" Target="../media/image3.svg"/><Relationship Id="rId9" Type="http://schemas.openxmlformats.org/officeDocument/2006/relationships/image" Target="../media/image4.png"/><Relationship Id="rId14" Type="http://schemas.openxmlformats.org/officeDocument/2006/relationships/image" Target="../media/image3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rot="-10800000">
            <a:off x="13729131" y="0"/>
            <a:ext cx="4558869" cy="10287000"/>
          </a:xfrm>
          <a:custGeom>
            <a:avLst/>
            <a:gdLst/>
            <a:ahLst/>
            <a:cxnLst/>
            <a:rect l="l" t="t" r="r" b="b"/>
            <a:pathLst>
              <a:path w="4558869" h="10287000">
                <a:moveTo>
                  <a:pt x="0" y="0"/>
                </a:moveTo>
                <a:lnTo>
                  <a:pt x="4558869" y="0"/>
                </a:lnTo>
                <a:lnTo>
                  <a:pt x="45588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01152"/>
            </a:stretch>
          </a:blipFill>
        </p:spPr>
      </p:sp>
      <p:sp>
        <p:nvSpPr>
          <p:cNvPr id="3" name="Freeform 3"/>
          <p:cNvSpPr/>
          <p:nvPr/>
        </p:nvSpPr>
        <p:spPr>
          <a:xfrm rot="4197219">
            <a:off x="-770512" y="584986"/>
            <a:ext cx="2645352" cy="2304763"/>
          </a:xfrm>
          <a:custGeom>
            <a:avLst/>
            <a:gdLst/>
            <a:ahLst/>
            <a:cxnLst/>
            <a:rect l="l" t="t" r="r" b="b"/>
            <a:pathLst>
              <a:path w="2645352" h="2304763">
                <a:moveTo>
                  <a:pt x="0" y="0"/>
                </a:moveTo>
                <a:lnTo>
                  <a:pt x="2645352" y="0"/>
                </a:lnTo>
                <a:lnTo>
                  <a:pt x="2645352" y="2304762"/>
                </a:lnTo>
                <a:lnTo>
                  <a:pt x="0" y="23047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9"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4" y="5938399"/>
                    <a:pt x="8074601" y="5939669"/>
                    <a:pt x="7973167"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8"/>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8" y="0"/>
                    <a:pt x="9328689" y="2540"/>
                    <a:pt x="9485450" y="2540"/>
                  </a:cubicBezTo>
                  <a:cubicBezTo>
                    <a:pt x="9918848" y="3810"/>
                    <a:pt x="10361467" y="5080"/>
                    <a:pt x="10794865" y="7620"/>
                  </a:cubicBezTo>
                  <a:cubicBezTo>
                    <a:pt x="11025396" y="8890"/>
                    <a:pt x="11255927" y="12700"/>
                    <a:pt x="11486458" y="16510"/>
                  </a:cubicBezTo>
                  <a:cubicBezTo>
                    <a:pt x="11541785" y="16510"/>
                    <a:pt x="11597113"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6"/>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5" y="40640"/>
                  </a:cubicBezTo>
                  <a:cubicBezTo>
                    <a:pt x="11311255" y="36830"/>
                    <a:pt x="11071503" y="31750"/>
                    <a:pt x="10840972" y="30480"/>
                  </a:cubicBezTo>
                  <a:cubicBezTo>
                    <a:pt x="10278477" y="26670"/>
                    <a:pt x="9706760" y="25400"/>
                    <a:pt x="9144265" y="22860"/>
                  </a:cubicBezTo>
                  <a:cubicBezTo>
                    <a:pt x="9061274"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8"/>
                    <a:pt x="29210" y="5012134"/>
                    <a:pt x="30480" y="5170637"/>
                  </a:cubicBezTo>
                  <a:cubicBezTo>
                    <a:pt x="30480" y="5287184"/>
                    <a:pt x="33020" y="5403730"/>
                    <a:pt x="33020" y="5520277"/>
                  </a:cubicBezTo>
                  <a:cubicBezTo>
                    <a:pt x="33020" y="5646147"/>
                    <a:pt x="33020" y="5772018"/>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1"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10" name="Freeform 10"/>
          <p:cNvSpPr/>
          <p:nvPr/>
        </p:nvSpPr>
        <p:spPr>
          <a:xfrm>
            <a:off x="15330381" y="427797"/>
            <a:ext cx="2154515" cy="1982154"/>
          </a:xfrm>
          <a:custGeom>
            <a:avLst/>
            <a:gdLst/>
            <a:ahLst/>
            <a:cxnLst/>
            <a:rect l="l" t="t" r="r" b="b"/>
            <a:pathLst>
              <a:path w="2154515" h="1982154">
                <a:moveTo>
                  <a:pt x="0" y="0"/>
                </a:moveTo>
                <a:lnTo>
                  <a:pt x="2154514" y="0"/>
                </a:lnTo>
                <a:lnTo>
                  <a:pt x="2154514" y="1982154"/>
                </a:lnTo>
                <a:lnTo>
                  <a:pt x="0" y="1982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2016537">
            <a:off x="16480111" y="2936398"/>
            <a:ext cx="1901530" cy="1739900"/>
          </a:xfrm>
          <a:custGeom>
            <a:avLst/>
            <a:gdLst/>
            <a:ahLst/>
            <a:cxnLst/>
            <a:rect l="l" t="t" r="r" b="b"/>
            <a:pathLst>
              <a:path w="1901530" h="1739900">
                <a:moveTo>
                  <a:pt x="0" y="0"/>
                </a:moveTo>
                <a:lnTo>
                  <a:pt x="1901530" y="0"/>
                </a:lnTo>
                <a:lnTo>
                  <a:pt x="1901530" y="1739900"/>
                </a:lnTo>
                <a:lnTo>
                  <a:pt x="0" y="1739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178649">
            <a:off x="7894269" y="7414846"/>
            <a:ext cx="3054065" cy="2660854"/>
          </a:xfrm>
          <a:custGeom>
            <a:avLst/>
            <a:gdLst/>
            <a:ahLst/>
            <a:cxnLst/>
            <a:rect l="l" t="t" r="r" b="b"/>
            <a:pathLst>
              <a:path w="3054065" h="2660854">
                <a:moveTo>
                  <a:pt x="0" y="0"/>
                </a:moveTo>
                <a:lnTo>
                  <a:pt x="3054065" y="0"/>
                </a:lnTo>
                <a:lnTo>
                  <a:pt x="3054065" y="2660854"/>
                </a:lnTo>
                <a:lnTo>
                  <a:pt x="0" y="26608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0800000">
            <a:off x="1257300" y="8486081"/>
            <a:ext cx="1556085" cy="1431598"/>
          </a:xfrm>
          <a:custGeom>
            <a:avLst/>
            <a:gdLst/>
            <a:ahLst/>
            <a:cxnLst/>
            <a:rect l="l" t="t" r="r" b="b"/>
            <a:pathLst>
              <a:path w="1556085" h="1431598">
                <a:moveTo>
                  <a:pt x="0" y="0"/>
                </a:moveTo>
                <a:lnTo>
                  <a:pt x="1556085" y="0"/>
                </a:lnTo>
                <a:lnTo>
                  <a:pt x="1556085" y="1431599"/>
                </a:lnTo>
                <a:lnTo>
                  <a:pt x="0" y="1431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8783462">
            <a:off x="581286" y="7579067"/>
            <a:ext cx="1045660" cy="956779"/>
          </a:xfrm>
          <a:custGeom>
            <a:avLst/>
            <a:gdLst/>
            <a:ahLst/>
            <a:cxnLst/>
            <a:rect l="l" t="t" r="r" b="b"/>
            <a:pathLst>
              <a:path w="1045660" h="956779">
                <a:moveTo>
                  <a:pt x="0" y="0"/>
                </a:moveTo>
                <a:lnTo>
                  <a:pt x="1045659" y="0"/>
                </a:lnTo>
                <a:lnTo>
                  <a:pt x="1045659" y="956779"/>
                </a:lnTo>
                <a:lnTo>
                  <a:pt x="0" y="956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0657605" y="3707538"/>
            <a:ext cx="7630395" cy="582771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14"/>
            <a:stretch>
              <a:fillRect/>
            </a:stretch>
          </a:blipFill>
        </p:spPr>
      </p:sp>
      <p:pic>
        <p:nvPicPr>
          <p:cNvPr id="17" name="Picture 16">
            <a:extLst>
              <a:ext uri="{FF2B5EF4-FFF2-40B4-BE49-F238E27FC236}">
                <a16:creationId xmlns:a16="http://schemas.microsoft.com/office/drawing/2014/main" id="{D897C1C6-7FC6-6F48-8C96-9A255B0B322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460452" y="751748"/>
            <a:ext cx="1778000" cy="1409700"/>
          </a:xfrm>
          <a:prstGeom prst="rect">
            <a:avLst/>
          </a:prstGeom>
        </p:spPr>
      </p:pic>
      <p:cxnSp>
        <p:nvCxnSpPr>
          <p:cNvPr id="19" name="Straight Connector 18">
            <a:extLst>
              <a:ext uri="{FF2B5EF4-FFF2-40B4-BE49-F238E27FC236}">
                <a16:creationId xmlns:a16="http://schemas.microsoft.com/office/drawing/2014/main" id="{86DFA75E-5258-F94F-9900-95F9AD333513}"/>
              </a:ext>
            </a:extLst>
          </p:cNvPr>
          <p:cNvCxnSpPr/>
          <p:nvPr/>
        </p:nvCxnSpPr>
        <p:spPr>
          <a:xfrm>
            <a:off x="2590800" y="5142682"/>
            <a:ext cx="7467600" cy="0"/>
          </a:xfrm>
          <a:prstGeom prst="line">
            <a:avLst/>
          </a:prstGeom>
          <a:ln w="76200">
            <a:prstDash val="dash"/>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41FB0DD9-5ACD-BB41-80B2-5AF420B0D44A}"/>
              </a:ext>
            </a:extLst>
          </p:cNvPr>
          <p:cNvPicPr>
            <a:picLocks noChangeAspect="1"/>
          </p:cNvPicPr>
          <p:nvPr/>
        </p:nvPicPr>
        <p:blipFill>
          <a:blip r:embed="rId16"/>
          <a:stretch>
            <a:fillRect/>
          </a:stretch>
        </p:blipFill>
        <p:spPr>
          <a:xfrm>
            <a:off x="1785717" y="1809486"/>
            <a:ext cx="14109700" cy="3604990"/>
          </a:xfrm>
          <a:prstGeom prst="rect">
            <a:avLst/>
          </a:prstGeom>
        </p:spPr>
      </p:pic>
      <p:pic>
        <p:nvPicPr>
          <p:cNvPr id="16" name="Picture 15">
            <a:extLst>
              <a:ext uri="{FF2B5EF4-FFF2-40B4-BE49-F238E27FC236}">
                <a16:creationId xmlns:a16="http://schemas.microsoft.com/office/drawing/2014/main" id="{13E94A1C-9001-8245-8919-47FA7603057C}"/>
              </a:ext>
            </a:extLst>
          </p:cNvPr>
          <p:cNvPicPr>
            <a:picLocks noChangeAspect="1"/>
          </p:cNvPicPr>
          <p:nvPr/>
        </p:nvPicPr>
        <p:blipFill>
          <a:blip r:embed="rId17"/>
          <a:stretch>
            <a:fillRect/>
          </a:stretch>
        </p:blipFill>
        <p:spPr>
          <a:xfrm>
            <a:off x="2630208" y="5427544"/>
            <a:ext cx="9753600" cy="1612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dissolve">
                                      <p:cBhvr>
                                        <p:cTn id="14" dur="500"/>
                                        <p:tgtEl>
                                          <p:spTgt spid="19"/>
                                        </p:tgtEl>
                                      </p:cBhvr>
                                    </p:animEffect>
                                  </p:childTnLst>
                                </p:cTn>
                              </p:par>
                              <p:par>
                                <p:cTn id="15" presetID="9"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1693244" y="1044516"/>
            <a:ext cx="17611725" cy="83820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16" name="Freeform 16"/>
          <p:cNvSpPr/>
          <p:nvPr/>
        </p:nvSpPr>
        <p:spPr>
          <a:xfrm>
            <a:off x="12662261" y="57849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4035413" y="60500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5196383" y="6488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0">
            <a:extLst>
              <a:ext uri="{FF2B5EF4-FFF2-40B4-BE49-F238E27FC236}">
                <a16:creationId xmlns:a16="http://schemas.microsoft.com/office/drawing/2014/main" id="{300C479C-B541-D947-88FB-122CC00E1159}"/>
              </a:ext>
            </a:extLst>
          </p:cNvPr>
          <p:cNvSpPr txBox="1"/>
          <p:nvPr/>
        </p:nvSpPr>
        <p:spPr>
          <a:xfrm>
            <a:off x="4191000" y="1528511"/>
            <a:ext cx="14530245" cy="707886"/>
          </a:xfrm>
          <a:prstGeom prst="rect">
            <a:avLst/>
          </a:prstGeom>
          <a:noFill/>
        </p:spPr>
        <p:txBody>
          <a:bodyPr wrap="square" rtlCol="0">
            <a:spAutoFit/>
          </a:bodyPr>
          <a:lstStyle/>
          <a:p>
            <a:r>
              <a:rPr lang="en-VN" sz="4000" i="1" dirty="0">
                <a:latin typeface="Cambria" panose="02040503050406030204" pitchFamily="18" charset="0"/>
              </a:rPr>
              <a:t>Nghe – viết</a:t>
            </a:r>
            <a:r>
              <a:rPr lang="en-VN" sz="4000" dirty="0">
                <a:latin typeface="Cambria" panose="02040503050406030204" pitchFamily="18" charset="0"/>
              </a:rPr>
              <a:t>: </a:t>
            </a:r>
            <a:r>
              <a:rPr lang="en-VN" sz="4000" b="1" dirty="0">
                <a:latin typeface="Cambria" panose="02040503050406030204" pitchFamily="18" charset="0"/>
              </a:rPr>
              <a:t>Cảm xúc Trường Sa</a:t>
            </a:r>
          </a:p>
        </p:txBody>
      </p:sp>
      <p:sp>
        <p:nvSpPr>
          <p:cNvPr id="7" name="TextBox 6">
            <a:extLst>
              <a:ext uri="{FF2B5EF4-FFF2-40B4-BE49-F238E27FC236}">
                <a16:creationId xmlns:a16="http://schemas.microsoft.com/office/drawing/2014/main" id="{18D25574-086D-A54D-A14B-5FC41B758BD2}"/>
              </a:ext>
            </a:extLst>
          </p:cNvPr>
          <p:cNvSpPr txBox="1"/>
          <p:nvPr/>
        </p:nvSpPr>
        <p:spPr>
          <a:xfrm>
            <a:off x="1066800" y="2790779"/>
            <a:ext cx="7695690"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Em đã nhớ Trường Sa</a:t>
            </a:r>
          </a:p>
          <a:p>
            <a:r>
              <a:rPr lang="vi-VN" sz="3600" b="0" i="0" dirty="0">
                <a:solidFill>
                  <a:srgbClr val="000000"/>
                </a:solidFill>
                <a:effectLst/>
                <a:latin typeface="Cambria" panose="02040503050406030204" pitchFamily="18" charset="0"/>
              </a:rPr>
              <a:t>Cả khi mình chưa đến</a:t>
            </a:r>
          </a:p>
          <a:p>
            <a:r>
              <a:rPr lang="vi-VN" sz="3600" b="0" i="0" dirty="0">
                <a:solidFill>
                  <a:srgbClr val="000000"/>
                </a:solidFill>
                <a:effectLst/>
                <a:latin typeface="Cambria" panose="02040503050406030204" pitchFamily="18" charset="0"/>
              </a:rPr>
              <a:t>Giữa sóng, cát không ngờ</a:t>
            </a:r>
          </a:p>
          <a:p>
            <a:r>
              <a:rPr lang="vi-VN" sz="3600" b="0" i="0" dirty="0">
                <a:solidFill>
                  <a:srgbClr val="000000"/>
                </a:solidFill>
                <a:effectLst/>
                <a:latin typeface="Cambria" panose="02040503050406030204" pitchFamily="18" charset="0"/>
              </a:rPr>
              <a:t>Gặp màu hoa muống biển.</a:t>
            </a:r>
          </a:p>
          <a:p>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Những Đá Thị, Len Đao</a:t>
            </a:r>
          </a:p>
          <a:p>
            <a:r>
              <a:rPr lang="vi-VN" sz="3600" b="0" i="0" dirty="0">
                <a:solidFill>
                  <a:srgbClr val="000000"/>
                </a:solidFill>
                <a:effectLst/>
                <a:latin typeface="Cambria" panose="02040503050406030204" pitchFamily="18" charset="0"/>
              </a:rPr>
              <a:t>Song Tử Tây sóng vỗ</a:t>
            </a:r>
          </a:p>
          <a:p>
            <a:r>
              <a:rPr lang="vi-VN" sz="3600" b="0" i="0" dirty="0">
                <a:solidFill>
                  <a:srgbClr val="000000"/>
                </a:solidFill>
                <a:effectLst/>
                <a:latin typeface="Cambria" panose="02040503050406030204" pitchFamily="18" charset="0"/>
              </a:rPr>
              <a:t>Những Sơn Ca, Sinh Tồn</a:t>
            </a:r>
          </a:p>
          <a:p>
            <a:r>
              <a:rPr lang="vi-VN" sz="3600" b="0" i="0" dirty="0">
                <a:solidFill>
                  <a:srgbClr val="000000"/>
                </a:solidFill>
                <a:effectLst/>
                <a:latin typeface="Cambria" panose="02040503050406030204" pitchFamily="18" charset="0"/>
              </a:rPr>
              <a:t>Hoa bàng vuông đợi nở.</a:t>
            </a:r>
          </a:p>
        </p:txBody>
      </p:sp>
      <p:sp>
        <p:nvSpPr>
          <p:cNvPr id="8" name="TextBox 7">
            <a:extLst>
              <a:ext uri="{FF2B5EF4-FFF2-40B4-BE49-F238E27FC236}">
                <a16:creationId xmlns:a16="http://schemas.microsoft.com/office/drawing/2014/main" id="{A15BB872-7A37-FF4E-A9E5-B0DB73EBC35C}"/>
              </a:ext>
            </a:extLst>
          </p:cNvPr>
          <p:cNvSpPr txBox="1"/>
          <p:nvPr/>
        </p:nvSpPr>
        <p:spPr>
          <a:xfrm>
            <a:off x="8020320" y="2846653"/>
            <a:ext cx="6494067"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Những nhà giàn giữ đảo</a:t>
            </a:r>
          </a:p>
          <a:p>
            <a:r>
              <a:rPr lang="vi-VN" sz="3600" b="0" i="0" dirty="0">
                <a:solidFill>
                  <a:srgbClr val="000000"/>
                </a:solidFill>
                <a:effectLst/>
                <a:latin typeface="Cambria" panose="02040503050406030204" pitchFamily="18" charset="0"/>
              </a:rPr>
              <a:t>Neo cả nhịp tim người</a:t>
            </a:r>
          </a:p>
          <a:p>
            <a:r>
              <a:rPr lang="vi-VN" sz="3600" b="0" i="0" dirty="0">
                <a:solidFill>
                  <a:srgbClr val="000000"/>
                </a:solidFill>
                <a:effectLst/>
                <a:latin typeface="Cambria" panose="02040503050406030204" pitchFamily="18" charset="0"/>
              </a:rPr>
              <a:t>Muốn gửi vào muôn gió</a:t>
            </a:r>
          </a:p>
          <a:p>
            <a:r>
              <a:rPr lang="vi-VN" sz="3600" b="0" i="0" dirty="0">
                <a:solidFill>
                  <a:srgbClr val="000000"/>
                </a:solidFill>
                <a:effectLst/>
                <a:latin typeface="Cambria" panose="02040503050406030204" pitchFamily="18" charset="0"/>
              </a:rPr>
              <a:t>Xin từng ngày sóng nguôi.</a:t>
            </a:r>
          </a:p>
          <a:p>
            <a:r>
              <a:rPr lang="vi-VN" sz="3600" b="0" i="0" dirty="0">
                <a:solidFill>
                  <a:srgbClr val="000000"/>
                </a:solidFill>
                <a:effectLst/>
                <a:latin typeface="Cambria" panose="02040503050406030204" pitchFamily="18" charset="0"/>
              </a:rPr>
              <a:t> </a:t>
            </a:r>
          </a:p>
          <a:p>
            <a:r>
              <a:rPr lang="vi-VN" sz="3600" b="0" i="0" dirty="0">
                <a:solidFill>
                  <a:srgbClr val="000000"/>
                </a:solidFill>
                <a:effectLst/>
                <a:latin typeface="Cambria" panose="02040503050406030204" pitchFamily="18" charset="0"/>
              </a:rPr>
              <a:t>Bão giăng giăng mặt biển</a:t>
            </a:r>
          </a:p>
          <a:p>
            <a:r>
              <a:rPr lang="vi-VN" sz="3600" b="0" i="0" dirty="0">
                <a:solidFill>
                  <a:srgbClr val="000000"/>
                </a:solidFill>
                <a:effectLst/>
                <a:latin typeface="Cambria" panose="02040503050406030204" pitchFamily="18" charset="0"/>
              </a:rPr>
              <a:t>Đảo oằn mình khát mưa</a:t>
            </a:r>
          </a:p>
          <a:p>
            <a:r>
              <a:rPr lang="vi-VN" sz="3600" b="0" i="0" dirty="0">
                <a:solidFill>
                  <a:srgbClr val="000000"/>
                </a:solidFill>
                <a:effectLst/>
                <a:latin typeface="Cambria" panose="02040503050406030204" pitchFamily="18" charset="0"/>
              </a:rPr>
              <a:t>Đoá san hô kiêu hãnh</a:t>
            </a:r>
          </a:p>
          <a:p>
            <a:r>
              <a:rPr lang="vi-VN" sz="3600" b="0" i="0" dirty="0">
                <a:solidFill>
                  <a:srgbClr val="000000"/>
                </a:solidFill>
                <a:effectLst/>
                <a:latin typeface="Cambria" panose="02040503050406030204" pitchFamily="18" charset="0"/>
              </a:rPr>
              <a:t>Vẫn nở hoa bốn mùa</a:t>
            </a:r>
            <a:endParaRPr lang="en-VN" sz="3600" dirty="0"/>
          </a:p>
        </p:txBody>
      </p:sp>
    </p:spTree>
    <p:extLst>
      <p:ext uri="{BB962C8B-B14F-4D97-AF65-F5344CB8AC3E}">
        <p14:creationId xmlns:p14="http://schemas.microsoft.com/office/powerpoint/2010/main" val="1454972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1122869" y="952500"/>
            <a:ext cx="17611725" cy="83820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16" name="Freeform 16"/>
          <p:cNvSpPr/>
          <p:nvPr/>
        </p:nvSpPr>
        <p:spPr>
          <a:xfrm>
            <a:off x="12662261" y="57849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4035413" y="60500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5196383" y="6488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0">
            <a:extLst>
              <a:ext uri="{FF2B5EF4-FFF2-40B4-BE49-F238E27FC236}">
                <a16:creationId xmlns:a16="http://schemas.microsoft.com/office/drawing/2014/main" id="{300C479C-B541-D947-88FB-122CC00E1159}"/>
              </a:ext>
            </a:extLst>
          </p:cNvPr>
          <p:cNvSpPr txBox="1"/>
          <p:nvPr/>
        </p:nvSpPr>
        <p:spPr>
          <a:xfrm>
            <a:off x="4191000" y="1528511"/>
            <a:ext cx="14530245" cy="707886"/>
          </a:xfrm>
          <a:prstGeom prst="rect">
            <a:avLst/>
          </a:prstGeom>
          <a:noFill/>
        </p:spPr>
        <p:txBody>
          <a:bodyPr wrap="square" rtlCol="0">
            <a:spAutoFit/>
          </a:bodyPr>
          <a:lstStyle/>
          <a:p>
            <a:r>
              <a:rPr lang="en-VN" sz="4000" i="1" dirty="0">
                <a:latin typeface="Cambria" panose="02040503050406030204" pitchFamily="18" charset="0"/>
              </a:rPr>
              <a:t>Nghe – viết</a:t>
            </a:r>
            <a:r>
              <a:rPr lang="en-VN" sz="4000" dirty="0">
                <a:latin typeface="Cambria" panose="02040503050406030204" pitchFamily="18" charset="0"/>
              </a:rPr>
              <a:t>: </a:t>
            </a:r>
            <a:r>
              <a:rPr lang="en-VN" sz="4000" b="1" dirty="0">
                <a:latin typeface="Cambria" panose="02040503050406030204" pitchFamily="18" charset="0"/>
              </a:rPr>
              <a:t>Cảm xúc Trường Sa</a:t>
            </a:r>
          </a:p>
        </p:txBody>
      </p:sp>
      <p:sp>
        <p:nvSpPr>
          <p:cNvPr id="7" name="TextBox 6">
            <a:extLst>
              <a:ext uri="{FF2B5EF4-FFF2-40B4-BE49-F238E27FC236}">
                <a16:creationId xmlns:a16="http://schemas.microsoft.com/office/drawing/2014/main" id="{18D25574-086D-A54D-A14B-5FC41B758BD2}"/>
              </a:ext>
            </a:extLst>
          </p:cNvPr>
          <p:cNvSpPr txBox="1"/>
          <p:nvPr/>
        </p:nvSpPr>
        <p:spPr>
          <a:xfrm>
            <a:off x="2057400" y="2790779"/>
            <a:ext cx="6705090"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Em đã nhớ Trường Sa</a:t>
            </a:r>
          </a:p>
          <a:p>
            <a:r>
              <a:rPr lang="vi-VN" sz="3600" b="0" i="0" dirty="0">
                <a:solidFill>
                  <a:srgbClr val="000000"/>
                </a:solidFill>
                <a:effectLst/>
                <a:latin typeface="Cambria" panose="02040503050406030204" pitchFamily="18" charset="0"/>
              </a:rPr>
              <a:t>Cả khi mình chưa đến</a:t>
            </a:r>
          </a:p>
          <a:p>
            <a:r>
              <a:rPr lang="vi-VN" sz="3600" b="0" i="0" dirty="0">
                <a:solidFill>
                  <a:srgbClr val="000000"/>
                </a:solidFill>
                <a:effectLst/>
                <a:latin typeface="Cambria" panose="02040503050406030204" pitchFamily="18" charset="0"/>
              </a:rPr>
              <a:t>Giữa sóng, cát không ngờ</a:t>
            </a:r>
          </a:p>
          <a:p>
            <a:r>
              <a:rPr lang="vi-VN" sz="3600" b="0" i="0" dirty="0">
                <a:solidFill>
                  <a:srgbClr val="000000"/>
                </a:solidFill>
                <a:effectLst/>
                <a:latin typeface="Cambria" panose="02040503050406030204" pitchFamily="18" charset="0"/>
              </a:rPr>
              <a:t>Gặp màu hoa muống biển.</a:t>
            </a:r>
          </a:p>
          <a:p>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Những Đá Thị, Len Đao</a:t>
            </a:r>
          </a:p>
          <a:p>
            <a:r>
              <a:rPr lang="vi-VN" sz="3600" b="0" i="0" dirty="0">
                <a:solidFill>
                  <a:srgbClr val="000000"/>
                </a:solidFill>
                <a:effectLst/>
                <a:latin typeface="Cambria" panose="02040503050406030204" pitchFamily="18" charset="0"/>
              </a:rPr>
              <a:t>Song Tử Tây sóng vỗ</a:t>
            </a:r>
          </a:p>
          <a:p>
            <a:r>
              <a:rPr lang="vi-VN" sz="3600" b="0" i="0" dirty="0">
                <a:solidFill>
                  <a:srgbClr val="000000"/>
                </a:solidFill>
                <a:effectLst/>
                <a:latin typeface="Cambria" panose="02040503050406030204" pitchFamily="18" charset="0"/>
              </a:rPr>
              <a:t>Những Sơn Ca, Sinh Tồn</a:t>
            </a:r>
          </a:p>
          <a:p>
            <a:r>
              <a:rPr lang="vi-VN" sz="3600" b="0" i="0" dirty="0">
                <a:solidFill>
                  <a:srgbClr val="000000"/>
                </a:solidFill>
                <a:effectLst/>
                <a:latin typeface="Cambria" panose="02040503050406030204" pitchFamily="18" charset="0"/>
              </a:rPr>
              <a:t>Hoa bàng vuông đợi nở.</a:t>
            </a:r>
          </a:p>
        </p:txBody>
      </p:sp>
      <p:sp>
        <p:nvSpPr>
          <p:cNvPr id="8" name="TextBox 7">
            <a:extLst>
              <a:ext uri="{FF2B5EF4-FFF2-40B4-BE49-F238E27FC236}">
                <a16:creationId xmlns:a16="http://schemas.microsoft.com/office/drawing/2014/main" id="{A15BB872-7A37-FF4E-A9E5-B0DB73EBC35C}"/>
              </a:ext>
            </a:extLst>
          </p:cNvPr>
          <p:cNvSpPr txBox="1"/>
          <p:nvPr/>
        </p:nvSpPr>
        <p:spPr>
          <a:xfrm>
            <a:off x="9457445" y="2846653"/>
            <a:ext cx="5965476"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Những nhà giàn giữ đảo</a:t>
            </a:r>
          </a:p>
          <a:p>
            <a:r>
              <a:rPr lang="vi-VN" sz="3600" b="0" i="0" dirty="0">
                <a:solidFill>
                  <a:srgbClr val="000000"/>
                </a:solidFill>
                <a:effectLst/>
                <a:latin typeface="Cambria" panose="02040503050406030204" pitchFamily="18" charset="0"/>
              </a:rPr>
              <a:t>Neo cả nhịp tim người</a:t>
            </a:r>
          </a:p>
          <a:p>
            <a:r>
              <a:rPr lang="vi-VN" sz="3600" b="0" i="0" dirty="0">
                <a:solidFill>
                  <a:srgbClr val="000000"/>
                </a:solidFill>
                <a:effectLst/>
                <a:latin typeface="Cambria" panose="02040503050406030204" pitchFamily="18" charset="0"/>
              </a:rPr>
              <a:t>Muốn gửi vào muôn gió</a:t>
            </a:r>
          </a:p>
          <a:p>
            <a:r>
              <a:rPr lang="vi-VN" sz="3600" b="0" i="0" dirty="0">
                <a:solidFill>
                  <a:srgbClr val="000000"/>
                </a:solidFill>
                <a:effectLst/>
                <a:latin typeface="Cambria" panose="02040503050406030204" pitchFamily="18" charset="0"/>
              </a:rPr>
              <a:t>Xin từng ngày sóng nguôi.</a:t>
            </a:r>
          </a:p>
          <a:p>
            <a:r>
              <a:rPr lang="vi-VN" sz="3600" b="0" i="0" dirty="0">
                <a:solidFill>
                  <a:srgbClr val="000000"/>
                </a:solidFill>
                <a:effectLst/>
                <a:latin typeface="Cambria" panose="02040503050406030204" pitchFamily="18" charset="0"/>
              </a:rPr>
              <a:t> </a:t>
            </a:r>
          </a:p>
          <a:p>
            <a:r>
              <a:rPr lang="vi-VN" sz="3600" b="0" i="0" dirty="0">
                <a:solidFill>
                  <a:srgbClr val="000000"/>
                </a:solidFill>
                <a:effectLst/>
                <a:latin typeface="Cambria" panose="02040503050406030204" pitchFamily="18" charset="0"/>
              </a:rPr>
              <a:t>Bão giăng giăng mặt biển</a:t>
            </a:r>
          </a:p>
          <a:p>
            <a:r>
              <a:rPr lang="vi-VN" sz="3600" b="0" i="0" dirty="0">
                <a:solidFill>
                  <a:srgbClr val="000000"/>
                </a:solidFill>
                <a:effectLst/>
                <a:latin typeface="Cambria" panose="02040503050406030204" pitchFamily="18" charset="0"/>
              </a:rPr>
              <a:t>Đảo oằn mình khát mưa</a:t>
            </a:r>
          </a:p>
          <a:p>
            <a:r>
              <a:rPr lang="vi-VN" sz="3600" b="0" i="0" dirty="0">
                <a:solidFill>
                  <a:srgbClr val="000000"/>
                </a:solidFill>
                <a:effectLst/>
                <a:latin typeface="Cambria" panose="02040503050406030204" pitchFamily="18" charset="0"/>
              </a:rPr>
              <a:t>Đoá san hô kiêu hãnh</a:t>
            </a:r>
          </a:p>
          <a:p>
            <a:r>
              <a:rPr lang="vi-VN" sz="3600" b="0" i="0" dirty="0">
                <a:solidFill>
                  <a:srgbClr val="000000"/>
                </a:solidFill>
                <a:effectLst/>
                <a:latin typeface="Cambria" panose="02040503050406030204" pitchFamily="18" charset="0"/>
              </a:rPr>
              <a:t>Vẫn nở hoa bốn mùa</a:t>
            </a:r>
            <a:endParaRPr lang="en-VN" sz="3600" dirty="0"/>
          </a:p>
        </p:txBody>
      </p:sp>
      <p:cxnSp>
        <p:nvCxnSpPr>
          <p:cNvPr id="11" name="Straight Connector 10">
            <a:extLst>
              <a:ext uri="{FF2B5EF4-FFF2-40B4-BE49-F238E27FC236}">
                <a16:creationId xmlns:a16="http://schemas.microsoft.com/office/drawing/2014/main" id="{756D90FC-0750-1E4D-8F87-6D076ECB70D6}"/>
              </a:ext>
            </a:extLst>
          </p:cNvPr>
          <p:cNvCxnSpPr/>
          <p:nvPr/>
        </p:nvCxnSpPr>
        <p:spPr>
          <a:xfrm>
            <a:off x="4648200" y="3314700"/>
            <a:ext cx="190540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49D373-8B03-C24E-8C69-88EADAABE284}"/>
              </a:ext>
            </a:extLst>
          </p:cNvPr>
          <p:cNvCxnSpPr>
            <a:cxnSpLocks/>
          </p:cNvCxnSpPr>
          <p:nvPr/>
        </p:nvCxnSpPr>
        <p:spPr>
          <a:xfrm>
            <a:off x="3695496" y="6134100"/>
            <a:ext cx="12575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F7AF92-B306-7349-A5A8-2780670BB8F1}"/>
              </a:ext>
            </a:extLst>
          </p:cNvPr>
          <p:cNvCxnSpPr>
            <a:cxnSpLocks/>
          </p:cNvCxnSpPr>
          <p:nvPr/>
        </p:nvCxnSpPr>
        <p:spPr>
          <a:xfrm>
            <a:off x="5296103" y="6134100"/>
            <a:ext cx="12575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C16A88-DFDE-8448-9E1C-2CD4A40DFA4C}"/>
              </a:ext>
            </a:extLst>
          </p:cNvPr>
          <p:cNvCxnSpPr>
            <a:cxnSpLocks/>
          </p:cNvCxnSpPr>
          <p:nvPr/>
        </p:nvCxnSpPr>
        <p:spPr>
          <a:xfrm>
            <a:off x="2545607" y="6667500"/>
            <a:ext cx="2102593"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5BBDBF0-05A0-A94E-9E89-C6F42A6035EB}"/>
              </a:ext>
            </a:extLst>
          </p:cNvPr>
          <p:cNvCxnSpPr>
            <a:cxnSpLocks/>
          </p:cNvCxnSpPr>
          <p:nvPr/>
        </p:nvCxnSpPr>
        <p:spPr>
          <a:xfrm>
            <a:off x="3596903" y="7200900"/>
            <a:ext cx="12575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FCB1D7-6569-8D46-AC92-7F10D49A3274}"/>
              </a:ext>
            </a:extLst>
          </p:cNvPr>
          <p:cNvCxnSpPr>
            <a:cxnSpLocks/>
          </p:cNvCxnSpPr>
          <p:nvPr/>
        </p:nvCxnSpPr>
        <p:spPr>
          <a:xfrm>
            <a:off x="5296103" y="7200900"/>
            <a:ext cx="12575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3AD2531-8B00-9845-B816-27D02760D6F6}"/>
              </a:ext>
            </a:extLst>
          </p:cNvPr>
          <p:cNvPicPr>
            <a:picLocks noChangeAspect="1"/>
          </p:cNvPicPr>
          <p:nvPr/>
        </p:nvPicPr>
        <p:blipFill>
          <a:blip r:embed="rId8"/>
          <a:stretch>
            <a:fillRect/>
          </a:stretch>
        </p:blipFill>
        <p:spPr>
          <a:xfrm>
            <a:off x="13239998" y="7887522"/>
            <a:ext cx="4229100" cy="1295400"/>
          </a:xfrm>
          <a:prstGeom prst="rect">
            <a:avLst/>
          </a:prstGeom>
        </p:spPr>
      </p:pic>
    </p:spTree>
    <p:extLst>
      <p:ext uri="{BB962C8B-B14F-4D97-AF65-F5344CB8AC3E}">
        <p14:creationId xmlns:p14="http://schemas.microsoft.com/office/powerpoint/2010/main" val="1846087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par>
                                <p:cTn id="17" presetID="9"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par>
                                <p:cTn id="23" presetID="9"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dissolve">
                                      <p:cBhvr>
                                        <p:cTn id="25" dur="500"/>
                                        <p:tgtEl>
                                          <p:spTgt spid="25"/>
                                        </p:tgtEl>
                                      </p:cBhvr>
                                    </p:animEffect>
                                  </p:childTnLst>
                                </p:cTn>
                              </p:par>
                              <p:par>
                                <p:cTn id="26" presetID="9"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ssolv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1122869" y="952500"/>
            <a:ext cx="17611725" cy="83820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16" name="Freeform 16"/>
          <p:cNvSpPr/>
          <p:nvPr/>
        </p:nvSpPr>
        <p:spPr>
          <a:xfrm>
            <a:off x="12662261" y="57849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4035413" y="60500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5196383" y="6488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0">
            <a:extLst>
              <a:ext uri="{FF2B5EF4-FFF2-40B4-BE49-F238E27FC236}">
                <a16:creationId xmlns:a16="http://schemas.microsoft.com/office/drawing/2014/main" id="{300C479C-B541-D947-88FB-122CC00E1159}"/>
              </a:ext>
            </a:extLst>
          </p:cNvPr>
          <p:cNvSpPr txBox="1"/>
          <p:nvPr/>
        </p:nvSpPr>
        <p:spPr>
          <a:xfrm>
            <a:off x="4191000" y="1528511"/>
            <a:ext cx="14530245" cy="707886"/>
          </a:xfrm>
          <a:prstGeom prst="rect">
            <a:avLst/>
          </a:prstGeom>
          <a:noFill/>
        </p:spPr>
        <p:txBody>
          <a:bodyPr wrap="square" rtlCol="0">
            <a:spAutoFit/>
          </a:bodyPr>
          <a:lstStyle/>
          <a:p>
            <a:r>
              <a:rPr lang="en-VN" sz="4000" i="1" dirty="0">
                <a:latin typeface="Cambria" panose="02040503050406030204" pitchFamily="18" charset="0"/>
              </a:rPr>
              <a:t>Nghe – viết</a:t>
            </a:r>
            <a:r>
              <a:rPr lang="en-VN" sz="4000" dirty="0">
                <a:latin typeface="Cambria" panose="02040503050406030204" pitchFamily="18" charset="0"/>
              </a:rPr>
              <a:t>: </a:t>
            </a:r>
            <a:r>
              <a:rPr lang="en-VN" sz="4000" b="1" dirty="0">
                <a:latin typeface="Cambria" panose="02040503050406030204" pitchFamily="18" charset="0"/>
              </a:rPr>
              <a:t>Cảm xúc Trường Sa</a:t>
            </a:r>
          </a:p>
        </p:txBody>
      </p:sp>
      <p:sp>
        <p:nvSpPr>
          <p:cNvPr id="7" name="TextBox 6">
            <a:extLst>
              <a:ext uri="{FF2B5EF4-FFF2-40B4-BE49-F238E27FC236}">
                <a16:creationId xmlns:a16="http://schemas.microsoft.com/office/drawing/2014/main" id="{18D25574-086D-A54D-A14B-5FC41B758BD2}"/>
              </a:ext>
            </a:extLst>
          </p:cNvPr>
          <p:cNvSpPr txBox="1"/>
          <p:nvPr/>
        </p:nvSpPr>
        <p:spPr>
          <a:xfrm>
            <a:off x="151890" y="2790779"/>
            <a:ext cx="8610600"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Em đã nhớ Trường Sa</a:t>
            </a:r>
          </a:p>
          <a:p>
            <a:r>
              <a:rPr lang="vi-VN" sz="3600" b="0" i="0" dirty="0">
                <a:solidFill>
                  <a:srgbClr val="000000"/>
                </a:solidFill>
                <a:effectLst/>
                <a:latin typeface="Cambria" panose="02040503050406030204" pitchFamily="18" charset="0"/>
              </a:rPr>
              <a:t>Cả khi mình chưa đến</a:t>
            </a:r>
          </a:p>
          <a:p>
            <a:r>
              <a:rPr lang="vi-VN" sz="3600" b="0" i="0" dirty="0">
                <a:solidFill>
                  <a:srgbClr val="000000"/>
                </a:solidFill>
                <a:effectLst/>
                <a:latin typeface="Cambria" panose="02040503050406030204" pitchFamily="18" charset="0"/>
              </a:rPr>
              <a:t>Giữa sóng, cát không ngờ</a:t>
            </a:r>
          </a:p>
          <a:p>
            <a:r>
              <a:rPr lang="vi-VN" sz="3600" b="0" i="0" dirty="0">
                <a:solidFill>
                  <a:srgbClr val="000000"/>
                </a:solidFill>
                <a:effectLst/>
                <a:latin typeface="Cambria" panose="02040503050406030204" pitchFamily="18" charset="0"/>
              </a:rPr>
              <a:t>Gặp màu hoa muống biển.</a:t>
            </a:r>
          </a:p>
          <a:p>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Những Đá Thị, Len Đao</a:t>
            </a:r>
          </a:p>
          <a:p>
            <a:r>
              <a:rPr lang="vi-VN" sz="3600" b="0" i="0" dirty="0">
                <a:solidFill>
                  <a:srgbClr val="000000"/>
                </a:solidFill>
                <a:effectLst/>
                <a:latin typeface="Cambria" panose="02040503050406030204" pitchFamily="18" charset="0"/>
              </a:rPr>
              <a:t>Song Tử Tây sóng vỗ</a:t>
            </a:r>
          </a:p>
          <a:p>
            <a:r>
              <a:rPr lang="vi-VN" sz="3600" b="0" i="0" dirty="0">
                <a:solidFill>
                  <a:srgbClr val="000000"/>
                </a:solidFill>
                <a:effectLst/>
                <a:latin typeface="Cambria" panose="02040503050406030204" pitchFamily="18" charset="0"/>
              </a:rPr>
              <a:t>Những Sơn Ca, Sinh Tồn</a:t>
            </a:r>
          </a:p>
          <a:p>
            <a:r>
              <a:rPr lang="vi-VN" sz="3600" b="0" i="0" dirty="0">
                <a:solidFill>
                  <a:srgbClr val="000000"/>
                </a:solidFill>
                <a:effectLst/>
                <a:latin typeface="Cambria" panose="02040503050406030204" pitchFamily="18" charset="0"/>
              </a:rPr>
              <a:t>Hoa bàng vuông đợi nở.</a:t>
            </a:r>
          </a:p>
        </p:txBody>
      </p:sp>
      <p:sp>
        <p:nvSpPr>
          <p:cNvPr id="8" name="TextBox 7">
            <a:extLst>
              <a:ext uri="{FF2B5EF4-FFF2-40B4-BE49-F238E27FC236}">
                <a16:creationId xmlns:a16="http://schemas.microsoft.com/office/drawing/2014/main" id="{A15BB872-7A37-FF4E-A9E5-B0DB73EBC35C}"/>
              </a:ext>
            </a:extLst>
          </p:cNvPr>
          <p:cNvSpPr txBox="1"/>
          <p:nvPr/>
        </p:nvSpPr>
        <p:spPr>
          <a:xfrm>
            <a:off x="8020320" y="2846653"/>
            <a:ext cx="6494067"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Những nhà giàn giữ đảo</a:t>
            </a:r>
          </a:p>
          <a:p>
            <a:r>
              <a:rPr lang="vi-VN" sz="3600" b="0" i="0" dirty="0">
                <a:solidFill>
                  <a:srgbClr val="000000"/>
                </a:solidFill>
                <a:effectLst/>
                <a:latin typeface="Cambria" panose="02040503050406030204" pitchFamily="18" charset="0"/>
              </a:rPr>
              <a:t>Neo cả nhịp tim người</a:t>
            </a:r>
          </a:p>
          <a:p>
            <a:r>
              <a:rPr lang="vi-VN" sz="3600" b="0" i="0" dirty="0">
                <a:solidFill>
                  <a:srgbClr val="000000"/>
                </a:solidFill>
                <a:effectLst/>
                <a:latin typeface="Cambria" panose="02040503050406030204" pitchFamily="18" charset="0"/>
              </a:rPr>
              <a:t>Muốn gửi vào muôn gió</a:t>
            </a:r>
          </a:p>
          <a:p>
            <a:r>
              <a:rPr lang="vi-VN" sz="3600" b="0" i="0" dirty="0">
                <a:solidFill>
                  <a:srgbClr val="000000"/>
                </a:solidFill>
                <a:effectLst/>
                <a:latin typeface="Cambria" panose="02040503050406030204" pitchFamily="18" charset="0"/>
              </a:rPr>
              <a:t>Xin từng ngày sóng nguôi.</a:t>
            </a:r>
          </a:p>
          <a:p>
            <a:r>
              <a:rPr lang="vi-VN" sz="3600" b="0" i="0" dirty="0">
                <a:solidFill>
                  <a:srgbClr val="000000"/>
                </a:solidFill>
                <a:effectLst/>
                <a:latin typeface="Cambria" panose="02040503050406030204" pitchFamily="18" charset="0"/>
              </a:rPr>
              <a:t> </a:t>
            </a:r>
          </a:p>
          <a:p>
            <a:r>
              <a:rPr lang="vi-VN" sz="3600" b="0" i="0" dirty="0">
                <a:solidFill>
                  <a:srgbClr val="000000"/>
                </a:solidFill>
                <a:effectLst/>
                <a:latin typeface="Cambria" panose="02040503050406030204" pitchFamily="18" charset="0"/>
              </a:rPr>
              <a:t>Bão giăng giăng mặt biển</a:t>
            </a:r>
          </a:p>
          <a:p>
            <a:r>
              <a:rPr lang="vi-VN" sz="3600" b="0" i="0" dirty="0">
                <a:solidFill>
                  <a:srgbClr val="000000"/>
                </a:solidFill>
                <a:effectLst/>
                <a:latin typeface="Cambria" panose="02040503050406030204" pitchFamily="18" charset="0"/>
              </a:rPr>
              <a:t>Đảo oằn mình khát mưa</a:t>
            </a:r>
          </a:p>
          <a:p>
            <a:r>
              <a:rPr lang="vi-VN" sz="3600" b="0" i="0" dirty="0">
                <a:solidFill>
                  <a:srgbClr val="000000"/>
                </a:solidFill>
                <a:effectLst/>
                <a:latin typeface="Cambria" panose="02040503050406030204" pitchFamily="18" charset="0"/>
              </a:rPr>
              <a:t>Đoá san hô kiêu hãnh</a:t>
            </a:r>
          </a:p>
          <a:p>
            <a:r>
              <a:rPr lang="vi-VN" sz="3600" b="0" i="0" dirty="0">
                <a:solidFill>
                  <a:srgbClr val="000000"/>
                </a:solidFill>
                <a:effectLst/>
                <a:latin typeface="Cambria" panose="02040503050406030204" pitchFamily="18" charset="0"/>
              </a:rPr>
              <a:t>Vẫn nở hoa bốn mùa</a:t>
            </a:r>
            <a:endParaRPr lang="en-VN" sz="3600" dirty="0"/>
          </a:p>
        </p:txBody>
      </p:sp>
      <p:cxnSp>
        <p:nvCxnSpPr>
          <p:cNvPr id="11" name="Straight Connector 10">
            <a:extLst>
              <a:ext uri="{FF2B5EF4-FFF2-40B4-BE49-F238E27FC236}">
                <a16:creationId xmlns:a16="http://schemas.microsoft.com/office/drawing/2014/main" id="{756D90FC-0750-1E4D-8F87-6D076ECB70D6}"/>
              </a:ext>
            </a:extLst>
          </p:cNvPr>
          <p:cNvCxnSpPr>
            <a:cxnSpLocks/>
          </p:cNvCxnSpPr>
          <p:nvPr/>
        </p:nvCxnSpPr>
        <p:spPr>
          <a:xfrm flipV="1">
            <a:off x="2023283" y="5061958"/>
            <a:ext cx="2956297" cy="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49D373-8B03-C24E-8C69-88EADAABE284}"/>
              </a:ext>
            </a:extLst>
          </p:cNvPr>
          <p:cNvCxnSpPr>
            <a:cxnSpLocks/>
          </p:cNvCxnSpPr>
          <p:nvPr/>
        </p:nvCxnSpPr>
        <p:spPr>
          <a:xfrm>
            <a:off x="2651831" y="6667500"/>
            <a:ext cx="16992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F7AF92-B306-7349-A5A8-2780670BB8F1}"/>
              </a:ext>
            </a:extLst>
          </p:cNvPr>
          <p:cNvCxnSpPr>
            <a:cxnSpLocks/>
          </p:cNvCxnSpPr>
          <p:nvPr/>
        </p:nvCxnSpPr>
        <p:spPr>
          <a:xfrm>
            <a:off x="392501" y="7734300"/>
            <a:ext cx="295892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C16A88-DFDE-8448-9E1C-2CD4A40DFA4C}"/>
              </a:ext>
            </a:extLst>
          </p:cNvPr>
          <p:cNvCxnSpPr>
            <a:cxnSpLocks/>
          </p:cNvCxnSpPr>
          <p:nvPr/>
        </p:nvCxnSpPr>
        <p:spPr>
          <a:xfrm>
            <a:off x="9425418" y="3467100"/>
            <a:ext cx="1676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DFCB1D7-6569-8D46-AC92-7F10D49A3274}"/>
              </a:ext>
            </a:extLst>
          </p:cNvPr>
          <p:cNvCxnSpPr>
            <a:cxnSpLocks/>
          </p:cNvCxnSpPr>
          <p:nvPr/>
        </p:nvCxnSpPr>
        <p:spPr>
          <a:xfrm>
            <a:off x="8153400" y="3924300"/>
            <a:ext cx="72410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FD5716-8777-3443-9548-F98D5794DF9A}"/>
              </a:ext>
            </a:extLst>
          </p:cNvPr>
          <p:cNvCxnSpPr>
            <a:cxnSpLocks/>
          </p:cNvCxnSpPr>
          <p:nvPr/>
        </p:nvCxnSpPr>
        <p:spPr>
          <a:xfrm>
            <a:off x="11101818" y="5067300"/>
            <a:ext cx="1676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A2F080-9D16-4E4B-A2FE-2FF83F805ACB}"/>
              </a:ext>
            </a:extLst>
          </p:cNvPr>
          <p:cNvCxnSpPr>
            <a:cxnSpLocks/>
          </p:cNvCxnSpPr>
          <p:nvPr/>
        </p:nvCxnSpPr>
        <p:spPr>
          <a:xfrm>
            <a:off x="9067800" y="6134100"/>
            <a:ext cx="1676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EB28ADB-ACF2-984B-8297-B0599991DE3A}"/>
              </a:ext>
            </a:extLst>
          </p:cNvPr>
          <p:cNvCxnSpPr>
            <a:cxnSpLocks/>
          </p:cNvCxnSpPr>
          <p:nvPr/>
        </p:nvCxnSpPr>
        <p:spPr>
          <a:xfrm>
            <a:off x="9067800" y="6743700"/>
            <a:ext cx="16764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29C3A87-D2E6-FA48-8E67-E006BB78AA30}"/>
              </a:ext>
            </a:extLst>
          </p:cNvPr>
          <p:cNvPicPr>
            <a:picLocks noChangeAspect="1"/>
          </p:cNvPicPr>
          <p:nvPr/>
        </p:nvPicPr>
        <p:blipFill>
          <a:blip r:embed="rId8"/>
          <a:stretch>
            <a:fillRect/>
          </a:stretch>
        </p:blipFill>
        <p:spPr>
          <a:xfrm>
            <a:off x="13239998" y="7887522"/>
            <a:ext cx="4229100" cy="1295400"/>
          </a:xfrm>
          <a:prstGeom prst="rect">
            <a:avLst/>
          </a:prstGeom>
        </p:spPr>
      </p:pic>
    </p:spTree>
    <p:extLst>
      <p:ext uri="{BB962C8B-B14F-4D97-AF65-F5344CB8AC3E}">
        <p14:creationId xmlns:p14="http://schemas.microsoft.com/office/powerpoint/2010/main" val="2570294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6989003"/>
          </a:xfrm>
          <a:custGeom>
            <a:avLst/>
            <a:gdLst/>
            <a:ahLst/>
            <a:cxnLst/>
            <a:rect l="l" t="t" r="r" b="b"/>
            <a:pathLst>
              <a:path w="18288000" h="6989003">
                <a:moveTo>
                  <a:pt x="0" y="0"/>
                </a:moveTo>
                <a:lnTo>
                  <a:pt x="18288000" y="0"/>
                </a:lnTo>
                <a:lnTo>
                  <a:pt x="18288000" y="6989003"/>
                </a:lnTo>
                <a:lnTo>
                  <a:pt x="0" y="6989003"/>
                </a:lnTo>
                <a:lnTo>
                  <a:pt x="0" y="0"/>
                </a:lnTo>
                <a:close/>
              </a:path>
            </a:pathLst>
          </a:custGeom>
          <a:blipFill>
            <a:blip r:embed="rId2">
              <a:extLst>
                <a:ext uri="{96DAC541-7B7A-43D3-8B79-37D633B846F1}">
                  <asvg:svgBlip xmlns:asvg="http://schemas.microsoft.com/office/drawing/2016/SVG/main" r:embed="rId3"/>
                </a:ext>
              </a:extLst>
            </a:blip>
            <a:stretch>
              <a:fillRect l="-2622" t="-32535" b="-18513"/>
            </a:stretch>
          </a:blipFill>
        </p:spPr>
      </p:sp>
      <p:grpSp>
        <p:nvGrpSpPr>
          <p:cNvPr id="3" name="Group 3"/>
          <p:cNvGrpSpPr/>
          <p:nvPr/>
        </p:nvGrpSpPr>
        <p:grpSpPr>
          <a:xfrm>
            <a:off x="675731" y="3494502"/>
            <a:ext cx="3526166" cy="5808604"/>
            <a:chOff x="0" y="0"/>
            <a:chExt cx="4701554" cy="7744805"/>
          </a:xfrm>
        </p:grpSpPr>
        <p:sp>
          <p:nvSpPr>
            <p:cNvPr id="4" name="Freeform 4"/>
            <p:cNvSpPr/>
            <p:nvPr/>
          </p:nvSpPr>
          <p:spPr>
            <a:xfrm>
              <a:off x="0" y="0"/>
              <a:ext cx="4701554" cy="7030361"/>
            </a:xfrm>
            <a:custGeom>
              <a:avLst/>
              <a:gdLst/>
              <a:ahLst/>
              <a:cxnLst/>
              <a:rect l="l" t="t" r="r" b="b"/>
              <a:pathLst>
                <a:path w="4701554" h="7030361">
                  <a:moveTo>
                    <a:pt x="0" y="0"/>
                  </a:moveTo>
                  <a:lnTo>
                    <a:pt x="4701554" y="0"/>
                  </a:lnTo>
                  <a:lnTo>
                    <a:pt x="4701554" y="7030361"/>
                  </a:lnTo>
                  <a:lnTo>
                    <a:pt x="0" y="7030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5410832"/>
              <a:ext cx="1999810" cy="1797329"/>
            </a:xfrm>
            <a:custGeom>
              <a:avLst/>
              <a:gdLst/>
              <a:ahLst/>
              <a:cxnLst/>
              <a:rect l="l" t="t" r="r" b="b"/>
              <a:pathLst>
                <a:path w="1999810" h="1797329">
                  <a:moveTo>
                    <a:pt x="0" y="0"/>
                  </a:moveTo>
                  <a:lnTo>
                    <a:pt x="1999810" y="0"/>
                  </a:lnTo>
                  <a:lnTo>
                    <a:pt x="1999810" y="1797329"/>
                  </a:lnTo>
                  <a:lnTo>
                    <a:pt x="0" y="1797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314485" y="5410832"/>
              <a:ext cx="1953619" cy="1797329"/>
            </a:xfrm>
            <a:custGeom>
              <a:avLst/>
              <a:gdLst/>
              <a:ahLst/>
              <a:cxnLst/>
              <a:rect l="l" t="t" r="r" b="b"/>
              <a:pathLst>
                <a:path w="1953619" h="1797329">
                  <a:moveTo>
                    <a:pt x="0" y="0"/>
                  </a:moveTo>
                  <a:lnTo>
                    <a:pt x="1953619" y="0"/>
                  </a:lnTo>
                  <a:lnTo>
                    <a:pt x="1953619" y="1797329"/>
                  </a:lnTo>
                  <a:lnTo>
                    <a:pt x="0" y="1797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0800000">
              <a:off x="1081163" y="5947476"/>
              <a:ext cx="1964294" cy="1797329"/>
            </a:xfrm>
            <a:custGeom>
              <a:avLst/>
              <a:gdLst/>
              <a:ahLst/>
              <a:cxnLst/>
              <a:rect l="l" t="t" r="r" b="b"/>
              <a:pathLst>
                <a:path w="1964294" h="1797329">
                  <a:moveTo>
                    <a:pt x="0" y="0"/>
                  </a:moveTo>
                  <a:lnTo>
                    <a:pt x="1964294" y="0"/>
                  </a:lnTo>
                  <a:lnTo>
                    <a:pt x="1964294" y="1797329"/>
                  </a:lnTo>
                  <a:lnTo>
                    <a:pt x="0" y="17973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grpSp>
        <p:nvGrpSpPr>
          <p:cNvPr id="8" name="Group 8"/>
          <p:cNvGrpSpPr/>
          <p:nvPr/>
        </p:nvGrpSpPr>
        <p:grpSpPr>
          <a:xfrm>
            <a:off x="14086103" y="3494502"/>
            <a:ext cx="3526166" cy="5808604"/>
            <a:chOff x="0" y="0"/>
            <a:chExt cx="4701554" cy="7744805"/>
          </a:xfrm>
        </p:grpSpPr>
        <p:sp>
          <p:nvSpPr>
            <p:cNvPr id="9" name="Freeform 9"/>
            <p:cNvSpPr/>
            <p:nvPr/>
          </p:nvSpPr>
          <p:spPr>
            <a:xfrm flipH="1">
              <a:off x="0" y="0"/>
              <a:ext cx="4701554" cy="7030361"/>
            </a:xfrm>
            <a:custGeom>
              <a:avLst/>
              <a:gdLst/>
              <a:ahLst/>
              <a:cxnLst/>
              <a:rect l="l" t="t" r="r" b="b"/>
              <a:pathLst>
                <a:path w="4701554" h="7030361">
                  <a:moveTo>
                    <a:pt x="4701554" y="0"/>
                  </a:moveTo>
                  <a:lnTo>
                    <a:pt x="0" y="0"/>
                  </a:lnTo>
                  <a:lnTo>
                    <a:pt x="0" y="7030361"/>
                  </a:lnTo>
                  <a:lnTo>
                    <a:pt x="4701554" y="7030361"/>
                  </a:lnTo>
                  <a:lnTo>
                    <a:pt x="47015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52567" y="5410832"/>
              <a:ext cx="1999810" cy="1797329"/>
            </a:xfrm>
            <a:custGeom>
              <a:avLst/>
              <a:gdLst/>
              <a:ahLst/>
              <a:cxnLst/>
              <a:rect l="l" t="t" r="r" b="b"/>
              <a:pathLst>
                <a:path w="1999810" h="1797329">
                  <a:moveTo>
                    <a:pt x="0" y="0"/>
                  </a:moveTo>
                  <a:lnTo>
                    <a:pt x="1999810" y="0"/>
                  </a:lnTo>
                  <a:lnTo>
                    <a:pt x="1999810" y="1797329"/>
                  </a:lnTo>
                  <a:lnTo>
                    <a:pt x="0" y="1797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2747935" y="5385432"/>
              <a:ext cx="1953619" cy="1797329"/>
            </a:xfrm>
            <a:custGeom>
              <a:avLst/>
              <a:gdLst/>
              <a:ahLst/>
              <a:cxnLst/>
              <a:rect l="l" t="t" r="r" b="b"/>
              <a:pathLst>
                <a:path w="1953619" h="1797329">
                  <a:moveTo>
                    <a:pt x="0" y="0"/>
                  </a:moveTo>
                  <a:lnTo>
                    <a:pt x="1953619" y="0"/>
                  </a:lnTo>
                  <a:lnTo>
                    <a:pt x="1953619" y="1797329"/>
                  </a:lnTo>
                  <a:lnTo>
                    <a:pt x="0" y="1797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0800000">
              <a:off x="1599516" y="5947476"/>
              <a:ext cx="1964294" cy="1797329"/>
            </a:xfrm>
            <a:custGeom>
              <a:avLst/>
              <a:gdLst/>
              <a:ahLst/>
              <a:cxnLst/>
              <a:rect l="l" t="t" r="r" b="b"/>
              <a:pathLst>
                <a:path w="1964294" h="1797329">
                  <a:moveTo>
                    <a:pt x="0" y="0"/>
                  </a:moveTo>
                  <a:lnTo>
                    <a:pt x="1964294" y="0"/>
                  </a:lnTo>
                  <a:lnTo>
                    <a:pt x="1964294" y="1797329"/>
                  </a:lnTo>
                  <a:lnTo>
                    <a:pt x="0" y="17973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5" name="Freeform 15"/>
          <p:cNvSpPr/>
          <p:nvPr/>
        </p:nvSpPr>
        <p:spPr>
          <a:xfrm>
            <a:off x="5071409" y="5143500"/>
            <a:ext cx="8145182" cy="5143500"/>
          </a:xfrm>
          <a:custGeom>
            <a:avLst/>
            <a:gdLst/>
            <a:ahLst/>
            <a:cxnLst/>
            <a:rect l="l" t="t" r="r" b="b"/>
            <a:pathLst>
              <a:path w="8145182" h="5143500">
                <a:moveTo>
                  <a:pt x="0" y="0"/>
                </a:moveTo>
                <a:lnTo>
                  <a:pt x="8145182" y="0"/>
                </a:lnTo>
                <a:lnTo>
                  <a:pt x="8145182" y="5143500"/>
                </a:lnTo>
                <a:lnTo>
                  <a:pt x="0" y="5143500"/>
                </a:lnTo>
                <a:lnTo>
                  <a:pt x="0" y="0"/>
                </a:lnTo>
                <a:close/>
              </a:path>
            </a:pathLst>
          </a:custGeom>
          <a:blipFill>
            <a:blip r:embed="rId12">
              <a:extLst>
                <a:ext uri="{96DAC541-7B7A-43D3-8B79-37D633B846F1}">
                  <asvg:svgBlip xmlns:asvg="http://schemas.microsoft.com/office/drawing/2016/SVG/main" r:embed="rId13"/>
                </a:ext>
              </a:extLst>
            </a:blip>
            <a:stretch>
              <a:fillRect r="-4171" b="-145882"/>
            </a:stretch>
          </a:blipFill>
        </p:spPr>
      </p:sp>
      <p:pic>
        <p:nvPicPr>
          <p:cNvPr id="14" name="Picture 13"/>
          <p:cNvPicPr>
            <a:picLocks noChangeAspect="1"/>
          </p:cNvPicPr>
          <p:nvPr/>
        </p:nvPicPr>
        <p:blipFill>
          <a:blip r:embed="rId14"/>
          <a:stretch>
            <a:fillRect/>
          </a:stretch>
        </p:blipFill>
        <p:spPr>
          <a:xfrm>
            <a:off x="1691395" y="756988"/>
            <a:ext cx="14838950" cy="3846909"/>
          </a:xfrm>
          <a:prstGeom prst="rect">
            <a:avLst/>
          </a:prstGeom>
        </p:spPr>
      </p:pic>
    </p:spTree>
    <p:extLst>
      <p:ext uri="{BB962C8B-B14F-4D97-AF65-F5344CB8AC3E}">
        <p14:creationId xmlns:p14="http://schemas.microsoft.com/office/powerpoint/2010/main" val="40702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6989003"/>
          </a:xfrm>
          <a:custGeom>
            <a:avLst/>
            <a:gdLst/>
            <a:ahLst/>
            <a:cxnLst/>
            <a:rect l="l" t="t" r="r" b="b"/>
            <a:pathLst>
              <a:path w="18288000" h="6989003">
                <a:moveTo>
                  <a:pt x="0" y="0"/>
                </a:moveTo>
                <a:lnTo>
                  <a:pt x="18288000" y="0"/>
                </a:lnTo>
                <a:lnTo>
                  <a:pt x="18288000" y="6989003"/>
                </a:lnTo>
                <a:lnTo>
                  <a:pt x="0" y="6989003"/>
                </a:lnTo>
                <a:lnTo>
                  <a:pt x="0" y="0"/>
                </a:lnTo>
                <a:close/>
              </a:path>
            </a:pathLst>
          </a:custGeom>
          <a:blipFill>
            <a:blip r:embed="rId2">
              <a:extLst>
                <a:ext uri="{96DAC541-7B7A-43D3-8B79-37D633B846F1}">
                  <asvg:svgBlip xmlns:asvg="http://schemas.microsoft.com/office/drawing/2016/SVG/main" r:embed="rId3"/>
                </a:ext>
              </a:extLst>
            </a:blip>
            <a:stretch>
              <a:fillRect l="-2622" t="-32535" b="-18513"/>
            </a:stretch>
          </a:blipFill>
        </p:spPr>
      </p:sp>
      <p:grpSp>
        <p:nvGrpSpPr>
          <p:cNvPr id="3" name="Group 3"/>
          <p:cNvGrpSpPr/>
          <p:nvPr/>
        </p:nvGrpSpPr>
        <p:grpSpPr>
          <a:xfrm>
            <a:off x="675731" y="3494502"/>
            <a:ext cx="3526166" cy="5808604"/>
            <a:chOff x="0" y="0"/>
            <a:chExt cx="4701554" cy="7744805"/>
          </a:xfrm>
        </p:grpSpPr>
        <p:sp>
          <p:nvSpPr>
            <p:cNvPr id="4" name="Freeform 4"/>
            <p:cNvSpPr/>
            <p:nvPr/>
          </p:nvSpPr>
          <p:spPr>
            <a:xfrm>
              <a:off x="0" y="0"/>
              <a:ext cx="4701554" cy="7030361"/>
            </a:xfrm>
            <a:custGeom>
              <a:avLst/>
              <a:gdLst/>
              <a:ahLst/>
              <a:cxnLst/>
              <a:rect l="l" t="t" r="r" b="b"/>
              <a:pathLst>
                <a:path w="4701554" h="7030361">
                  <a:moveTo>
                    <a:pt x="0" y="0"/>
                  </a:moveTo>
                  <a:lnTo>
                    <a:pt x="4701554" y="0"/>
                  </a:lnTo>
                  <a:lnTo>
                    <a:pt x="4701554" y="7030361"/>
                  </a:lnTo>
                  <a:lnTo>
                    <a:pt x="0" y="7030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0" y="5410832"/>
              <a:ext cx="1999810" cy="1797329"/>
            </a:xfrm>
            <a:custGeom>
              <a:avLst/>
              <a:gdLst/>
              <a:ahLst/>
              <a:cxnLst/>
              <a:rect l="l" t="t" r="r" b="b"/>
              <a:pathLst>
                <a:path w="1999810" h="1797329">
                  <a:moveTo>
                    <a:pt x="0" y="0"/>
                  </a:moveTo>
                  <a:lnTo>
                    <a:pt x="1999810" y="0"/>
                  </a:lnTo>
                  <a:lnTo>
                    <a:pt x="1999810" y="1797329"/>
                  </a:lnTo>
                  <a:lnTo>
                    <a:pt x="0" y="1797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a:off x="2314485" y="5410832"/>
              <a:ext cx="1953619" cy="1797329"/>
            </a:xfrm>
            <a:custGeom>
              <a:avLst/>
              <a:gdLst/>
              <a:ahLst/>
              <a:cxnLst/>
              <a:rect l="l" t="t" r="r" b="b"/>
              <a:pathLst>
                <a:path w="1953619" h="1797329">
                  <a:moveTo>
                    <a:pt x="0" y="0"/>
                  </a:moveTo>
                  <a:lnTo>
                    <a:pt x="1953619" y="0"/>
                  </a:lnTo>
                  <a:lnTo>
                    <a:pt x="1953619" y="1797329"/>
                  </a:lnTo>
                  <a:lnTo>
                    <a:pt x="0" y="1797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rot="-10800000">
              <a:off x="1081163" y="5947476"/>
              <a:ext cx="1964294" cy="1797329"/>
            </a:xfrm>
            <a:custGeom>
              <a:avLst/>
              <a:gdLst/>
              <a:ahLst/>
              <a:cxnLst/>
              <a:rect l="l" t="t" r="r" b="b"/>
              <a:pathLst>
                <a:path w="1964294" h="1797329">
                  <a:moveTo>
                    <a:pt x="0" y="0"/>
                  </a:moveTo>
                  <a:lnTo>
                    <a:pt x="1964294" y="0"/>
                  </a:lnTo>
                  <a:lnTo>
                    <a:pt x="1964294" y="1797329"/>
                  </a:lnTo>
                  <a:lnTo>
                    <a:pt x="0" y="17973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grpSp>
        <p:nvGrpSpPr>
          <p:cNvPr id="8" name="Group 8"/>
          <p:cNvGrpSpPr/>
          <p:nvPr/>
        </p:nvGrpSpPr>
        <p:grpSpPr>
          <a:xfrm>
            <a:off x="14086103" y="3494502"/>
            <a:ext cx="3526166" cy="5808604"/>
            <a:chOff x="0" y="0"/>
            <a:chExt cx="4701554" cy="7744805"/>
          </a:xfrm>
        </p:grpSpPr>
        <p:sp>
          <p:nvSpPr>
            <p:cNvPr id="9" name="Freeform 9"/>
            <p:cNvSpPr/>
            <p:nvPr/>
          </p:nvSpPr>
          <p:spPr>
            <a:xfrm flipH="1">
              <a:off x="0" y="0"/>
              <a:ext cx="4701554" cy="7030361"/>
            </a:xfrm>
            <a:custGeom>
              <a:avLst/>
              <a:gdLst/>
              <a:ahLst/>
              <a:cxnLst/>
              <a:rect l="l" t="t" r="r" b="b"/>
              <a:pathLst>
                <a:path w="4701554" h="7030361">
                  <a:moveTo>
                    <a:pt x="4701554" y="0"/>
                  </a:moveTo>
                  <a:lnTo>
                    <a:pt x="0" y="0"/>
                  </a:lnTo>
                  <a:lnTo>
                    <a:pt x="0" y="7030361"/>
                  </a:lnTo>
                  <a:lnTo>
                    <a:pt x="4701554" y="7030361"/>
                  </a:lnTo>
                  <a:lnTo>
                    <a:pt x="470155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a:off x="452567" y="5410832"/>
              <a:ext cx="1999810" cy="1797329"/>
            </a:xfrm>
            <a:custGeom>
              <a:avLst/>
              <a:gdLst/>
              <a:ahLst/>
              <a:cxnLst/>
              <a:rect l="l" t="t" r="r" b="b"/>
              <a:pathLst>
                <a:path w="1999810" h="1797329">
                  <a:moveTo>
                    <a:pt x="0" y="0"/>
                  </a:moveTo>
                  <a:lnTo>
                    <a:pt x="1999810" y="0"/>
                  </a:lnTo>
                  <a:lnTo>
                    <a:pt x="1999810" y="1797329"/>
                  </a:lnTo>
                  <a:lnTo>
                    <a:pt x="0" y="1797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a:off x="2747935" y="5385432"/>
              <a:ext cx="1953619" cy="1797329"/>
            </a:xfrm>
            <a:custGeom>
              <a:avLst/>
              <a:gdLst/>
              <a:ahLst/>
              <a:cxnLst/>
              <a:rect l="l" t="t" r="r" b="b"/>
              <a:pathLst>
                <a:path w="1953619" h="1797329">
                  <a:moveTo>
                    <a:pt x="0" y="0"/>
                  </a:moveTo>
                  <a:lnTo>
                    <a:pt x="1953619" y="0"/>
                  </a:lnTo>
                  <a:lnTo>
                    <a:pt x="1953619" y="1797329"/>
                  </a:lnTo>
                  <a:lnTo>
                    <a:pt x="0" y="1797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0800000">
              <a:off x="1599516" y="5947476"/>
              <a:ext cx="1964294" cy="1797329"/>
            </a:xfrm>
            <a:custGeom>
              <a:avLst/>
              <a:gdLst/>
              <a:ahLst/>
              <a:cxnLst/>
              <a:rect l="l" t="t" r="r" b="b"/>
              <a:pathLst>
                <a:path w="1964294" h="1797329">
                  <a:moveTo>
                    <a:pt x="0" y="0"/>
                  </a:moveTo>
                  <a:lnTo>
                    <a:pt x="1964294" y="0"/>
                  </a:lnTo>
                  <a:lnTo>
                    <a:pt x="1964294" y="1797329"/>
                  </a:lnTo>
                  <a:lnTo>
                    <a:pt x="0" y="179732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15" name="Freeform 15"/>
          <p:cNvSpPr/>
          <p:nvPr/>
        </p:nvSpPr>
        <p:spPr>
          <a:xfrm>
            <a:off x="5071409" y="5143500"/>
            <a:ext cx="8145182" cy="5143500"/>
          </a:xfrm>
          <a:custGeom>
            <a:avLst/>
            <a:gdLst/>
            <a:ahLst/>
            <a:cxnLst/>
            <a:rect l="l" t="t" r="r" b="b"/>
            <a:pathLst>
              <a:path w="8145182" h="5143500">
                <a:moveTo>
                  <a:pt x="0" y="0"/>
                </a:moveTo>
                <a:lnTo>
                  <a:pt x="8145182" y="0"/>
                </a:lnTo>
                <a:lnTo>
                  <a:pt x="8145182" y="5143500"/>
                </a:lnTo>
                <a:lnTo>
                  <a:pt x="0" y="5143500"/>
                </a:lnTo>
                <a:lnTo>
                  <a:pt x="0" y="0"/>
                </a:lnTo>
                <a:close/>
              </a:path>
            </a:pathLst>
          </a:custGeom>
          <a:blipFill>
            <a:blip r:embed="rId12">
              <a:extLst>
                <a:ext uri="{96DAC541-7B7A-43D3-8B79-37D633B846F1}">
                  <asvg:svgBlip xmlns:asvg="http://schemas.microsoft.com/office/drawing/2016/SVG/main" r:embed="rId13"/>
                </a:ext>
              </a:extLst>
            </a:blip>
            <a:stretch>
              <a:fillRect r="-4171" b="-145882"/>
            </a:stretch>
          </a:blipFill>
        </p:spPr>
      </p:sp>
      <p:pic>
        <p:nvPicPr>
          <p:cNvPr id="13" name="Picture 12"/>
          <p:cNvPicPr>
            <a:picLocks noChangeAspect="1"/>
          </p:cNvPicPr>
          <p:nvPr/>
        </p:nvPicPr>
        <p:blipFill>
          <a:blip r:embed="rId14"/>
          <a:stretch>
            <a:fillRect/>
          </a:stretch>
        </p:blipFill>
        <p:spPr>
          <a:xfrm>
            <a:off x="5878273" y="1225015"/>
            <a:ext cx="7773074" cy="2670279"/>
          </a:xfrm>
          <a:prstGeom prst="rect">
            <a:avLst/>
          </a:prstGeom>
        </p:spPr>
      </p:pic>
    </p:spTree>
    <p:extLst>
      <p:ext uri="{BB962C8B-B14F-4D97-AF65-F5344CB8AC3E}">
        <p14:creationId xmlns:p14="http://schemas.microsoft.com/office/powerpoint/2010/main" val="1938210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1693244" y="1044516"/>
            <a:ext cx="17611725" cy="83820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16" name="Freeform 16"/>
          <p:cNvSpPr/>
          <p:nvPr/>
        </p:nvSpPr>
        <p:spPr>
          <a:xfrm>
            <a:off x="12662261" y="57849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7"/>
          <p:cNvSpPr/>
          <p:nvPr/>
        </p:nvSpPr>
        <p:spPr>
          <a:xfrm>
            <a:off x="14035413" y="60500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a:off x="15196383" y="6488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1" name="TextBox 20">
            <a:extLst>
              <a:ext uri="{FF2B5EF4-FFF2-40B4-BE49-F238E27FC236}">
                <a16:creationId xmlns:a16="http://schemas.microsoft.com/office/drawing/2014/main" id="{300C479C-B541-D947-88FB-122CC00E1159}"/>
              </a:ext>
            </a:extLst>
          </p:cNvPr>
          <p:cNvSpPr txBox="1"/>
          <p:nvPr/>
        </p:nvSpPr>
        <p:spPr>
          <a:xfrm>
            <a:off x="4191000" y="1528511"/>
            <a:ext cx="14530245" cy="707886"/>
          </a:xfrm>
          <a:prstGeom prst="rect">
            <a:avLst/>
          </a:prstGeom>
          <a:noFill/>
        </p:spPr>
        <p:txBody>
          <a:bodyPr wrap="square" rtlCol="0">
            <a:spAutoFit/>
          </a:bodyPr>
          <a:lstStyle/>
          <a:p>
            <a:r>
              <a:rPr lang="en-VN" sz="4000" i="1" dirty="0">
                <a:latin typeface="Cambria" panose="02040503050406030204" pitchFamily="18" charset="0"/>
              </a:rPr>
              <a:t>Nghe – viết</a:t>
            </a:r>
            <a:r>
              <a:rPr lang="en-VN" sz="4000" dirty="0">
                <a:latin typeface="Cambria" panose="02040503050406030204" pitchFamily="18" charset="0"/>
              </a:rPr>
              <a:t>: </a:t>
            </a:r>
            <a:r>
              <a:rPr lang="en-VN" sz="4000" b="1" dirty="0">
                <a:latin typeface="Cambria" panose="02040503050406030204" pitchFamily="18" charset="0"/>
              </a:rPr>
              <a:t>Cảm xúc Trường Sa</a:t>
            </a:r>
          </a:p>
        </p:txBody>
      </p:sp>
      <p:sp>
        <p:nvSpPr>
          <p:cNvPr id="7" name="TextBox 6">
            <a:extLst>
              <a:ext uri="{FF2B5EF4-FFF2-40B4-BE49-F238E27FC236}">
                <a16:creationId xmlns:a16="http://schemas.microsoft.com/office/drawing/2014/main" id="{18D25574-086D-A54D-A14B-5FC41B758BD2}"/>
              </a:ext>
            </a:extLst>
          </p:cNvPr>
          <p:cNvSpPr txBox="1"/>
          <p:nvPr/>
        </p:nvSpPr>
        <p:spPr>
          <a:xfrm>
            <a:off x="1066800" y="2790779"/>
            <a:ext cx="7695690"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Em đã nhớ Trường Sa</a:t>
            </a:r>
          </a:p>
          <a:p>
            <a:r>
              <a:rPr lang="vi-VN" sz="3600" b="0" i="0" dirty="0">
                <a:solidFill>
                  <a:srgbClr val="000000"/>
                </a:solidFill>
                <a:effectLst/>
                <a:latin typeface="Cambria" panose="02040503050406030204" pitchFamily="18" charset="0"/>
              </a:rPr>
              <a:t>Cả khi mình chưa đến</a:t>
            </a:r>
          </a:p>
          <a:p>
            <a:r>
              <a:rPr lang="vi-VN" sz="3600" b="0" i="0" dirty="0">
                <a:solidFill>
                  <a:srgbClr val="000000"/>
                </a:solidFill>
                <a:effectLst/>
                <a:latin typeface="Cambria" panose="02040503050406030204" pitchFamily="18" charset="0"/>
              </a:rPr>
              <a:t>Giữa sóng, cát không ngờ</a:t>
            </a:r>
          </a:p>
          <a:p>
            <a:r>
              <a:rPr lang="vi-VN" sz="3600" b="0" i="0" dirty="0">
                <a:solidFill>
                  <a:srgbClr val="000000"/>
                </a:solidFill>
                <a:effectLst/>
                <a:latin typeface="Cambria" panose="02040503050406030204" pitchFamily="18" charset="0"/>
              </a:rPr>
              <a:t>Gặp màu hoa muống biển.</a:t>
            </a:r>
          </a:p>
          <a:p>
            <a:endParaRPr lang="vi-VN" sz="3600" b="0" i="0" dirty="0">
              <a:solidFill>
                <a:srgbClr val="000000"/>
              </a:solidFill>
              <a:effectLst/>
              <a:latin typeface="Cambria" panose="02040503050406030204" pitchFamily="18" charset="0"/>
            </a:endParaRPr>
          </a:p>
          <a:p>
            <a:r>
              <a:rPr lang="vi-VN" sz="3600" b="0" i="0" dirty="0">
                <a:solidFill>
                  <a:srgbClr val="000000"/>
                </a:solidFill>
                <a:effectLst/>
                <a:latin typeface="Cambria" panose="02040503050406030204" pitchFamily="18" charset="0"/>
              </a:rPr>
              <a:t>Những Đá Thị, Len Đao</a:t>
            </a:r>
          </a:p>
          <a:p>
            <a:r>
              <a:rPr lang="vi-VN" sz="3600" b="0" i="0" dirty="0">
                <a:solidFill>
                  <a:srgbClr val="000000"/>
                </a:solidFill>
                <a:effectLst/>
                <a:latin typeface="Cambria" panose="02040503050406030204" pitchFamily="18" charset="0"/>
              </a:rPr>
              <a:t>Song Tử Tây sóng vỗ</a:t>
            </a:r>
          </a:p>
          <a:p>
            <a:r>
              <a:rPr lang="vi-VN" sz="3600" b="0" i="0" dirty="0">
                <a:solidFill>
                  <a:srgbClr val="000000"/>
                </a:solidFill>
                <a:effectLst/>
                <a:latin typeface="Cambria" panose="02040503050406030204" pitchFamily="18" charset="0"/>
              </a:rPr>
              <a:t>Những Sơn Ca, Sinh Tồn</a:t>
            </a:r>
          </a:p>
          <a:p>
            <a:r>
              <a:rPr lang="vi-VN" sz="3600" b="0" i="0" dirty="0">
                <a:solidFill>
                  <a:srgbClr val="000000"/>
                </a:solidFill>
                <a:effectLst/>
                <a:latin typeface="Cambria" panose="02040503050406030204" pitchFamily="18" charset="0"/>
              </a:rPr>
              <a:t>Hoa bàng vuông đợi nở.</a:t>
            </a:r>
          </a:p>
        </p:txBody>
      </p:sp>
      <p:sp>
        <p:nvSpPr>
          <p:cNvPr id="8" name="TextBox 7">
            <a:extLst>
              <a:ext uri="{FF2B5EF4-FFF2-40B4-BE49-F238E27FC236}">
                <a16:creationId xmlns:a16="http://schemas.microsoft.com/office/drawing/2014/main" id="{A15BB872-7A37-FF4E-A9E5-B0DB73EBC35C}"/>
              </a:ext>
            </a:extLst>
          </p:cNvPr>
          <p:cNvSpPr txBox="1"/>
          <p:nvPr/>
        </p:nvSpPr>
        <p:spPr>
          <a:xfrm>
            <a:off x="8020320" y="2846653"/>
            <a:ext cx="6494067" cy="5078313"/>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rPr>
              <a:t>Những nhà giàn giữ đảo</a:t>
            </a:r>
          </a:p>
          <a:p>
            <a:r>
              <a:rPr lang="vi-VN" sz="3600" b="0" i="0" dirty="0">
                <a:solidFill>
                  <a:srgbClr val="000000"/>
                </a:solidFill>
                <a:effectLst/>
                <a:latin typeface="Cambria" panose="02040503050406030204" pitchFamily="18" charset="0"/>
              </a:rPr>
              <a:t>Neo cả nhịp tim người</a:t>
            </a:r>
          </a:p>
          <a:p>
            <a:r>
              <a:rPr lang="vi-VN" sz="3600" b="0" i="0" dirty="0">
                <a:solidFill>
                  <a:srgbClr val="000000"/>
                </a:solidFill>
                <a:effectLst/>
                <a:latin typeface="Cambria" panose="02040503050406030204" pitchFamily="18" charset="0"/>
              </a:rPr>
              <a:t>Muốn gửi vào muôn gió</a:t>
            </a:r>
          </a:p>
          <a:p>
            <a:r>
              <a:rPr lang="vi-VN" sz="3600" b="0" i="0" dirty="0">
                <a:solidFill>
                  <a:srgbClr val="000000"/>
                </a:solidFill>
                <a:effectLst/>
                <a:latin typeface="Cambria" panose="02040503050406030204" pitchFamily="18" charset="0"/>
              </a:rPr>
              <a:t>Xin từng ngày sóng nguôi.</a:t>
            </a:r>
          </a:p>
          <a:p>
            <a:r>
              <a:rPr lang="vi-VN" sz="3600" b="0" i="0" dirty="0">
                <a:solidFill>
                  <a:srgbClr val="000000"/>
                </a:solidFill>
                <a:effectLst/>
                <a:latin typeface="Cambria" panose="02040503050406030204" pitchFamily="18" charset="0"/>
              </a:rPr>
              <a:t> </a:t>
            </a:r>
          </a:p>
          <a:p>
            <a:r>
              <a:rPr lang="vi-VN" sz="3600" b="0" i="0" dirty="0">
                <a:solidFill>
                  <a:srgbClr val="000000"/>
                </a:solidFill>
                <a:effectLst/>
                <a:latin typeface="Cambria" panose="02040503050406030204" pitchFamily="18" charset="0"/>
              </a:rPr>
              <a:t>Bão giăng giăng mặt biển</a:t>
            </a:r>
          </a:p>
          <a:p>
            <a:r>
              <a:rPr lang="vi-VN" sz="3600" b="0" i="0" dirty="0">
                <a:solidFill>
                  <a:srgbClr val="000000"/>
                </a:solidFill>
                <a:effectLst/>
                <a:latin typeface="Cambria" panose="02040503050406030204" pitchFamily="18" charset="0"/>
              </a:rPr>
              <a:t>Đảo oằn mình khát mưa</a:t>
            </a:r>
          </a:p>
          <a:p>
            <a:r>
              <a:rPr lang="vi-VN" sz="3600" b="0" i="0" dirty="0">
                <a:solidFill>
                  <a:srgbClr val="000000"/>
                </a:solidFill>
                <a:effectLst/>
                <a:latin typeface="Cambria" panose="02040503050406030204" pitchFamily="18" charset="0"/>
              </a:rPr>
              <a:t>Đoá san hô kiêu hãnh</a:t>
            </a:r>
          </a:p>
          <a:p>
            <a:r>
              <a:rPr lang="vi-VN" sz="3600" b="0" i="0" dirty="0">
                <a:solidFill>
                  <a:srgbClr val="000000"/>
                </a:solidFill>
                <a:effectLst/>
                <a:latin typeface="Cambria" panose="02040503050406030204" pitchFamily="18" charset="0"/>
              </a:rPr>
              <a:t>Vẫn nở hoa bốn mùa</a:t>
            </a:r>
            <a:endParaRPr lang="en-VN" sz="3600" dirty="0"/>
          </a:p>
        </p:txBody>
      </p:sp>
    </p:spTree>
    <p:extLst>
      <p:ext uri="{BB962C8B-B14F-4D97-AF65-F5344CB8AC3E}">
        <p14:creationId xmlns:p14="http://schemas.microsoft.com/office/powerpoint/2010/main" val="292952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rot="-10800000">
            <a:off x="13729131" y="0"/>
            <a:ext cx="4558869" cy="10287000"/>
          </a:xfrm>
          <a:custGeom>
            <a:avLst/>
            <a:gdLst/>
            <a:ahLst/>
            <a:cxnLst/>
            <a:rect l="l" t="t" r="r" b="b"/>
            <a:pathLst>
              <a:path w="4558869" h="10287000">
                <a:moveTo>
                  <a:pt x="0" y="0"/>
                </a:moveTo>
                <a:lnTo>
                  <a:pt x="4558869" y="0"/>
                </a:lnTo>
                <a:lnTo>
                  <a:pt x="45588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301152"/>
            </a:stretch>
          </a:blipFill>
        </p:spPr>
      </p:sp>
      <p:sp>
        <p:nvSpPr>
          <p:cNvPr id="3" name="Freeform 3"/>
          <p:cNvSpPr/>
          <p:nvPr/>
        </p:nvSpPr>
        <p:spPr>
          <a:xfrm rot="4197219">
            <a:off x="-770512" y="584986"/>
            <a:ext cx="2645352" cy="2304763"/>
          </a:xfrm>
          <a:custGeom>
            <a:avLst/>
            <a:gdLst/>
            <a:ahLst/>
            <a:cxnLst/>
            <a:rect l="l" t="t" r="r" b="b"/>
            <a:pathLst>
              <a:path w="2645352" h="2304763">
                <a:moveTo>
                  <a:pt x="0" y="0"/>
                </a:moveTo>
                <a:lnTo>
                  <a:pt x="2645352" y="0"/>
                </a:lnTo>
                <a:lnTo>
                  <a:pt x="2645352" y="2304762"/>
                </a:lnTo>
                <a:lnTo>
                  <a:pt x="0" y="23047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314450" y="1315350"/>
            <a:ext cx="15093188" cy="7656299"/>
            <a:chOff x="0" y="0"/>
            <a:chExt cx="11734158" cy="5952369"/>
          </a:xfrm>
        </p:grpSpPr>
        <p:sp>
          <p:nvSpPr>
            <p:cNvPr id="5" name="Freeform 5"/>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6" name="Freeform 6"/>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9"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4" y="5938399"/>
                    <a:pt x="8074601" y="5939669"/>
                    <a:pt x="7973167"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8"/>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8" y="0"/>
                    <a:pt x="9328689" y="2540"/>
                    <a:pt x="9485450" y="2540"/>
                  </a:cubicBezTo>
                  <a:cubicBezTo>
                    <a:pt x="9918848" y="3810"/>
                    <a:pt x="10361467" y="5080"/>
                    <a:pt x="10794865" y="7620"/>
                  </a:cubicBezTo>
                  <a:cubicBezTo>
                    <a:pt x="11025396" y="8890"/>
                    <a:pt x="11255927" y="12700"/>
                    <a:pt x="11486458" y="16510"/>
                  </a:cubicBezTo>
                  <a:cubicBezTo>
                    <a:pt x="11541785" y="16510"/>
                    <a:pt x="11597113"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6"/>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5" y="40640"/>
                  </a:cubicBezTo>
                  <a:cubicBezTo>
                    <a:pt x="11311255" y="36830"/>
                    <a:pt x="11071503" y="31750"/>
                    <a:pt x="10840972" y="30480"/>
                  </a:cubicBezTo>
                  <a:cubicBezTo>
                    <a:pt x="10278477" y="26670"/>
                    <a:pt x="9706760" y="25400"/>
                    <a:pt x="9144265" y="22860"/>
                  </a:cubicBezTo>
                  <a:cubicBezTo>
                    <a:pt x="9061274"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8"/>
                    <a:pt x="29210" y="5012134"/>
                    <a:pt x="30480" y="5170637"/>
                  </a:cubicBezTo>
                  <a:cubicBezTo>
                    <a:pt x="30480" y="5287184"/>
                    <a:pt x="33020" y="5403730"/>
                    <a:pt x="33020" y="5520277"/>
                  </a:cubicBezTo>
                  <a:cubicBezTo>
                    <a:pt x="33020" y="5646147"/>
                    <a:pt x="33020" y="5772018"/>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1"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10" name="Freeform 10"/>
          <p:cNvSpPr/>
          <p:nvPr/>
        </p:nvSpPr>
        <p:spPr>
          <a:xfrm>
            <a:off x="15330381" y="427797"/>
            <a:ext cx="2154515" cy="1982154"/>
          </a:xfrm>
          <a:custGeom>
            <a:avLst/>
            <a:gdLst/>
            <a:ahLst/>
            <a:cxnLst/>
            <a:rect l="l" t="t" r="r" b="b"/>
            <a:pathLst>
              <a:path w="2154515" h="1982154">
                <a:moveTo>
                  <a:pt x="0" y="0"/>
                </a:moveTo>
                <a:lnTo>
                  <a:pt x="2154514" y="0"/>
                </a:lnTo>
                <a:lnTo>
                  <a:pt x="2154514" y="1982154"/>
                </a:lnTo>
                <a:lnTo>
                  <a:pt x="0" y="198215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2016537">
            <a:off x="16480111" y="2936398"/>
            <a:ext cx="1901530" cy="1739900"/>
          </a:xfrm>
          <a:custGeom>
            <a:avLst/>
            <a:gdLst/>
            <a:ahLst/>
            <a:cxnLst/>
            <a:rect l="l" t="t" r="r" b="b"/>
            <a:pathLst>
              <a:path w="1901530" h="1739900">
                <a:moveTo>
                  <a:pt x="0" y="0"/>
                </a:moveTo>
                <a:lnTo>
                  <a:pt x="1901530" y="0"/>
                </a:lnTo>
                <a:lnTo>
                  <a:pt x="1901530" y="1739900"/>
                </a:lnTo>
                <a:lnTo>
                  <a:pt x="0" y="17399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2" name="Freeform 12"/>
          <p:cNvSpPr/>
          <p:nvPr/>
        </p:nvSpPr>
        <p:spPr>
          <a:xfrm rot="-1178649">
            <a:off x="7894269" y="7414846"/>
            <a:ext cx="3054065" cy="2660854"/>
          </a:xfrm>
          <a:custGeom>
            <a:avLst/>
            <a:gdLst/>
            <a:ahLst/>
            <a:cxnLst/>
            <a:rect l="l" t="t" r="r" b="b"/>
            <a:pathLst>
              <a:path w="3054065" h="2660854">
                <a:moveTo>
                  <a:pt x="0" y="0"/>
                </a:moveTo>
                <a:lnTo>
                  <a:pt x="3054065" y="0"/>
                </a:lnTo>
                <a:lnTo>
                  <a:pt x="3054065" y="2660854"/>
                </a:lnTo>
                <a:lnTo>
                  <a:pt x="0" y="26608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rot="-10800000">
            <a:off x="1257300" y="8486081"/>
            <a:ext cx="1556085" cy="1431598"/>
          </a:xfrm>
          <a:custGeom>
            <a:avLst/>
            <a:gdLst/>
            <a:ahLst/>
            <a:cxnLst/>
            <a:rect l="l" t="t" r="r" b="b"/>
            <a:pathLst>
              <a:path w="1556085" h="1431598">
                <a:moveTo>
                  <a:pt x="0" y="0"/>
                </a:moveTo>
                <a:lnTo>
                  <a:pt x="1556085" y="0"/>
                </a:lnTo>
                <a:lnTo>
                  <a:pt x="1556085" y="1431599"/>
                </a:lnTo>
                <a:lnTo>
                  <a:pt x="0" y="1431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8783462">
            <a:off x="581286" y="7579067"/>
            <a:ext cx="1045660" cy="956779"/>
          </a:xfrm>
          <a:custGeom>
            <a:avLst/>
            <a:gdLst/>
            <a:ahLst/>
            <a:cxnLst/>
            <a:rect l="l" t="t" r="r" b="b"/>
            <a:pathLst>
              <a:path w="1045660" h="956779">
                <a:moveTo>
                  <a:pt x="0" y="0"/>
                </a:moveTo>
                <a:lnTo>
                  <a:pt x="1045659" y="0"/>
                </a:lnTo>
                <a:lnTo>
                  <a:pt x="1045659" y="956779"/>
                </a:lnTo>
                <a:lnTo>
                  <a:pt x="0" y="956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5" name="Freeform 15"/>
          <p:cNvSpPr/>
          <p:nvPr/>
        </p:nvSpPr>
        <p:spPr>
          <a:xfrm>
            <a:off x="10657605" y="3707538"/>
            <a:ext cx="7630395" cy="5827714"/>
          </a:xfrm>
          <a:custGeom>
            <a:avLst/>
            <a:gdLst/>
            <a:ahLst/>
            <a:cxnLst/>
            <a:rect l="l" t="t" r="r" b="b"/>
            <a:pathLst>
              <a:path w="7630395" h="5827714">
                <a:moveTo>
                  <a:pt x="0" y="0"/>
                </a:moveTo>
                <a:lnTo>
                  <a:pt x="7630395" y="0"/>
                </a:lnTo>
                <a:lnTo>
                  <a:pt x="7630395" y="5827713"/>
                </a:lnTo>
                <a:lnTo>
                  <a:pt x="0" y="5827713"/>
                </a:lnTo>
                <a:lnTo>
                  <a:pt x="0" y="0"/>
                </a:lnTo>
                <a:close/>
              </a:path>
            </a:pathLst>
          </a:custGeom>
          <a:blipFill>
            <a:blip r:embed="rId14"/>
            <a:stretch>
              <a:fillRect/>
            </a:stretch>
          </a:blipFill>
        </p:spPr>
      </p:sp>
      <p:pic>
        <p:nvPicPr>
          <p:cNvPr id="17" name="Picture 16">
            <a:extLst>
              <a:ext uri="{FF2B5EF4-FFF2-40B4-BE49-F238E27FC236}">
                <a16:creationId xmlns:a16="http://schemas.microsoft.com/office/drawing/2014/main" id="{D897C1C6-7FC6-6F48-8C96-9A255B0B322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460452" y="751748"/>
            <a:ext cx="1778000" cy="1409700"/>
          </a:xfrm>
          <a:prstGeom prst="rect">
            <a:avLst/>
          </a:prstGeom>
        </p:spPr>
      </p:pic>
      <p:cxnSp>
        <p:nvCxnSpPr>
          <p:cNvPr id="19" name="Straight Connector 18">
            <a:extLst>
              <a:ext uri="{FF2B5EF4-FFF2-40B4-BE49-F238E27FC236}">
                <a16:creationId xmlns:a16="http://schemas.microsoft.com/office/drawing/2014/main" id="{86DFA75E-5258-F94F-9900-95F9AD333513}"/>
              </a:ext>
            </a:extLst>
          </p:cNvPr>
          <p:cNvCxnSpPr/>
          <p:nvPr/>
        </p:nvCxnSpPr>
        <p:spPr>
          <a:xfrm>
            <a:off x="2198286" y="5372100"/>
            <a:ext cx="7467600" cy="0"/>
          </a:xfrm>
          <a:prstGeom prst="line">
            <a:avLst/>
          </a:prstGeom>
          <a:ln w="76200">
            <a:prstDash val="dash"/>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E12D5887-529C-234A-97CF-21E7D9E5EDD4}"/>
              </a:ext>
            </a:extLst>
          </p:cNvPr>
          <p:cNvPicPr>
            <a:picLocks noChangeAspect="1"/>
          </p:cNvPicPr>
          <p:nvPr/>
        </p:nvPicPr>
        <p:blipFill>
          <a:blip r:embed="rId16"/>
          <a:stretch>
            <a:fillRect/>
          </a:stretch>
        </p:blipFill>
        <p:spPr>
          <a:xfrm>
            <a:off x="1762174" y="1954871"/>
            <a:ext cx="13830300" cy="3695700"/>
          </a:xfrm>
          <a:prstGeom prst="rect">
            <a:avLst/>
          </a:prstGeom>
        </p:spPr>
      </p:pic>
    </p:spTree>
    <p:extLst>
      <p:ext uri="{BB962C8B-B14F-4D97-AF65-F5344CB8AC3E}">
        <p14:creationId xmlns:p14="http://schemas.microsoft.com/office/powerpoint/2010/main" val="3525338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168226"/>
          </a:xfrm>
          <a:custGeom>
            <a:avLst/>
            <a:gdLst/>
            <a:ahLst/>
            <a:cxnLst/>
            <a:rect l="l" t="t" r="r" b="b"/>
            <a:pathLst>
              <a:path w="18288000" h="3168226">
                <a:moveTo>
                  <a:pt x="0" y="0"/>
                </a:moveTo>
                <a:lnTo>
                  <a:pt x="18288000" y="0"/>
                </a:lnTo>
                <a:lnTo>
                  <a:pt x="18288000" y="3168226"/>
                </a:lnTo>
                <a:lnTo>
                  <a:pt x="0" y="3168226"/>
                </a:lnTo>
                <a:lnTo>
                  <a:pt x="0" y="0"/>
                </a:lnTo>
                <a:close/>
              </a:path>
            </a:pathLst>
          </a:custGeom>
          <a:blipFill>
            <a:blip r:embed="rId2">
              <a:extLst>
                <a:ext uri="{96DAC541-7B7A-43D3-8B79-37D633B846F1}">
                  <asvg:svgBlip xmlns:asvg="http://schemas.microsoft.com/office/drawing/2016/SVG/main" r:embed="rId3"/>
                </a:ext>
              </a:extLst>
            </a:blip>
            <a:stretch>
              <a:fillRect l="-2742" b="-233598"/>
            </a:stretch>
          </a:blipFill>
        </p:spPr>
      </p:sp>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9"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4" y="5938399"/>
                    <a:pt x="8074601" y="5939669"/>
                    <a:pt x="7973167"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8"/>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8" y="0"/>
                    <a:pt x="9328689" y="2540"/>
                    <a:pt x="9485450" y="2540"/>
                  </a:cubicBezTo>
                  <a:cubicBezTo>
                    <a:pt x="9918848" y="3810"/>
                    <a:pt x="10361467" y="5080"/>
                    <a:pt x="10794865" y="7620"/>
                  </a:cubicBezTo>
                  <a:cubicBezTo>
                    <a:pt x="11025396" y="8890"/>
                    <a:pt x="11255927" y="12700"/>
                    <a:pt x="11486458" y="16510"/>
                  </a:cubicBezTo>
                  <a:cubicBezTo>
                    <a:pt x="11541785" y="16510"/>
                    <a:pt x="11597113"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6"/>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5" y="40640"/>
                  </a:cubicBezTo>
                  <a:cubicBezTo>
                    <a:pt x="11311255" y="36830"/>
                    <a:pt x="11071503" y="31750"/>
                    <a:pt x="10840972" y="30480"/>
                  </a:cubicBezTo>
                  <a:cubicBezTo>
                    <a:pt x="10278477" y="26670"/>
                    <a:pt x="9706760" y="25400"/>
                    <a:pt x="9144265" y="22860"/>
                  </a:cubicBezTo>
                  <a:cubicBezTo>
                    <a:pt x="9061274"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8"/>
                    <a:pt x="29210" y="5012134"/>
                    <a:pt x="30480" y="5170637"/>
                  </a:cubicBezTo>
                  <a:cubicBezTo>
                    <a:pt x="30480" y="5287184"/>
                    <a:pt x="33020" y="5403730"/>
                    <a:pt x="33020" y="5520277"/>
                  </a:cubicBezTo>
                  <a:cubicBezTo>
                    <a:pt x="33020" y="5646147"/>
                    <a:pt x="33020" y="5772018"/>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1"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18" name="Freeform 18"/>
          <p:cNvSpPr/>
          <p:nvPr/>
        </p:nvSpPr>
        <p:spPr>
          <a:xfrm rot="-1104359">
            <a:off x="2111719" y="785834"/>
            <a:ext cx="978770" cy="895575"/>
          </a:xfrm>
          <a:custGeom>
            <a:avLst/>
            <a:gdLst/>
            <a:ahLst/>
            <a:cxnLst/>
            <a:rect l="l" t="t" r="r" b="b"/>
            <a:pathLst>
              <a:path w="978770" h="895575">
                <a:moveTo>
                  <a:pt x="0" y="0"/>
                </a:moveTo>
                <a:lnTo>
                  <a:pt x="978770" y="0"/>
                </a:lnTo>
                <a:lnTo>
                  <a:pt x="978770" y="895575"/>
                </a:lnTo>
                <a:lnTo>
                  <a:pt x="0" y="895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124341">
            <a:off x="10210995" y="8010090"/>
            <a:ext cx="3374074" cy="1408676"/>
          </a:xfrm>
          <a:custGeom>
            <a:avLst/>
            <a:gdLst/>
            <a:ahLst/>
            <a:cxnLst/>
            <a:rect l="l" t="t" r="r" b="b"/>
            <a:pathLst>
              <a:path w="3374074" h="1408676">
                <a:moveTo>
                  <a:pt x="0" y="0"/>
                </a:moveTo>
                <a:lnTo>
                  <a:pt x="3374074" y="0"/>
                </a:lnTo>
                <a:lnTo>
                  <a:pt x="3374074" y="1408676"/>
                </a:lnTo>
                <a:lnTo>
                  <a:pt x="0" y="1408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rot="-10800000">
            <a:off x="12886808" y="7698778"/>
            <a:ext cx="978770" cy="895575"/>
          </a:xfrm>
          <a:custGeom>
            <a:avLst/>
            <a:gdLst/>
            <a:ahLst/>
            <a:cxnLst/>
            <a:rect l="l" t="t" r="r" b="b"/>
            <a:pathLst>
              <a:path w="978770" h="895575">
                <a:moveTo>
                  <a:pt x="0" y="0"/>
                </a:moveTo>
                <a:lnTo>
                  <a:pt x="978770" y="0"/>
                </a:lnTo>
                <a:lnTo>
                  <a:pt x="978770" y="895575"/>
                </a:lnTo>
                <a:lnTo>
                  <a:pt x="0" y="895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10800000">
            <a:off x="11115409" y="7651153"/>
            <a:ext cx="978770" cy="895575"/>
          </a:xfrm>
          <a:custGeom>
            <a:avLst/>
            <a:gdLst/>
            <a:ahLst/>
            <a:cxnLst/>
            <a:rect l="l" t="t" r="r" b="b"/>
            <a:pathLst>
              <a:path w="978770" h="895575">
                <a:moveTo>
                  <a:pt x="0" y="0"/>
                </a:moveTo>
                <a:lnTo>
                  <a:pt x="978771" y="0"/>
                </a:lnTo>
                <a:lnTo>
                  <a:pt x="978771" y="895575"/>
                </a:lnTo>
                <a:lnTo>
                  <a:pt x="0" y="8955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338973">
            <a:off x="15061754" y="7455826"/>
            <a:ext cx="3395807" cy="2181806"/>
          </a:xfrm>
          <a:custGeom>
            <a:avLst/>
            <a:gdLst/>
            <a:ahLst/>
            <a:cxnLst/>
            <a:rect l="l" t="t" r="r" b="b"/>
            <a:pathLst>
              <a:path w="3395807" h="2181806">
                <a:moveTo>
                  <a:pt x="0" y="0"/>
                </a:moveTo>
                <a:lnTo>
                  <a:pt x="3395807" y="0"/>
                </a:lnTo>
                <a:lnTo>
                  <a:pt x="3395807" y="2181806"/>
                </a:lnTo>
                <a:lnTo>
                  <a:pt x="0" y="218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25"/>
          <p:cNvSpPr/>
          <p:nvPr/>
        </p:nvSpPr>
        <p:spPr>
          <a:xfrm>
            <a:off x="772179" y="5180867"/>
            <a:ext cx="7894987" cy="5106133"/>
          </a:xfrm>
          <a:custGeom>
            <a:avLst/>
            <a:gdLst/>
            <a:ahLst/>
            <a:cxnLst/>
            <a:rect l="l" t="t" r="r" b="b"/>
            <a:pathLst>
              <a:path w="9012864" h="5978533">
                <a:moveTo>
                  <a:pt x="0" y="0"/>
                </a:moveTo>
                <a:lnTo>
                  <a:pt x="9012865" y="0"/>
                </a:lnTo>
                <a:lnTo>
                  <a:pt x="9012865" y="5978534"/>
                </a:lnTo>
                <a:lnTo>
                  <a:pt x="0" y="5978534"/>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DB7863A1-A5C5-5448-B85E-D32F23D9B00E}"/>
              </a:ext>
            </a:extLst>
          </p:cNvPr>
          <p:cNvPicPr>
            <a:picLocks noChangeAspect="1"/>
          </p:cNvPicPr>
          <p:nvPr/>
        </p:nvPicPr>
        <p:blipFill>
          <a:blip r:embed="rId15"/>
          <a:stretch>
            <a:fillRect/>
          </a:stretch>
        </p:blipFill>
        <p:spPr>
          <a:xfrm>
            <a:off x="7313332" y="2057609"/>
            <a:ext cx="9169400" cy="5803900"/>
          </a:xfrm>
          <a:prstGeom prst="rect">
            <a:avLst/>
          </a:prstGeom>
        </p:spPr>
      </p:pic>
      <p:pic>
        <p:nvPicPr>
          <p:cNvPr id="11" name="Picture 10">
            <a:extLst>
              <a:ext uri="{FF2B5EF4-FFF2-40B4-BE49-F238E27FC236}">
                <a16:creationId xmlns:a16="http://schemas.microsoft.com/office/drawing/2014/main" id="{F39AD28B-B47D-FC4D-B9BC-9D7934B28D91}"/>
              </a:ext>
            </a:extLst>
          </p:cNvPr>
          <p:cNvPicPr>
            <a:picLocks noChangeAspect="1"/>
          </p:cNvPicPr>
          <p:nvPr/>
        </p:nvPicPr>
        <p:blipFill>
          <a:blip r:embed="rId16"/>
          <a:stretch>
            <a:fillRect/>
          </a:stretch>
        </p:blipFill>
        <p:spPr>
          <a:xfrm>
            <a:off x="3384049" y="1284300"/>
            <a:ext cx="3505200" cy="4432300"/>
          </a:xfrm>
          <a:prstGeom prst="rect">
            <a:avLst/>
          </a:prstGeom>
        </p:spPr>
      </p:pic>
    </p:spTree>
    <p:extLst>
      <p:ext uri="{BB962C8B-B14F-4D97-AF65-F5344CB8AC3E}">
        <p14:creationId xmlns:p14="http://schemas.microsoft.com/office/powerpoint/2010/main" val="137783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7D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168226"/>
          </a:xfrm>
          <a:custGeom>
            <a:avLst/>
            <a:gdLst/>
            <a:ahLst/>
            <a:cxnLst/>
            <a:rect l="l" t="t" r="r" b="b"/>
            <a:pathLst>
              <a:path w="18288000" h="3168226">
                <a:moveTo>
                  <a:pt x="0" y="0"/>
                </a:moveTo>
                <a:lnTo>
                  <a:pt x="18288000" y="0"/>
                </a:lnTo>
                <a:lnTo>
                  <a:pt x="18288000" y="3168226"/>
                </a:lnTo>
                <a:lnTo>
                  <a:pt x="0" y="3168226"/>
                </a:lnTo>
                <a:lnTo>
                  <a:pt x="0" y="0"/>
                </a:lnTo>
                <a:close/>
              </a:path>
            </a:pathLst>
          </a:custGeom>
          <a:blipFill>
            <a:blip r:embed="rId2">
              <a:extLst>
                <a:ext uri="{96DAC541-7B7A-43D3-8B79-37D633B846F1}">
                  <asvg:svgBlip xmlns:asvg="http://schemas.microsoft.com/office/drawing/2016/SVG/main" r:embed="rId3"/>
                </a:ext>
              </a:extLst>
            </a:blip>
            <a:stretch>
              <a:fillRect l="-2742" b="-233598"/>
            </a:stretch>
          </a:blipFill>
        </p:spPr>
      </p:sp>
      <p:grpSp>
        <p:nvGrpSpPr>
          <p:cNvPr id="3" name="Group 3"/>
          <p:cNvGrpSpPr/>
          <p:nvPr/>
        </p:nvGrpSpPr>
        <p:grpSpPr>
          <a:xfrm>
            <a:off x="2111756" y="1315350"/>
            <a:ext cx="15093188" cy="7656299"/>
            <a:chOff x="0" y="0"/>
            <a:chExt cx="11734158" cy="5952369"/>
          </a:xfrm>
        </p:grpSpPr>
        <p:sp>
          <p:nvSpPr>
            <p:cNvPr id="4" name="Freeform 4"/>
            <p:cNvSpPr/>
            <p:nvPr/>
          </p:nvSpPr>
          <p:spPr>
            <a:xfrm>
              <a:off x="10160" y="16510"/>
              <a:ext cx="11711298" cy="5924429"/>
            </a:xfrm>
            <a:custGeom>
              <a:avLst/>
              <a:gdLst/>
              <a:ahLst/>
              <a:cxnLst/>
              <a:rect l="l" t="t" r="r" b="b"/>
              <a:pathLst>
                <a:path w="11711298" h="5924429">
                  <a:moveTo>
                    <a:pt x="11711298" y="5924429"/>
                  </a:moveTo>
                  <a:lnTo>
                    <a:pt x="0" y="5916809"/>
                  </a:lnTo>
                  <a:lnTo>
                    <a:pt x="0" y="2067974"/>
                  </a:lnTo>
                  <a:lnTo>
                    <a:pt x="17780" y="19050"/>
                  </a:lnTo>
                  <a:lnTo>
                    <a:pt x="5838314" y="0"/>
                  </a:lnTo>
                  <a:lnTo>
                    <a:pt x="11692248" y="5080"/>
                  </a:lnTo>
                  <a:close/>
                </a:path>
              </a:pathLst>
            </a:custGeom>
            <a:solidFill>
              <a:srgbClr val="FFFFFF"/>
            </a:solidFill>
          </p:spPr>
        </p:sp>
        <p:sp>
          <p:nvSpPr>
            <p:cNvPr id="5" name="Freeform 5"/>
            <p:cNvSpPr/>
            <p:nvPr/>
          </p:nvSpPr>
          <p:spPr>
            <a:xfrm>
              <a:off x="-3810" y="0"/>
              <a:ext cx="11740508" cy="5951099"/>
            </a:xfrm>
            <a:custGeom>
              <a:avLst/>
              <a:gdLst/>
              <a:ahLst/>
              <a:cxnLst/>
              <a:rect l="l" t="t" r="r" b="b"/>
              <a:pathLst>
                <a:path w="11740508" h="5951099">
                  <a:moveTo>
                    <a:pt x="11706218" y="21590"/>
                  </a:moveTo>
                  <a:cubicBezTo>
                    <a:pt x="11707489" y="34290"/>
                    <a:pt x="11707489" y="44450"/>
                    <a:pt x="11708758" y="54610"/>
                  </a:cubicBezTo>
                  <a:cubicBezTo>
                    <a:pt x="11711298" y="154472"/>
                    <a:pt x="11712568" y="285004"/>
                    <a:pt x="11715108" y="410875"/>
                  </a:cubicBezTo>
                  <a:cubicBezTo>
                    <a:pt x="11715108" y="592687"/>
                    <a:pt x="11727808" y="4177661"/>
                    <a:pt x="11734158" y="4359473"/>
                  </a:cubicBezTo>
                  <a:cubicBezTo>
                    <a:pt x="11740508" y="4634523"/>
                    <a:pt x="11736698" y="4914235"/>
                    <a:pt x="11736698" y="5189284"/>
                  </a:cubicBezTo>
                  <a:cubicBezTo>
                    <a:pt x="11736698" y="5431701"/>
                    <a:pt x="11737968" y="5655471"/>
                    <a:pt x="11739239" y="5890139"/>
                  </a:cubicBezTo>
                  <a:cubicBezTo>
                    <a:pt x="11739239" y="5911729"/>
                    <a:pt x="11739239" y="5925699"/>
                    <a:pt x="11739239" y="5949829"/>
                  </a:cubicBezTo>
                  <a:cubicBezTo>
                    <a:pt x="11716379" y="5949829"/>
                    <a:pt x="11696058" y="5951099"/>
                    <a:pt x="11643219" y="5949829"/>
                  </a:cubicBezTo>
                  <a:cubicBezTo>
                    <a:pt x="11043838" y="5944749"/>
                    <a:pt x="10435237" y="5951099"/>
                    <a:pt x="9835857" y="5946019"/>
                  </a:cubicBezTo>
                  <a:cubicBezTo>
                    <a:pt x="9476229" y="5942209"/>
                    <a:pt x="9125822" y="5944749"/>
                    <a:pt x="8766194" y="5942209"/>
                  </a:cubicBezTo>
                  <a:cubicBezTo>
                    <a:pt x="8600212" y="5940939"/>
                    <a:pt x="8434230" y="5939669"/>
                    <a:pt x="8268247" y="5938399"/>
                  </a:cubicBezTo>
                  <a:cubicBezTo>
                    <a:pt x="8166814" y="5938399"/>
                    <a:pt x="8074601" y="5939669"/>
                    <a:pt x="7973167" y="5939669"/>
                  </a:cubicBezTo>
                  <a:cubicBezTo>
                    <a:pt x="7714973" y="5938399"/>
                    <a:pt x="7004938" y="5939669"/>
                    <a:pt x="6746743" y="5938399"/>
                  </a:cubicBezTo>
                  <a:cubicBezTo>
                    <a:pt x="6562319" y="5937129"/>
                    <a:pt x="2873826" y="5946019"/>
                    <a:pt x="2689401" y="5944749"/>
                  </a:cubicBezTo>
                  <a:cubicBezTo>
                    <a:pt x="2643295" y="5944749"/>
                    <a:pt x="2587967" y="5946019"/>
                    <a:pt x="2541861" y="5946019"/>
                  </a:cubicBezTo>
                  <a:cubicBezTo>
                    <a:pt x="2431206" y="5946019"/>
                    <a:pt x="2329773" y="5947289"/>
                    <a:pt x="2219118" y="5947289"/>
                  </a:cubicBezTo>
                  <a:cubicBezTo>
                    <a:pt x="1942481" y="5947289"/>
                    <a:pt x="1675065" y="5946019"/>
                    <a:pt x="1398428" y="5944749"/>
                  </a:cubicBezTo>
                  <a:cubicBezTo>
                    <a:pt x="1232446" y="5943479"/>
                    <a:pt x="1066464" y="5942209"/>
                    <a:pt x="909703" y="5940939"/>
                  </a:cubicBezTo>
                  <a:cubicBezTo>
                    <a:pt x="614623" y="5939669"/>
                    <a:pt x="319544" y="5938399"/>
                    <a:pt x="48260" y="5938399"/>
                  </a:cubicBezTo>
                  <a:cubicBezTo>
                    <a:pt x="38100" y="5938399"/>
                    <a:pt x="29210" y="5938399"/>
                    <a:pt x="19050" y="5937129"/>
                  </a:cubicBezTo>
                  <a:cubicBezTo>
                    <a:pt x="10160" y="5935859"/>
                    <a:pt x="5080" y="5929509"/>
                    <a:pt x="7620" y="5920619"/>
                  </a:cubicBezTo>
                  <a:cubicBezTo>
                    <a:pt x="16510" y="5888564"/>
                    <a:pt x="12700" y="5772018"/>
                    <a:pt x="11430" y="5650809"/>
                  </a:cubicBezTo>
                  <a:cubicBezTo>
                    <a:pt x="10160" y="5403730"/>
                    <a:pt x="6350" y="5161313"/>
                    <a:pt x="7620" y="4914235"/>
                  </a:cubicBezTo>
                  <a:cubicBezTo>
                    <a:pt x="5080" y="4606552"/>
                    <a:pt x="0" y="797809"/>
                    <a:pt x="7620" y="485464"/>
                  </a:cubicBezTo>
                  <a:cubicBezTo>
                    <a:pt x="8890" y="424860"/>
                    <a:pt x="7620" y="359594"/>
                    <a:pt x="8890" y="298990"/>
                  </a:cubicBezTo>
                  <a:cubicBezTo>
                    <a:pt x="10160" y="201091"/>
                    <a:pt x="12700" y="93868"/>
                    <a:pt x="13970" y="44450"/>
                  </a:cubicBezTo>
                  <a:cubicBezTo>
                    <a:pt x="13970" y="41910"/>
                    <a:pt x="15240" y="39370"/>
                    <a:pt x="16510" y="38100"/>
                  </a:cubicBezTo>
                  <a:cubicBezTo>
                    <a:pt x="38100" y="35560"/>
                    <a:pt x="89013" y="30480"/>
                    <a:pt x="236553" y="29210"/>
                  </a:cubicBezTo>
                  <a:cubicBezTo>
                    <a:pt x="485526" y="25400"/>
                    <a:pt x="734500" y="22860"/>
                    <a:pt x="992694" y="20320"/>
                  </a:cubicBezTo>
                  <a:cubicBezTo>
                    <a:pt x="1167897" y="17780"/>
                    <a:pt x="1343101" y="16510"/>
                    <a:pt x="1509083" y="13970"/>
                  </a:cubicBezTo>
                  <a:cubicBezTo>
                    <a:pt x="1675065" y="11430"/>
                    <a:pt x="1850269" y="8890"/>
                    <a:pt x="2016251" y="8890"/>
                  </a:cubicBezTo>
                  <a:cubicBezTo>
                    <a:pt x="2200676" y="7620"/>
                    <a:pt x="2385100" y="10160"/>
                    <a:pt x="2569525" y="8890"/>
                  </a:cubicBezTo>
                  <a:cubicBezTo>
                    <a:pt x="2800056" y="8890"/>
                    <a:pt x="6977274" y="6350"/>
                    <a:pt x="7207805" y="5080"/>
                  </a:cubicBezTo>
                  <a:cubicBezTo>
                    <a:pt x="7429115" y="3810"/>
                    <a:pt x="7650425" y="2540"/>
                    <a:pt x="7880956" y="2540"/>
                  </a:cubicBezTo>
                  <a:cubicBezTo>
                    <a:pt x="8259026" y="1270"/>
                    <a:pt x="8627876" y="0"/>
                    <a:pt x="9005946" y="0"/>
                  </a:cubicBezTo>
                  <a:cubicBezTo>
                    <a:pt x="9162708" y="0"/>
                    <a:pt x="9328689" y="2540"/>
                    <a:pt x="9485450" y="2540"/>
                  </a:cubicBezTo>
                  <a:cubicBezTo>
                    <a:pt x="9918848" y="3810"/>
                    <a:pt x="10361467" y="5080"/>
                    <a:pt x="10794865" y="7620"/>
                  </a:cubicBezTo>
                  <a:cubicBezTo>
                    <a:pt x="11025396" y="8890"/>
                    <a:pt x="11255927" y="12700"/>
                    <a:pt x="11486458" y="16510"/>
                  </a:cubicBezTo>
                  <a:cubicBezTo>
                    <a:pt x="11541785" y="16510"/>
                    <a:pt x="11597113" y="16510"/>
                    <a:pt x="11643219" y="16510"/>
                  </a:cubicBezTo>
                  <a:cubicBezTo>
                    <a:pt x="11687168" y="17780"/>
                    <a:pt x="11696058" y="20320"/>
                    <a:pt x="11706218" y="21590"/>
                  </a:cubicBezTo>
                  <a:close/>
                  <a:moveTo>
                    <a:pt x="11716379" y="5933319"/>
                  </a:moveTo>
                  <a:cubicBezTo>
                    <a:pt x="11717648" y="5916809"/>
                    <a:pt x="11718918" y="5904109"/>
                    <a:pt x="11718918" y="5891409"/>
                  </a:cubicBezTo>
                  <a:cubicBezTo>
                    <a:pt x="11717648" y="5632162"/>
                    <a:pt x="11716379" y="5385083"/>
                    <a:pt x="11716379" y="5119357"/>
                  </a:cubicBezTo>
                  <a:cubicBezTo>
                    <a:pt x="11716379" y="4998148"/>
                    <a:pt x="11718918" y="4876940"/>
                    <a:pt x="11717648" y="4755731"/>
                  </a:cubicBezTo>
                  <a:cubicBezTo>
                    <a:pt x="11717648" y="4643846"/>
                    <a:pt x="11716379" y="4527300"/>
                    <a:pt x="11715108" y="4415415"/>
                  </a:cubicBezTo>
                  <a:cubicBezTo>
                    <a:pt x="11710029" y="4242926"/>
                    <a:pt x="11698598" y="671939"/>
                    <a:pt x="11698598" y="499450"/>
                  </a:cubicBezTo>
                  <a:cubicBezTo>
                    <a:pt x="11696058" y="354932"/>
                    <a:pt x="11693518" y="205753"/>
                    <a:pt x="11690979" y="63500"/>
                  </a:cubicBezTo>
                  <a:cubicBezTo>
                    <a:pt x="11689708" y="44450"/>
                    <a:pt x="11688439" y="43180"/>
                    <a:pt x="11615555" y="41910"/>
                  </a:cubicBezTo>
                  <a:cubicBezTo>
                    <a:pt x="11587891" y="41910"/>
                    <a:pt x="11569449" y="41910"/>
                    <a:pt x="11541785" y="40640"/>
                  </a:cubicBezTo>
                  <a:cubicBezTo>
                    <a:pt x="11311255" y="36830"/>
                    <a:pt x="11071503" y="31750"/>
                    <a:pt x="10840972" y="30480"/>
                  </a:cubicBezTo>
                  <a:cubicBezTo>
                    <a:pt x="10278477" y="26670"/>
                    <a:pt x="9706760" y="25400"/>
                    <a:pt x="9144265" y="22860"/>
                  </a:cubicBezTo>
                  <a:cubicBezTo>
                    <a:pt x="9061274" y="22860"/>
                    <a:pt x="8969061" y="22860"/>
                    <a:pt x="8886070" y="22860"/>
                  </a:cubicBezTo>
                  <a:cubicBezTo>
                    <a:pt x="8747751" y="22860"/>
                    <a:pt x="8609434" y="22860"/>
                    <a:pt x="8480336" y="22860"/>
                  </a:cubicBezTo>
                  <a:cubicBezTo>
                    <a:pt x="8185256" y="22860"/>
                    <a:pt x="7890177" y="22860"/>
                    <a:pt x="7604319" y="24130"/>
                  </a:cubicBezTo>
                  <a:cubicBezTo>
                    <a:pt x="7355345" y="25400"/>
                    <a:pt x="3159684" y="29210"/>
                    <a:pt x="2910711" y="29210"/>
                  </a:cubicBezTo>
                  <a:cubicBezTo>
                    <a:pt x="2504977" y="29210"/>
                    <a:pt x="2099242" y="26670"/>
                    <a:pt x="1693508" y="33020"/>
                  </a:cubicBezTo>
                  <a:cubicBezTo>
                    <a:pt x="1481419" y="36830"/>
                    <a:pt x="1278552" y="36830"/>
                    <a:pt x="1075685" y="38100"/>
                  </a:cubicBezTo>
                  <a:cubicBezTo>
                    <a:pt x="725278" y="41910"/>
                    <a:pt x="374871" y="45720"/>
                    <a:pt x="49530" y="50800"/>
                  </a:cubicBezTo>
                  <a:cubicBezTo>
                    <a:pt x="36830" y="50800"/>
                    <a:pt x="34290" y="53340"/>
                    <a:pt x="33020" y="79882"/>
                  </a:cubicBezTo>
                  <a:cubicBezTo>
                    <a:pt x="31750" y="163796"/>
                    <a:pt x="31750" y="247709"/>
                    <a:pt x="30480" y="331623"/>
                  </a:cubicBezTo>
                  <a:cubicBezTo>
                    <a:pt x="29210" y="471479"/>
                    <a:pt x="26670" y="606673"/>
                    <a:pt x="25400" y="746529"/>
                  </a:cubicBezTo>
                  <a:cubicBezTo>
                    <a:pt x="20320" y="895708"/>
                    <a:pt x="26670" y="4541286"/>
                    <a:pt x="29210" y="4690465"/>
                  </a:cubicBezTo>
                  <a:cubicBezTo>
                    <a:pt x="29210" y="4848968"/>
                    <a:pt x="29210" y="5012134"/>
                    <a:pt x="30480" y="5170637"/>
                  </a:cubicBezTo>
                  <a:cubicBezTo>
                    <a:pt x="30480" y="5287184"/>
                    <a:pt x="33020" y="5403730"/>
                    <a:pt x="33020" y="5520277"/>
                  </a:cubicBezTo>
                  <a:cubicBezTo>
                    <a:pt x="33020" y="5646147"/>
                    <a:pt x="33020" y="5772018"/>
                    <a:pt x="31750" y="5891409"/>
                  </a:cubicBezTo>
                  <a:cubicBezTo>
                    <a:pt x="31750" y="5895219"/>
                    <a:pt x="31750" y="5897759"/>
                    <a:pt x="31750" y="5901569"/>
                  </a:cubicBezTo>
                  <a:cubicBezTo>
                    <a:pt x="31750" y="5911729"/>
                    <a:pt x="35560" y="5915539"/>
                    <a:pt x="44450" y="5915539"/>
                  </a:cubicBezTo>
                  <a:cubicBezTo>
                    <a:pt x="107456" y="5915539"/>
                    <a:pt x="236553" y="5916809"/>
                    <a:pt x="356429" y="5916809"/>
                  </a:cubicBezTo>
                  <a:cubicBezTo>
                    <a:pt x="531632" y="5916809"/>
                    <a:pt x="716057" y="5914269"/>
                    <a:pt x="891260" y="5916809"/>
                  </a:cubicBezTo>
                  <a:cubicBezTo>
                    <a:pt x="1177119" y="5920619"/>
                    <a:pt x="1462977" y="5923159"/>
                    <a:pt x="1748835" y="5921889"/>
                  </a:cubicBezTo>
                  <a:cubicBezTo>
                    <a:pt x="1933260" y="5920619"/>
                    <a:pt x="2108463" y="5923159"/>
                    <a:pt x="2292888" y="5923159"/>
                  </a:cubicBezTo>
                  <a:cubicBezTo>
                    <a:pt x="2560304" y="5923159"/>
                    <a:pt x="2827720" y="5921889"/>
                    <a:pt x="3095135" y="5923159"/>
                  </a:cubicBezTo>
                  <a:cubicBezTo>
                    <a:pt x="3491648" y="5924429"/>
                    <a:pt x="7844071" y="5914269"/>
                    <a:pt x="8249805" y="5916809"/>
                  </a:cubicBezTo>
                  <a:cubicBezTo>
                    <a:pt x="8425008" y="5918079"/>
                    <a:pt x="8600212" y="5919349"/>
                    <a:pt x="8766194" y="5919349"/>
                  </a:cubicBezTo>
                  <a:cubicBezTo>
                    <a:pt x="9070495" y="5921889"/>
                    <a:pt x="9365574" y="5918079"/>
                    <a:pt x="9669875" y="5921889"/>
                  </a:cubicBezTo>
                  <a:cubicBezTo>
                    <a:pt x="9918848" y="5924429"/>
                    <a:pt x="10167821" y="5924429"/>
                    <a:pt x="10416795" y="5926969"/>
                  </a:cubicBezTo>
                  <a:cubicBezTo>
                    <a:pt x="10785644" y="5930779"/>
                    <a:pt x="11154494" y="5933319"/>
                    <a:pt x="11523343" y="5934589"/>
                  </a:cubicBezTo>
                  <a:cubicBezTo>
                    <a:pt x="11661661" y="5934589"/>
                    <a:pt x="11696058" y="5933319"/>
                    <a:pt x="11716379" y="5933319"/>
                  </a:cubicBezTo>
                  <a:close/>
                </a:path>
              </a:pathLst>
            </a:custGeom>
            <a:solidFill>
              <a:srgbClr val="000000"/>
            </a:solidFill>
          </p:spPr>
        </p:sp>
      </p:grpSp>
      <p:sp>
        <p:nvSpPr>
          <p:cNvPr id="18" name="Freeform 18"/>
          <p:cNvSpPr/>
          <p:nvPr/>
        </p:nvSpPr>
        <p:spPr>
          <a:xfrm rot="-1104359">
            <a:off x="2111719" y="785834"/>
            <a:ext cx="978770" cy="895575"/>
          </a:xfrm>
          <a:custGeom>
            <a:avLst/>
            <a:gdLst/>
            <a:ahLst/>
            <a:cxnLst/>
            <a:rect l="l" t="t" r="r" b="b"/>
            <a:pathLst>
              <a:path w="978770" h="895575">
                <a:moveTo>
                  <a:pt x="0" y="0"/>
                </a:moveTo>
                <a:lnTo>
                  <a:pt x="978770" y="0"/>
                </a:lnTo>
                <a:lnTo>
                  <a:pt x="978770" y="895575"/>
                </a:lnTo>
                <a:lnTo>
                  <a:pt x="0" y="8955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124341">
            <a:off x="10210995" y="8010090"/>
            <a:ext cx="3374074" cy="1408676"/>
          </a:xfrm>
          <a:custGeom>
            <a:avLst/>
            <a:gdLst/>
            <a:ahLst/>
            <a:cxnLst/>
            <a:rect l="l" t="t" r="r" b="b"/>
            <a:pathLst>
              <a:path w="3374074" h="1408676">
                <a:moveTo>
                  <a:pt x="0" y="0"/>
                </a:moveTo>
                <a:lnTo>
                  <a:pt x="3374074" y="0"/>
                </a:lnTo>
                <a:lnTo>
                  <a:pt x="3374074" y="1408676"/>
                </a:lnTo>
                <a:lnTo>
                  <a:pt x="0" y="14086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0" name="Freeform 20"/>
          <p:cNvSpPr/>
          <p:nvPr/>
        </p:nvSpPr>
        <p:spPr>
          <a:xfrm rot="-10800000">
            <a:off x="12886808" y="7698778"/>
            <a:ext cx="978770" cy="895575"/>
          </a:xfrm>
          <a:custGeom>
            <a:avLst/>
            <a:gdLst/>
            <a:ahLst/>
            <a:cxnLst/>
            <a:rect l="l" t="t" r="r" b="b"/>
            <a:pathLst>
              <a:path w="978770" h="895575">
                <a:moveTo>
                  <a:pt x="0" y="0"/>
                </a:moveTo>
                <a:lnTo>
                  <a:pt x="978770" y="0"/>
                </a:lnTo>
                <a:lnTo>
                  <a:pt x="978770" y="895575"/>
                </a:lnTo>
                <a:lnTo>
                  <a:pt x="0" y="89557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10800000">
            <a:off x="11115409" y="7651153"/>
            <a:ext cx="978770" cy="895575"/>
          </a:xfrm>
          <a:custGeom>
            <a:avLst/>
            <a:gdLst/>
            <a:ahLst/>
            <a:cxnLst/>
            <a:rect l="l" t="t" r="r" b="b"/>
            <a:pathLst>
              <a:path w="978770" h="895575">
                <a:moveTo>
                  <a:pt x="0" y="0"/>
                </a:moveTo>
                <a:lnTo>
                  <a:pt x="978771" y="0"/>
                </a:lnTo>
                <a:lnTo>
                  <a:pt x="978771" y="895575"/>
                </a:lnTo>
                <a:lnTo>
                  <a:pt x="0" y="8955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338973">
            <a:off x="15061754" y="7455826"/>
            <a:ext cx="3395807" cy="2181806"/>
          </a:xfrm>
          <a:custGeom>
            <a:avLst/>
            <a:gdLst/>
            <a:ahLst/>
            <a:cxnLst/>
            <a:rect l="l" t="t" r="r" b="b"/>
            <a:pathLst>
              <a:path w="3395807" h="2181806">
                <a:moveTo>
                  <a:pt x="0" y="0"/>
                </a:moveTo>
                <a:lnTo>
                  <a:pt x="3395807" y="0"/>
                </a:lnTo>
                <a:lnTo>
                  <a:pt x="3395807" y="2181806"/>
                </a:lnTo>
                <a:lnTo>
                  <a:pt x="0" y="218180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25" name="Freeform 25"/>
          <p:cNvSpPr/>
          <p:nvPr/>
        </p:nvSpPr>
        <p:spPr>
          <a:xfrm>
            <a:off x="772179" y="5180867"/>
            <a:ext cx="7894987" cy="5106133"/>
          </a:xfrm>
          <a:custGeom>
            <a:avLst/>
            <a:gdLst/>
            <a:ahLst/>
            <a:cxnLst/>
            <a:rect l="l" t="t" r="r" b="b"/>
            <a:pathLst>
              <a:path w="9012864" h="5978533">
                <a:moveTo>
                  <a:pt x="0" y="0"/>
                </a:moveTo>
                <a:lnTo>
                  <a:pt x="9012865" y="0"/>
                </a:lnTo>
                <a:lnTo>
                  <a:pt x="9012865" y="5978534"/>
                </a:lnTo>
                <a:lnTo>
                  <a:pt x="0" y="5978534"/>
                </a:lnTo>
                <a:lnTo>
                  <a:pt x="0" y="0"/>
                </a:lnTo>
                <a:close/>
              </a:path>
            </a:pathLst>
          </a:custGeom>
          <a:blipFill>
            <a:blip r:embed="rId14"/>
            <a:stretch>
              <a:fillRect/>
            </a:stretch>
          </a:blipFill>
        </p:spPr>
      </p:sp>
      <p:pic>
        <p:nvPicPr>
          <p:cNvPr id="9" name="Picture 8">
            <a:extLst>
              <a:ext uri="{FF2B5EF4-FFF2-40B4-BE49-F238E27FC236}">
                <a16:creationId xmlns:a16="http://schemas.microsoft.com/office/drawing/2014/main" id="{1DFA761B-32A6-BF4A-A7DA-72A2E39E4F88}"/>
              </a:ext>
            </a:extLst>
          </p:cNvPr>
          <p:cNvPicPr>
            <a:picLocks noChangeAspect="1"/>
          </p:cNvPicPr>
          <p:nvPr/>
        </p:nvPicPr>
        <p:blipFill>
          <a:blip r:embed="rId15"/>
          <a:stretch>
            <a:fillRect/>
          </a:stretch>
        </p:blipFill>
        <p:spPr>
          <a:xfrm>
            <a:off x="3484897" y="1430947"/>
            <a:ext cx="3657600" cy="4432300"/>
          </a:xfrm>
          <a:prstGeom prst="rect">
            <a:avLst/>
          </a:prstGeom>
        </p:spPr>
      </p:pic>
      <p:pic>
        <p:nvPicPr>
          <p:cNvPr id="10" name="Picture 9">
            <a:extLst>
              <a:ext uri="{FF2B5EF4-FFF2-40B4-BE49-F238E27FC236}">
                <a16:creationId xmlns:a16="http://schemas.microsoft.com/office/drawing/2014/main" id="{C5F3021B-B840-E042-8EF9-BEF2E8DE70E4}"/>
              </a:ext>
            </a:extLst>
          </p:cNvPr>
          <p:cNvPicPr>
            <a:picLocks noChangeAspect="1"/>
          </p:cNvPicPr>
          <p:nvPr/>
        </p:nvPicPr>
        <p:blipFill>
          <a:blip r:embed="rId16"/>
          <a:stretch>
            <a:fillRect/>
          </a:stretch>
        </p:blipFill>
        <p:spPr>
          <a:xfrm>
            <a:off x="7669822" y="1745683"/>
            <a:ext cx="9169400" cy="5803900"/>
          </a:xfrm>
          <a:prstGeom prst="rect">
            <a:avLst/>
          </a:prstGeom>
        </p:spPr>
      </p:pic>
    </p:spTree>
    <p:extLst>
      <p:ext uri="{BB962C8B-B14F-4D97-AF65-F5344CB8AC3E}">
        <p14:creationId xmlns:p14="http://schemas.microsoft.com/office/powerpoint/2010/main" val="29131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EBBB"/>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1349438" y="952500"/>
            <a:ext cx="17611725" cy="8382000"/>
            <a:chOff x="0" y="0"/>
            <a:chExt cx="9597121" cy="6398080"/>
          </a:xfrm>
        </p:grpSpPr>
        <p:sp>
          <p:nvSpPr>
            <p:cNvPr id="4" name="Freeform 4"/>
            <p:cNvSpPr/>
            <p:nvPr/>
          </p:nvSpPr>
          <p:spPr>
            <a:xfrm>
              <a:off x="10160" y="16510"/>
              <a:ext cx="9574260" cy="6370140"/>
            </a:xfrm>
            <a:custGeom>
              <a:avLst/>
              <a:gdLst/>
              <a:ahLst/>
              <a:cxnLst/>
              <a:rect l="l" t="t" r="r" b="b"/>
              <a:pathLst>
                <a:path w="9574260" h="6370140">
                  <a:moveTo>
                    <a:pt x="9574260" y="6370140"/>
                  </a:moveTo>
                  <a:lnTo>
                    <a:pt x="0" y="6362520"/>
                  </a:lnTo>
                  <a:lnTo>
                    <a:pt x="0" y="2222558"/>
                  </a:lnTo>
                  <a:lnTo>
                    <a:pt x="17780" y="19050"/>
                  </a:lnTo>
                  <a:lnTo>
                    <a:pt x="4772543" y="0"/>
                  </a:lnTo>
                  <a:lnTo>
                    <a:pt x="9555210" y="5080"/>
                  </a:lnTo>
                  <a:close/>
                </a:path>
              </a:pathLst>
            </a:custGeom>
            <a:solidFill>
              <a:srgbClr val="FFFFFF"/>
            </a:solidFill>
          </p:spPr>
        </p:sp>
        <p:sp>
          <p:nvSpPr>
            <p:cNvPr id="5" name="Freeform 5"/>
            <p:cNvSpPr/>
            <p:nvPr/>
          </p:nvSpPr>
          <p:spPr>
            <a:xfrm>
              <a:off x="-3810" y="0"/>
              <a:ext cx="9603471" cy="6396810"/>
            </a:xfrm>
            <a:custGeom>
              <a:avLst/>
              <a:gdLst/>
              <a:ahLst/>
              <a:cxnLst/>
              <a:rect l="l" t="t" r="r" b="b"/>
              <a:pathLst>
                <a:path w="9603471" h="6396810">
                  <a:moveTo>
                    <a:pt x="9569180" y="21590"/>
                  </a:moveTo>
                  <a:cubicBezTo>
                    <a:pt x="9570451" y="34290"/>
                    <a:pt x="9570451" y="44450"/>
                    <a:pt x="9571721" y="54610"/>
                  </a:cubicBezTo>
                  <a:cubicBezTo>
                    <a:pt x="9574261" y="161369"/>
                    <a:pt x="9575530" y="301889"/>
                    <a:pt x="9578071" y="437391"/>
                  </a:cubicBezTo>
                  <a:cubicBezTo>
                    <a:pt x="9578071" y="633117"/>
                    <a:pt x="9590771" y="4492418"/>
                    <a:pt x="9597121" y="4688143"/>
                  </a:cubicBezTo>
                  <a:cubicBezTo>
                    <a:pt x="9603471" y="4984241"/>
                    <a:pt x="9599661" y="5285356"/>
                    <a:pt x="9599661" y="5581454"/>
                  </a:cubicBezTo>
                  <a:cubicBezTo>
                    <a:pt x="9599661" y="5842421"/>
                    <a:pt x="9600930" y="6083313"/>
                    <a:pt x="9602201" y="6335850"/>
                  </a:cubicBezTo>
                  <a:cubicBezTo>
                    <a:pt x="9602201" y="6357441"/>
                    <a:pt x="9602201" y="6371410"/>
                    <a:pt x="9602201" y="6395541"/>
                  </a:cubicBezTo>
                  <a:cubicBezTo>
                    <a:pt x="9579341" y="6395541"/>
                    <a:pt x="9559021" y="6396810"/>
                    <a:pt x="9513113" y="6395541"/>
                  </a:cubicBezTo>
                  <a:cubicBezTo>
                    <a:pt x="9023894" y="6390460"/>
                    <a:pt x="8527149" y="6396810"/>
                    <a:pt x="8037932" y="6391730"/>
                  </a:cubicBezTo>
                  <a:cubicBezTo>
                    <a:pt x="7744400" y="6387921"/>
                    <a:pt x="7458397" y="6390460"/>
                    <a:pt x="7164866" y="6387921"/>
                  </a:cubicBezTo>
                  <a:cubicBezTo>
                    <a:pt x="7029390" y="6386650"/>
                    <a:pt x="6893914" y="6385380"/>
                    <a:pt x="6758438" y="6384110"/>
                  </a:cubicBezTo>
                  <a:cubicBezTo>
                    <a:pt x="6675648" y="6384110"/>
                    <a:pt x="6600383" y="6385380"/>
                    <a:pt x="6517592" y="6385380"/>
                  </a:cubicBezTo>
                  <a:cubicBezTo>
                    <a:pt x="6306852" y="6384110"/>
                    <a:pt x="5727316" y="6385380"/>
                    <a:pt x="5516577" y="6384110"/>
                  </a:cubicBezTo>
                  <a:cubicBezTo>
                    <a:pt x="5366048" y="6382841"/>
                    <a:pt x="2355475" y="6391730"/>
                    <a:pt x="2204946" y="6390460"/>
                  </a:cubicBezTo>
                  <a:cubicBezTo>
                    <a:pt x="2167314" y="6390460"/>
                    <a:pt x="2122156" y="6391730"/>
                    <a:pt x="2084523" y="6391730"/>
                  </a:cubicBezTo>
                  <a:cubicBezTo>
                    <a:pt x="1994206" y="6391730"/>
                    <a:pt x="1911415" y="6393000"/>
                    <a:pt x="1821098" y="6393000"/>
                  </a:cubicBezTo>
                  <a:cubicBezTo>
                    <a:pt x="1595305" y="6393000"/>
                    <a:pt x="1377039" y="6391730"/>
                    <a:pt x="1151246" y="6390460"/>
                  </a:cubicBezTo>
                  <a:cubicBezTo>
                    <a:pt x="1015770" y="6389191"/>
                    <a:pt x="880294" y="6387921"/>
                    <a:pt x="752345" y="6386650"/>
                  </a:cubicBezTo>
                  <a:cubicBezTo>
                    <a:pt x="511499" y="6385380"/>
                    <a:pt x="270653"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492" y="30480"/>
                    <a:pt x="202915" y="29210"/>
                  </a:cubicBezTo>
                  <a:cubicBezTo>
                    <a:pt x="406129" y="25400"/>
                    <a:pt x="609343" y="22860"/>
                    <a:pt x="820083" y="20320"/>
                  </a:cubicBezTo>
                  <a:cubicBezTo>
                    <a:pt x="963085" y="17780"/>
                    <a:pt x="1106087" y="16510"/>
                    <a:pt x="1241563" y="13970"/>
                  </a:cubicBezTo>
                  <a:cubicBezTo>
                    <a:pt x="1377039" y="11430"/>
                    <a:pt x="1520041" y="8890"/>
                    <a:pt x="1655517" y="8890"/>
                  </a:cubicBezTo>
                  <a:cubicBezTo>
                    <a:pt x="1806045" y="7620"/>
                    <a:pt x="1956574" y="10160"/>
                    <a:pt x="2107103" y="8890"/>
                  </a:cubicBezTo>
                  <a:cubicBezTo>
                    <a:pt x="2295264" y="8890"/>
                    <a:pt x="5704738" y="6350"/>
                    <a:pt x="5892898" y="5080"/>
                  </a:cubicBezTo>
                  <a:cubicBezTo>
                    <a:pt x="6073533" y="3810"/>
                    <a:pt x="6254167" y="2540"/>
                    <a:pt x="6442328" y="2540"/>
                  </a:cubicBezTo>
                  <a:cubicBezTo>
                    <a:pt x="6750912" y="1270"/>
                    <a:pt x="7051969" y="0"/>
                    <a:pt x="7360552" y="0"/>
                  </a:cubicBezTo>
                  <a:cubicBezTo>
                    <a:pt x="7488503" y="0"/>
                    <a:pt x="7623978" y="2540"/>
                    <a:pt x="7751927" y="2540"/>
                  </a:cubicBezTo>
                  <a:cubicBezTo>
                    <a:pt x="8105670" y="3810"/>
                    <a:pt x="8466938" y="5080"/>
                    <a:pt x="8820681" y="7620"/>
                  </a:cubicBezTo>
                  <a:cubicBezTo>
                    <a:pt x="9008842" y="8890"/>
                    <a:pt x="9197002" y="12700"/>
                    <a:pt x="9385163" y="16510"/>
                  </a:cubicBezTo>
                  <a:cubicBezTo>
                    <a:pt x="9430321" y="16510"/>
                    <a:pt x="9475481" y="16510"/>
                    <a:pt x="9513113" y="16510"/>
                  </a:cubicBezTo>
                  <a:cubicBezTo>
                    <a:pt x="9550130" y="17780"/>
                    <a:pt x="9559021" y="20320"/>
                    <a:pt x="9569180" y="21590"/>
                  </a:cubicBezTo>
                  <a:close/>
                  <a:moveTo>
                    <a:pt x="9579341" y="6379030"/>
                  </a:moveTo>
                  <a:cubicBezTo>
                    <a:pt x="9580611" y="6362521"/>
                    <a:pt x="9581880" y="6349821"/>
                    <a:pt x="9581880" y="6337121"/>
                  </a:cubicBezTo>
                  <a:cubicBezTo>
                    <a:pt x="9580611" y="6058221"/>
                    <a:pt x="9579341" y="5792235"/>
                    <a:pt x="9579341" y="5506175"/>
                  </a:cubicBezTo>
                  <a:cubicBezTo>
                    <a:pt x="9579341" y="5375691"/>
                    <a:pt x="9581880" y="5245208"/>
                    <a:pt x="9580611" y="5114724"/>
                  </a:cubicBezTo>
                  <a:cubicBezTo>
                    <a:pt x="9580611" y="4994278"/>
                    <a:pt x="9579341" y="4868813"/>
                    <a:pt x="9578071" y="4748367"/>
                  </a:cubicBezTo>
                  <a:cubicBezTo>
                    <a:pt x="9572991" y="4562678"/>
                    <a:pt x="9561561" y="718433"/>
                    <a:pt x="9561561" y="532745"/>
                  </a:cubicBezTo>
                  <a:cubicBezTo>
                    <a:pt x="9559021" y="377168"/>
                    <a:pt x="9556480" y="216573"/>
                    <a:pt x="9553941" y="63500"/>
                  </a:cubicBezTo>
                  <a:cubicBezTo>
                    <a:pt x="9552671" y="44450"/>
                    <a:pt x="9551401" y="43180"/>
                    <a:pt x="9490533" y="41910"/>
                  </a:cubicBezTo>
                  <a:cubicBezTo>
                    <a:pt x="9467954" y="41910"/>
                    <a:pt x="9452901" y="41910"/>
                    <a:pt x="9430321" y="40640"/>
                  </a:cubicBezTo>
                  <a:cubicBezTo>
                    <a:pt x="9242162" y="36830"/>
                    <a:pt x="9046474" y="31750"/>
                    <a:pt x="8858313" y="30480"/>
                  </a:cubicBezTo>
                  <a:cubicBezTo>
                    <a:pt x="8399201" y="26670"/>
                    <a:pt x="7932562" y="25400"/>
                    <a:pt x="7473449" y="22860"/>
                  </a:cubicBezTo>
                  <a:cubicBezTo>
                    <a:pt x="7405712" y="22860"/>
                    <a:pt x="7330447" y="22860"/>
                    <a:pt x="7262710" y="22860"/>
                  </a:cubicBezTo>
                  <a:cubicBezTo>
                    <a:pt x="7149813" y="22860"/>
                    <a:pt x="7036916" y="22860"/>
                    <a:pt x="6931546" y="22860"/>
                  </a:cubicBezTo>
                  <a:cubicBezTo>
                    <a:pt x="6690700" y="22860"/>
                    <a:pt x="6449855" y="22860"/>
                    <a:pt x="6216535" y="24130"/>
                  </a:cubicBezTo>
                  <a:cubicBezTo>
                    <a:pt x="6013321" y="25400"/>
                    <a:pt x="2588794" y="29210"/>
                    <a:pt x="2385581" y="29210"/>
                  </a:cubicBezTo>
                  <a:cubicBezTo>
                    <a:pt x="2054418" y="29210"/>
                    <a:pt x="1723255" y="26670"/>
                    <a:pt x="1392092" y="33020"/>
                  </a:cubicBezTo>
                  <a:cubicBezTo>
                    <a:pt x="1218984" y="36830"/>
                    <a:pt x="1053402" y="36830"/>
                    <a:pt x="887821" y="38100"/>
                  </a:cubicBezTo>
                  <a:cubicBezTo>
                    <a:pt x="601816" y="41910"/>
                    <a:pt x="315812"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7545" y="6361250"/>
                    <a:pt x="202915" y="6362521"/>
                    <a:pt x="300759" y="6362521"/>
                  </a:cubicBezTo>
                  <a:cubicBezTo>
                    <a:pt x="443761" y="6362521"/>
                    <a:pt x="594290" y="6359980"/>
                    <a:pt x="737292" y="6362521"/>
                  </a:cubicBezTo>
                  <a:cubicBezTo>
                    <a:pt x="970611" y="6366330"/>
                    <a:pt x="1203931" y="6368871"/>
                    <a:pt x="1437250" y="6367600"/>
                  </a:cubicBezTo>
                  <a:cubicBezTo>
                    <a:pt x="1587779" y="6366330"/>
                    <a:pt x="1730781" y="6368871"/>
                    <a:pt x="1881310" y="6368871"/>
                  </a:cubicBezTo>
                  <a:cubicBezTo>
                    <a:pt x="2099576" y="6368871"/>
                    <a:pt x="2317843" y="6367600"/>
                    <a:pt x="2536110" y="6368871"/>
                  </a:cubicBezTo>
                  <a:cubicBezTo>
                    <a:pt x="2859746" y="6370141"/>
                    <a:pt x="6412222" y="6359980"/>
                    <a:pt x="6743385" y="6362521"/>
                  </a:cubicBezTo>
                  <a:cubicBezTo>
                    <a:pt x="6886388" y="6363791"/>
                    <a:pt x="7029390" y="6365060"/>
                    <a:pt x="7164866" y="6365060"/>
                  </a:cubicBezTo>
                  <a:cubicBezTo>
                    <a:pt x="7413238" y="6367600"/>
                    <a:pt x="7654083" y="6363791"/>
                    <a:pt x="7902457" y="6367600"/>
                  </a:cubicBezTo>
                  <a:cubicBezTo>
                    <a:pt x="8105670" y="6370141"/>
                    <a:pt x="8308883" y="6370141"/>
                    <a:pt x="8512097" y="6372680"/>
                  </a:cubicBezTo>
                  <a:cubicBezTo>
                    <a:pt x="8813154" y="6376491"/>
                    <a:pt x="9114212" y="6379030"/>
                    <a:pt x="9415269" y="6380300"/>
                  </a:cubicBezTo>
                  <a:cubicBezTo>
                    <a:pt x="9528166" y="6380300"/>
                    <a:pt x="9559021" y="6379030"/>
                    <a:pt x="9579341" y="6379030"/>
                  </a:cubicBezTo>
                  <a:close/>
                </a:path>
              </a:pathLst>
            </a:custGeom>
            <a:solidFill>
              <a:srgbClr val="000000"/>
            </a:solidFill>
          </p:spPr>
        </p:sp>
      </p:grpSp>
      <p:sp>
        <p:nvSpPr>
          <p:cNvPr id="13" name="Freeform 13"/>
          <p:cNvSpPr/>
          <p:nvPr/>
        </p:nvSpPr>
        <p:spPr>
          <a:xfrm>
            <a:off x="590601" y="84376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a:off x="2125280" y="84376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6" name="Freeform 16"/>
          <p:cNvSpPr/>
          <p:nvPr/>
        </p:nvSpPr>
        <p:spPr>
          <a:xfrm>
            <a:off x="12662261" y="57849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a:off x="14035413" y="605006"/>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 name="Freeform 18"/>
          <p:cNvSpPr/>
          <p:nvPr/>
        </p:nvSpPr>
        <p:spPr>
          <a:xfrm>
            <a:off x="15196383" y="648883"/>
            <a:ext cx="840654" cy="791266"/>
          </a:xfrm>
          <a:custGeom>
            <a:avLst/>
            <a:gdLst/>
            <a:ahLst/>
            <a:cxnLst/>
            <a:rect l="l" t="t" r="r" b="b"/>
            <a:pathLst>
              <a:path w="840654" h="791266">
                <a:moveTo>
                  <a:pt x="0" y="0"/>
                </a:moveTo>
                <a:lnTo>
                  <a:pt x="840654" y="0"/>
                </a:lnTo>
                <a:lnTo>
                  <a:pt x="840654" y="791266"/>
                </a:lnTo>
                <a:lnTo>
                  <a:pt x="0" y="7912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1" name="TextBox 20">
            <a:extLst>
              <a:ext uri="{FF2B5EF4-FFF2-40B4-BE49-F238E27FC236}">
                <a16:creationId xmlns:a16="http://schemas.microsoft.com/office/drawing/2014/main" id="{300C479C-B541-D947-88FB-122CC00E1159}"/>
              </a:ext>
            </a:extLst>
          </p:cNvPr>
          <p:cNvSpPr txBox="1"/>
          <p:nvPr/>
        </p:nvSpPr>
        <p:spPr>
          <a:xfrm>
            <a:off x="1133475" y="1934060"/>
            <a:ext cx="14530245" cy="584775"/>
          </a:xfrm>
          <a:prstGeom prst="rect">
            <a:avLst/>
          </a:prstGeom>
          <a:noFill/>
        </p:spPr>
        <p:txBody>
          <a:bodyPr wrap="square" rtlCol="0">
            <a:spAutoFit/>
          </a:bodyPr>
          <a:lstStyle/>
          <a:p>
            <a:r>
              <a:rPr lang="en-VN" sz="3200" dirty="0">
                <a:latin typeface="Cambria" panose="02040503050406030204" pitchFamily="18" charset="0"/>
              </a:rPr>
              <a:t>1. Chọn đọc một bài đã học trong chủ điểm </a:t>
            </a:r>
            <a:r>
              <a:rPr lang="en-VN" sz="3200" i="1" dirty="0">
                <a:latin typeface="Cambria" panose="02040503050406030204" pitchFamily="18" charset="0"/>
              </a:rPr>
              <a:t>Sống để yêu thương </a:t>
            </a:r>
            <a:r>
              <a:rPr lang="en-VN" sz="3200" dirty="0">
                <a:latin typeface="Cambria" panose="02040503050406030204" pitchFamily="18" charset="0"/>
              </a:rPr>
              <a:t>và trả lời câu hỏi.</a:t>
            </a:r>
          </a:p>
        </p:txBody>
      </p:sp>
      <p:sp>
        <p:nvSpPr>
          <p:cNvPr id="22" name="Rectangle 21">
            <a:hlinkClick r:id="rId8" action="ppaction://hlinksldjump"/>
            <a:extLst>
              <a:ext uri="{FF2B5EF4-FFF2-40B4-BE49-F238E27FC236}">
                <a16:creationId xmlns:a16="http://schemas.microsoft.com/office/drawing/2014/main" id="{5FBDF683-425B-8147-BB1D-8F4DAEDDAD28}"/>
              </a:ext>
            </a:extLst>
          </p:cNvPr>
          <p:cNvSpPr/>
          <p:nvPr/>
        </p:nvSpPr>
        <p:spPr>
          <a:xfrm>
            <a:off x="916161" y="2866329"/>
            <a:ext cx="7275280" cy="1807814"/>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Hải Thượng Lãn Ông</a:t>
            </a:r>
          </a:p>
          <a:p>
            <a:pPr algn="ctr"/>
            <a:r>
              <a:rPr lang="en-VN" sz="3200" dirty="0">
                <a:solidFill>
                  <a:schemeClr val="tx1"/>
                </a:solidFill>
                <a:latin typeface="Cambria" panose="02040503050406030204" pitchFamily="18" charset="0"/>
              </a:rPr>
              <a:t>Việc làm nào của Hải Thượng Lãn Ông đúng với câu: Thầy thuốc như mẹ hiền?</a:t>
            </a:r>
          </a:p>
        </p:txBody>
      </p:sp>
      <p:sp>
        <p:nvSpPr>
          <p:cNvPr id="24" name="Rectangle 23">
            <a:hlinkClick r:id="rId9" action="ppaction://hlinksldjump"/>
            <a:extLst>
              <a:ext uri="{FF2B5EF4-FFF2-40B4-BE49-F238E27FC236}">
                <a16:creationId xmlns:a16="http://schemas.microsoft.com/office/drawing/2014/main" id="{6B25D796-80B3-1340-80AC-A4DAA3E3D717}"/>
              </a:ext>
            </a:extLst>
          </p:cNvPr>
          <p:cNvSpPr/>
          <p:nvPr/>
        </p:nvSpPr>
        <p:spPr>
          <a:xfrm>
            <a:off x="8422698" y="2858829"/>
            <a:ext cx="7275280" cy="177112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Vệt phấn trên mặt bàn</a:t>
            </a:r>
          </a:p>
          <a:p>
            <a:pPr algn="ctr"/>
            <a:r>
              <a:rPr lang="en-VN" sz="3200" dirty="0">
                <a:solidFill>
                  <a:schemeClr val="tx1"/>
                </a:solidFill>
                <a:latin typeface="Cambria" panose="02040503050406030204" pitchFamily="18" charset="0"/>
              </a:rPr>
              <a:t>Vì sao vệt phấn trên mặt bàn </a:t>
            </a:r>
          </a:p>
          <a:p>
            <a:pPr algn="ctr"/>
            <a:r>
              <a:rPr lang="en-VN" sz="3200" dirty="0">
                <a:solidFill>
                  <a:schemeClr val="tx1"/>
                </a:solidFill>
                <a:latin typeface="Cambria" panose="02040503050406030204" pitchFamily="18" charset="0"/>
              </a:rPr>
              <a:t>được xóa đi?</a:t>
            </a:r>
          </a:p>
        </p:txBody>
      </p:sp>
      <p:sp>
        <p:nvSpPr>
          <p:cNvPr id="26" name="Rectangle 25">
            <a:hlinkClick r:id="rId10" action="ppaction://hlinksldjump"/>
            <a:extLst>
              <a:ext uri="{FF2B5EF4-FFF2-40B4-BE49-F238E27FC236}">
                <a16:creationId xmlns:a16="http://schemas.microsoft.com/office/drawing/2014/main" id="{4E47CCF5-C43D-C549-9CA8-DC0B054FC9A2}"/>
              </a:ext>
            </a:extLst>
          </p:cNvPr>
          <p:cNvSpPr/>
          <p:nvPr/>
        </p:nvSpPr>
        <p:spPr>
          <a:xfrm>
            <a:off x="916161" y="4969350"/>
            <a:ext cx="7275280" cy="207915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Ông Bụt đã đến</a:t>
            </a:r>
          </a:p>
          <a:p>
            <a:pPr algn="ctr"/>
            <a:r>
              <a:rPr lang="en-VN" sz="3200" dirty="0">
                <a:solidFill>
                  <a:schemeClr val="tx1"/>
                </a:solidFill>
                <a:latin typeface="Cambria" panose="02040503050406030204" pitchFamily="18" charset="0"/>
              </a:rPr>
              <a:t>Việc làm của nhân vật nào trong câu chuyện giống như ông Bụt trong thế giới cổ tích?</a:t>
            </a:r>
          </a:p>
        </p:txBody>
      </p:sp>
      <p:sp>
        <p:nvSpPr>
          <p:cNvPr id="27" name="Rectangle 26">
            <a:hlinkClick r:id="rId11" action="ppaction://hlinksldjump"/>
            <a:extLst>
              <a:ext uri="{FF2B5EF4-FFF2-40B4-BE49-F238E27FC236}">
                <a16:creationId xmlns:a16="http://schemas.microsoft.com/office/drawing/2014/main" id="{15354245-3C21-2742-874B-8B3A95C4A1B1}"/>
              </a:ext>
            </a:extLst>
          </p:cNvPr>
          <p:cNvSpPr/>
          <p:nvPr/>
        </p:nvSpPr>
        <p:spPr>
          <a:xfrm>
            <a:off x="8422698" y="4947008"/>
            <a:ext cx="7275280" cy="207915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Con muốn làm một cái cây</a:t>
            </a:r>
          </a:p>
          <a:p>
            <a:pPr algn="ctr"/>
            <a:r>
              <a:rPr lang="en-VN" sz="3200" dirty="0">
                <a:solidFill>
                  <a:schemeClr val="tx1"/>
                </a:solidFill>
                <a:latin typeface="Cambria" panose="02040503050406030204" pitchFamily="18" charset="0"/>
              </a:rPr>
              <a:t>Chi tiết nào trong câu chuyện giúp em hiểu hơn câu tục ngữ: </a:t>
            </a:r>
            <a:r>
              <a:rPr lang="en-VN" sz="3200" i="1" dirty="0">
                <a:solidFill>
                  <a:schemeClr val="tx1"/>
                </a:solidFill>
                <a:latin typeface="Cambria" panose="02040503050406030204" pitchFamily="18" charset="0"/>
              </a:rPr>
              <a:t>Ăn quả nhớ kẻ trồng cây?</a:t>
            </a:r>
          </a:p>
        </p:txBody>
      </p:sp>
      <p:sp>
        <p:nvSpPr>
          <p:cNvPr id="28" name="Rectangle 27">
            <a:hlinkClick r:id="rId12" action="ppaction://hlinksldjump"/>
            <a:extLst>
              <a:ext uri="{FF2B5EF4-FFF2-40B4-BE49-F238E27FC236}">
                <a16:creationId xmlns:a16="http://schemas.microsoft.com/office/drawing/2014/main" id="{394EE06A-8C19-9E4F-A5D9-AD087D2488EF}"/>
              </a:ext>
            </a:extLst>
          </p:cNvPr>
          <p:cNvSpPr/>
          <p:nvPr/>
        </p:nvSpPr>
        <p:spPr>
          <a:xfrm>
            <a:off x="5565199" y="7255040"/>
            <a:ext cx="7937716" cy="1807814"/>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Cambria" panose="02040503050406030204" pitchFamily="18" charset="0"/>
              </a:rPr>
              <a:t>Tờ báo tường của tôi</a:t>
            </a:r>
          </a:p>
          <a:p>
            <a:pPr algn="ctr"/>
            <a:r>
              <a:rPr lang="en-VN" sz="3200" dirty="0">
                <a:solidFill>
                  <a:schemeClr val="tx1"/>
                </a:solidFill>
                <a:latin typeface="Cambria" panose="02040503050406030204" pitchFamily="18" charset="0"/>
              </a:rPr>
              <a:t>Nếu được gặp người bạn nhỏ gan dạ và tốt bụng trong câu chuyện, em sẽ nói gì với bạn?</a:t>
            </a:r>
          </a:p>
        </p:txBody>
      </p:sp>
      <p:pic>
        <p:nvPicPr>
          <p:cNvPr id="8" name="Picture 7">
            <a:extLst>
              <a:ext uri="{FF2B5EF4-FFF2-40B4-BE49-F238E27FC236}">
                <a16:creationId xmlns:a16="http://schemas.microsoft.com/office/drawing/2014/main" id="{604F553A-E69E-4B44-AA11-589BC0F22F4B}"/>
              </a:ext>
            </a:extLst>
          </p:cNvPr>
          <p:cNvPicPr>
            <a:picLocks noChangeAspect="1"/>
          </p:cNvPicPr>
          <p:nvPr/>
        </p:nvPicPr>
        <p:blipFill>
          <a:blip r:embed="rId13"/>
          <a:stretch>
            <a:fillRect/>
          </a:stretch>
        </p:blipFill>
        <p:spPr>
          <a:xfrm>
            <a:off x="16056917" y="8338465"/>
            <a:ext cx="2374900" cy="203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5294908" y="1257300"/>
            <a:ext cx="1255395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450312" y="6218719"/>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239588" y="1069848"/>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2700000">
            <a:off x="3125707" y="691031"/>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5449115" y="1550529"/>
            <a:ext cx="12166965" cy="7848302"/>
          </a:xfrm>
          <a:prstGeom prst="rect">
            <a:avLst/>
          </a:prstGeom>
          <a:noFill/>
        </p:spPr>
        <p:txBody>
          <a:bodyPr wrap="square">
            <a:spAutoFit/>
          </a:bodyPr>
          <a:lstStyle/>
          <a:p>
            <a:pPr algn="just"/>
            <a:r>
              <a:rPr lang="en-US" sz="2800" dirty="0">
                <a:latin typeface="Cambria" panose="02040503050406030204" pitchFamily="18" charset="0"/>
              </a:rPr>
              <a:t>     </a:t>
            </a:r>
            <a:r>
              <a:rPr lang="en-VN" sz="2800" dirty="0">
                <a:latin typeface="Cambria" panose="02040503050406030204" pitchFamily="18" charset="0"/>
              </a:rPr>
              <a:t>Hải Thượng Lãn Ông là một thầy thuốc nổi tiếng của nước ta ở thế kỉ XVII.</a:t>
            </a:r>
          </a:p>
          <a:p>
            <a:pPr algn="just"/>
            <a:r>
              <a:rPr lang="en-US" sz="2800" dirty="0">
                <a:latin typeface="Cambria" panose="02040503050406030204" pitchFamily="18" charset="0"/>
              </a:rPr>
              <a:t>     </a:t>
            </a:r>
            <a:r>
              <a:rPr lang="en-VN" sz="2800" dirty="0">
                <a:latin typeface="Cambria" panose="02040503050406030204" pitchFamily="18" charset="0"/>
              </a:rPr>
              <a:t>Ông là người thông minh, học rộng. Khi còn trẻ, có lần bị ốm nặng, ông được một thầy thuốc giỏi chữa khỏi. Nhận thấy rằng biết chữa bệnh không chỉ cứu mình mà còn giúp được người đời, ông đã quyết học nghề y. Lên kinh đô nhưng không tìm được thầy giỏi để học, ông về quê “đóng cửa để đọc sách”; vừa tự học vừa chữa bệnh giúp dân.</a:t>
            </a:r>
          </a:p>
          <a:p>
            <a:pPr algn="just"/>
            <a:r>
              <a:rPr lang="en-US" sz="2800" dirty="0">
                <a:latin typeface="Cambria" panose="02040503050406030204" pitchFamily="18" charset="0"/>
              </a:rPr>
              <a:t>     </a:t>
            </a:r>
            <a:r>
              <a:rPr lang="en-VN" sz="2800" dirty="0">
                <a:latin typeface="Cambria" panose="02040503050406030204" pitchFamily="18" charset="0"/>
              </a:rPr>
              <a:t>Ông không quản ngày đêm, mưa nắng, trèo đèo lội suối đi chữa bệnh cứu người. Đối với người nghèo, hoàn cảnh khó khăn, ông thường khám bệnh và cho thuốc không lấy tiền.</a:t>
            </a:r>
          </a:p>
          <a:p>
            <a:pPr algn="just"/>
            <a:r>
              <a:rPr lang="en-US" sz="2800" dirty="0">
                <a:latin typeface="Cambria" panose="02040503050406030204" pitchFamily="18" charset="0"/>
              </a:rPr>
              <a:t>     </a:t>
            </a:r>
            <a:r>
              <a:rPr lang="en-VN" sz="2800" dirty="0">
                <a:latin typeface="Cambria" panose="02040503050406030204" pitchFamily="18" charset="0"/>
              </a:rPr>
              <a:t>Có lần, một người thuyền chài nghèo có đứa con nhỏ bị bệnh nặng nhưng không có tiền chữa trị. Khi bệnh tình của đứa trẻ nguy cấp, người thuyền chài chạy đến nhờ cậy Hải Thượng Lãn Ông. Ông đã đi lại thăm khám, thuốc thang ròng rã hơn một tháng trời, nhờ vậy mà bệnh của đứa trẻ thuyên giảm. Không những không lấy tiền, ông còn cho gia đình họ gạo, củi, dầu đèn,...</a:t>
            </a:r>
          </a:p>
          <a:p>
            <a:pPr algn="just"/>
            <a:r>
              <a:rPr lang="en-US" sz="2800" dirty="0">
                <a:latin typeface="Cambria" panose="02040503050406030204" pitchFamily="18" charset="0"/>
              </a:rPr>
              <a:t>     </a:t>
            </a:r>
            <a:r>
              <a:rPr lang="en-VN" sz="2800" dirty="0">
                <a:latin typeface="Cambria" panose="02040503050406030204" pitchFamily="18" charset="0"/>
              </a:rPr>
              <a:t>Bên cạnh việc làm thuốc, chữa bệnh, Hải Thượng Lãn Ông cũng dành nhiều công sức nghiên cứu, viết sách, để lại cho đời nhiều tác phẩm lớn, có giá trị về y học, văn hoá và lịch sử. Ông được coi là một bậc danh y của Việt Nam. </a:t>
            </a:r>
          </a:p>
          <a:p>
            <a:pPr algn="r"/>
            <a:r>
              <a:rPr lang="en-VN" sz="2800" dirty="0">
                <a:latin typeface="Cambria" panose="02040503050406030204" pitchFamily="18" charset="0"/>
              </a:rPr>
              <a:t>(Nguyễn Liêm)</a:t>
            </a:r>
          </a:p>
        </p:txBody>
      </p:sp>
      <p:sp>
        <p:nvSpPr>
          <p:cNvPr id="19" name="TextBox 18">
            <a:extLst>
              <a:ext uri="{FF2B5EF4-FFF2-40B4-BE49-F238E27FC236}">
                <a16:creationId xmlns:a16="http://schemas.microsoft.com/office/drawing/2014/main" id="{B4A42F7B-D604-AD48-828A-EDDAF7E068E9}"/>
              </a:ext>
            </a:extLst>
          </p:cNvPr>
          <p:cNvSpPr txBox="1"/>
          <p:nvPr/>
        </p:nvSpPr>
        <p:spPr>
          <a:xfrm>
            <a:off x="510173" y="3196207"/>
            <a:ext cx="4419615" cy="2062103"/>
          </a:xfrm>
          <a:prstGeom prst="rect">
            <a:avLst/>
          </a:prstGeom>
          <a:solidFill>
            <a:schemeClr val="bg1"/>
          </a:solidFill>
        </p:spPr>
        <p:txBody>
          <a:bodyPr wrap="square" rtlCol="0">
            <a:spAutoFit/>
          </a:bodyPr>
          <a:lstStyle/>
          <a:p>
            <a:r>
              <a:rPr lang="en-VN" sz="3200" i="1" dirty="0">
                <a:solidFill>
                  <a:srgbClr val="C00000"/>
                </a:solidFill>
                <a:latin typeface="Cambria" panose="02040503050406030204" pitchFamily="18" charset="0"/>
              </a:rPr>
              <a:t>Việc làm nào của Hải Thượng Lãn Ông đúng với câu: Thầy thuốc như mẹ hiền?</a:t>
            </a:r>
          </a:p>
        </p:txBody>
      </p:sp>
      <p:cxnSp>
        <p:nvCxnSpPr>
          <p:cNvPr id="23" name="Straight Connector 22">
            <a:extLst>
              <a:ext uri="{FF2B5EF4-FFF2-40B4-BE49-F238E27FC236}">
                <a16:creationId xmlns:a16="http://schemas.microsoft.com/office/drawing/2014/main" id="{AA2F13E2-71A5-7D4A-BF49-78C2130DDA17}"/>
              </a:ext>
            </a:extLst>
          </p:cNvPr>
          <p:cNvCxnSpPr/>
          <p:nvPr/>
        </p:nvCxnSpPr>
        <p:spPr>
          <a:xfrm>
            <a:off x="5525315" y="4610100"/>
            <a:ext cx="110100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33FE41F-2E63-2541-9C6F-AEDEEE7A418E}"/>
              </a:ext>
            </a:extLst>
          </p:cNvPr>
          <p:cNvCxnSpPr>
            <a:cxnSpLocks/>
          </p:cNvCxnSpPr>
          <p:nvPr/>
        </p:nvCxnSpPr>
        <p:spPr>
          <a:xfrm>
            <a:off x="5525315" y="4991100"/>
            <a:ext cx="114672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6EAEF4-ACC5-854F-821A-96449338ECCD}"/>
              </a:ext>
            </a:extLst>
          </p:cNvPr>
          <p:cNvCxnSpPr>
            <a:cxnSpLocks/>
          </p:cNvCxnSpPr>
          <p:nvPr/>
        </p:nvCxnSpPr>
        <p:spPr>
          <a:xfrm>
            <a:off x="5525315" y="5448300"/>
            <a:ext cx="36186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ight Arrow 7">
            <a:hlinkClick r:id="rId14" action="ppaction://hlinksldjump"/>
            <a:extLst>
              <a:ext uri="{FF2B5EF4-FFF2-40B4-BE49-F238E27FC236}">
                <a16:creationId xmlns:a16="http://schemas.microsoft.com/office/drawing/2014/main" id="{DAE3C9CF-5350-A94C-A599-F9FDA5481240}"/>
              </a:ext>
            </a:extLst>
          </p:cNvPr>
          <p:cNvSpPr/>
          <p:nvPr/>
        </p:nvSpPr>
        <p:spPr>
          <a:xfrm>
            <a:off x="16978312" y="9648445"/>
            <a:ext cx="71396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p:cNvPicPr>
            <a:picLocks noChangeAspect="1"/>
          </p:cNvPicPr>
          <p:nvPr/>
        </p:nvPicPr>
        <p:blipFill>
          <a:blip r:embed="rId15"/>
          <a:stretch>
            <a:fillRect/>
          </a:stretch>
        </p:blipFill>
        <p:spPr>
          <a:xfrm>
            <a:off x="5497114" y="248940"/>
            <a:ext cx="7992549" cy="1072989"/>
          </a:xfrm>
          <a:prstGeom prst="rect">
            <a:avLst/>
          </a:prstGeom>
        </p:spPr>
      </p:pic>
    </p:spTree>
    <p:extLst>
      <p:ext uri="{BB962C8B-B14F-4D97-AF65-F5344CB8AC3E}">
        <p14:creationId xmlns:p14="http://schemas.microsoft.com/office/powerpoint/2010/main" val="280304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checkerboard(across)">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91093"/>
            </a:stretch>
          </a:blipFill>
        </p:spPr>
      </p:sp>
      <p:grpSp>
        <p:nvGrpSpPr>
          <p:cNvPr id="3" name="Group 3"/>
          <p:cNvGrpSpPr/>
          <p:nvPr/>
        </p:nvGrpSpPr>
        <p:grpSpPr>
          <a:xfrm>
            <a:off x="5294908" y="1257300"/>
            <a:ext cx="12553950" cy="8229600"/>
            <a:chOff x="0" y="0"/>
            <a:chExt cx="9760035" cy="6398080"/>
          </a:xfrm>
        </p:grpSpPr>
        <p:sp>
          <p:nvSpPr>
            <p:cNvPr id="4" name="Freeform 4"/>
            <p:cNvSpPr/>
            <p:nvPr/>
          </p:nvSpPr>
          <p:spPr>
            <a:xfrm>
              <a:off x="10160" y="16510"/>
              <a:ext cx="9737174" cy="6370140"/>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450312" y="6218719"/>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96584">
            <a:off x="2239588" y="1069848"/>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7">
              <a:extLst>
                <a:ext uri="{96DAC541-7B7A-43D3-8B79-37D633B846F1}">
                  <asvg:svgBlip xmlns:asvg="http://schemas.microsoft.com/office/drawing/2016/SVG/main" r:embed="rId8"/>
                </a:ext>
              </a:extLst>
            </a:blip>
            <a:stretch>
              <a:fillRect r="-31679"/>
            </a:stretch>
          </a:blipFill>
        </p:spPr>
      </p:sp>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2700000">
            <a:off x="3125707" y="691031"/>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5486765" y="1631798"/>
            <a:ext cx="12166965" cy="7848302"/>
          </a:xfrm>
          <a:prstGeom prst="rect">
            <a:avLst/>
          </a:prstGeom>
          <a:noFill/>
        </p:spPr>
        <p:txBody>
          <a:bodyPr wrap="square">
            <a:spAutoFit/>
          </a:body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Lớp Minh có thêm học sinh mới. Đó là một bạn gái có cái tên rất ngộ: Thi Ca. Cô giáo xếp Thi Ca ngồi ngay cạnh Minh. Minh tò mò ngó mái tóc xù lông nhím của bạn, định bụng sẽ làm quen với “người hàng xóm” mới thật vui vẻ.</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Nhưng cô bạn tóc xù toàn làm cậu bực mình. Trong lúc Minh bặm môi, nắn nót những dòng chữ trên trang vở thì hai cái cùi chỏ đụng nhau đánh cộp làm chữ nhảy chồm lên, rớt khỏi dòng. Tất cả rắc rối là do Thi Ca viết tay trái. Hai, ba lần, Minh phải kêu lên:</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Bạn xê ra chút coi! Đụng tay mình rồi nè!</a:t>
            </a:r>
          </a:p>
          <a:p>
            <a:pPr algn="just"/>
            <a:r>
              <a:rPr lang="vi-VN" sz="2400" b="0" i="0" dirty="0">
                <a:solidFill>
                  <a:srgbClr val="000000"/>
                </a:solidFill>
                <a:effectLst/>
                <a:latin typeface="Cambria" panose="02040503050406030204" pitchFamily="18" charset="0"/>
              </a:rPr>
              <a:t>Tới lần thứ tư, Minh lấy phấn kẻ một đường chia đôi mặt bàn:</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Đây là ranh giới. Bạn không được để tay thò qua chỗ mình nhé!</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Thi Ca nhìn đường phấn, gương mặt thoáng buồn. Đường ranh giới cứ thế tồn tại trên mặt bàn hết một tuần.</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Hôm ấy, trống vào lớp lâu rồi mà không thấy Thi Ca xuất hiện. Thì ra bạn ấy phải vào bệnh viện. Cô giáo nói: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Hi vọng lần này bác sĩ sẽ chữa lành cánh tay</a:t>
            </a:r>
            <a:r>
              <a:rPr lang="en-US" sz="2400" b="0" i="0" dirty="0">
                <a:solidFill>
                  <a:srgbClr val="000000"/>
                </a:solidFill>
                <a:effectLst/>
                <a:latin typeface="Cambria" panose="02040503050406030204" pitchFamily="18" charset="0"/>
              </a:rPr>
              <a:t> </a:t>
            </a:r>
            <a:r>
              <a:rPr lang="en-US" sz="2400" b="0" i="0" dirty="0" err="1">
                <a:solidFill>
                  <a:srgbClr val="000000"/>
                </a:solidFill>
                <a:effectLst/>
                <a:latin typeface="Cambria" panose="02040503050406030204" pitchFamily="18" charset="0"/>
              </a:rPr>
              <a:t>mặt</a:t>
            </a:r>
            <a:r>
              <a:rPr lang="vi-VN" sz="2400" b="0" i="0" dirty="0">
                <a:solidFill>
                  <a:srgbClr val="000000"/>
                </a:solidFill>
                <a:effectLst/>
                <a:latin typeface="Cambria" panose="02040503050406030204" pitchFamily="18" charset="0"/>
              </a:rPr>
              <a:t> để bạn không phải viết bằng tay trái nữa!</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Lời của cô giáo làm Minh chợt nhớ ra Thi Ca hay giấu bàn tay mặt trong hộc bàn. Minh nhớ ánh mắt buồn của bạn lúc nhìn Minh vạch đường phấn trắng. Càng nhớ càng ân hận. Mím môi, Minh đè mạnh chiếc khăn xoá vật phấn trên mặt bàn.</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"Mau về nhé, Thi Cal” – Minh nói với vệt phần chỉ còn là một đường mở nhật trên mặt gỗ lốm đốm vẫn nâu.</a:t>
            </a:r>
          </a:p>
          <a:p>
            <a:pPr algn="r"/>
            <a:r>
              <a:rPr lang="vi-VN" sz="2400" b="0" i="0" dirty="0">
                <a:solidFill>
                  <a:srgbClr val="000000"/>
                </a:solidFill>
                <a:effectLst/>
                <a:latin typeface="Cambria" panose="02040503050406030204" pitchFamily="18" charset="0"/>
              </a:rPr>
              <a:t>(</a:t>
            </a:r>
            <a:r>
              <a:rPr lang="vi-VN" sz="2400" b="0" i="1" dirty="0">
                <a:solidFill>
                  <a:srgbClr val="000000"/>
                </a:solidFill>
                <a:effectLst/>
                <a:latin typeface="Cambria" panose="02040503050406030204" pitchFamily="18" charset="0"/>
              </a:rPr>
              <a:t>Theo</a:t>
            </a:r>
            <a:r>
              <a:rPr lang="vi-VN" sz="2400" b="0" i="0" dirty="0">
                <a:solidFill>
                  <a:srgbClr val="000000"/>
                </a:solidFill>
                <a:effectLst/>
                <a:latin typeface="Cambria" panose="02040503050406030204" pitchFamily="18" charset="0"/>
              </a:rPr>
              <a:t> Nguyễn Thị Kim Hoà)</a:t>
            </a:r>
          </a:p>
        </p:txBody>
      </p:sp>
      <p:sp>
        <p:nvSpPr>
          <p:cNvPr id="19" name="TextBox 18">
            <a:extLst>
              <a:ext uri="{FF2B5EF4-FFF2-40B4-BE49-F238E27FC236}">
                <a16:creationId xmlns:a16="http://schemas.microsoft.com/office/drawing/2014/main" id="{B4A42F7B-D604-AD48-828A-EDDAF7E068E9}"/>
              </a:ext>
            </a:extLst>
          </p:cNvPr>
          <p:cNvSpPr txBox="1"/>
          <p:nvPr/>
        </p:nvSpPr>
        <p:spPr>
          <a:xfrm>
            <a:off x="472876" y="1791241"/>
            <a:ext cx="4419615" cy="1077218"/>
          </a:xfrm>
          <a:prstGeom prst="rect">
            <a:avLst/>
          </a:prstGeom>
          <a:solidFill>
            <a:schemeClr val="bg1"/>
          </a:solidFill>
        </p:spPr>
        <p:txBody>
          <a:bodyPr wrap="square" rtlCol="0">
            <a:spAutoFit/>
          </a:bodyPr>
          <a:lstStyle/>
          <a:p>
            <a:pPr algn="ctr"/>
            <a:r>
              <a:rPr lang="en-VN" sz="3200" dirty="0">
                <a:solidFill>
                  <a:srgbClr val="C00000"/>
                </a:solidFill>
                <a:latin typeface="Cambria" panose="02040503050406030204" pitchFamily="18" charset="0"/>
              </a:rPr>
              <a:t>Vì sao vệt phấn trên mặt bàn được xóa đi?</a:t>
            </a:r>
          </a:p>
        </p:txBody>
      </p:sp>
      <p:sp>
        <p:nvSpPr>
          <p:cNvPr id="17" name="Right Arrow 16">
            <a:hlinkClick r:id="rId15" action="ppaction://hlinksldjump"/>
            <a:extLst>
              <a:ext uri="{FF2B5EF4-FFF2-40B4-BE49-F238E27FC236}">
                <a16:creationId xmlns:a16="http://schemas.microsoft.com/office/drawing/2014/main" id="{96A5D3B8-9911-3245-AC8C-175E377F0FC7}"/>
              </a:ext>
            </a:extLst>
          </p:cNvPr>
          <p:cNvSpPr/>
          <p:nvPr/>
        </p:nvSpPr>
        <p:spPr>
          <a:xfrm>
            <a:off x="16978312" y="9648445"/>
            <a:ext cx="71396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p:cNvPicPr>
            <a:picLocks noChangeAspect="1"/>
          </p:cNvPicPr>
          <p:nvPr/>
        </p:nvPicPr>
        <p:blipFill>
          <a:blip r:embed="rId16"/>
          <a:stretch>
            <a:fillRect/>
          </a:stretch>
        </p:blipFill>
        <p:spPr>
          <a:xfrm>
            <a:off x="5149688" y="293569"/>
            <a:ext cx="7224386" cy="1072989"/>
          </a:xfrm>
          <a:prstGeom prst="rect">
            <a:avLst/>
          </a:prstGeom>
        </p:spPr>
      </p:pic>
    </p:spTree>
    <p:extLst>
      <p:ext uri="{BB962C8B-B14F-4D97-AF65-F5344CB8AC3E}">
        <p14:creationId xmlns:p14="http://schemas.microsoft.com/office/powerpoint/2010/main" val="4106765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91093"/>
            </a:stretch>
          </a:blipFill>
        </p:spPr>
      </p:sp>
      <p:grpSp>
        <p:nvGrpSpPr>
          <p:cNvPr id="3" name="Group 3"/>
          <p:cNvGrpSpPr/>
          <p:nvPr/>
        </p:nvGrpSpPr>
        <p:grpSpPr>
          <a:xfrm>
            <a:off x="5338042" y="895486"/>
            <a:ext cx="12562118" cy="8880195"/>
            <a:chOff x="-3810" y="0"/>
            <a:chExt cx="9766385" cy="6396810"/>
          </a:xfrm>
        </p:grpSpPr>
        <p:sp>
          <p:nvSpPr>
            <p:cNvPr id="4" name="Freeform 4"/>
            <p:cNvSpPr/>
            <p:nvPr/>
          </p:nvSpPr>
          <p:spPr>
            <a:xfrm>
              <a:off x="10160" y="16509"/>
              <a:ext cx="9737174" cy="6380301"/>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450312" y="6218719"/>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96584">
            <a:off x="2239588" y="1069848"/>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7">
              <a:extLst>
                <a:ext uri="{96DAC541-7B7A-43D3-8B79-37D633B846F1}">
                  <asvg:svgBlip xmlns:asvg="http://schemas.microsoft.com/office/drawing/2016/SVG/main" r:embed="rId8"/>
                </a:ext>
              </a:extLst>
            </a:blip>
            <a:stretch>
              <a:fillRect r="-31679"/>
            </a:stretch>
          </a:blipFill>
        </p:spPr>
      </p:sp>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2700000">
            <a:off x="3125707" y="691031"/>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5486765" y="1211633"/>
            <a:ext cx="12166965" cy="8586966"/>
          </a:xfrm>
          <a:prstGeom prst="rect">
            <a:avLst/>
          </a:prstGeom>
          <a:noFill/>
        </p:spPr>
        <p:txBody>
          <a:bodyPr wrap="square">
            <a:spAutoFit/>
          </a:body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p>
          <a:p>
            <a:pPr algn="just"/>
            <a:r>
              <a:rPr lang="en-US" sz="2400" dirty="0">
                <a:solidFill>
                  <a:srgbClr val="000000"/>
                </a:solidFill>
                <a:latin typeface="Cambria" panose="02040503050406030204" pitchFamily="18" charset="0"/>
              </a:rPr>
              <a:t>      </a:t>
            </a:r>
            <a:r>
              <a:rPr lang="vi-VN" sz="2400" b="0" i="0" dirty="0">
                <a:solidFill>
                  <a:srgbClr val="000000"/>
                </a:solidFill>
                <a:effectLst/>
                <a:latin typeface="Cambria" panose="02040503050406030204" pitchFamily="18" charset="0"/>
              </a:rPr>
              <a:t>Mai liền sà tới khóm lan, đưa tay nâng niu nhành hoa. Cô bé ve vuốt mãi những cánh hoa, thân hoa. Bỗng chỉ một chút sơ ý, cành hoa bị gãy. Trống ngực cô đập dồn khi nghe tiếng mẹ thảng thốt:</a:t>
            </a:r>
          </a:p>
          <a:p>
            <a:pPr algn="just"/>
            <a:r>
              <a:rPr lang="en-US" sz="2400" dirty="0">
                <a:solidFill>
                  <a:srgbClr val="000000"/>
                </a:solidFill>
                <a:latin typeface="Cambria" panose="02040503050406030204" pitchFamily="18" charset="0"/>
              </a:rPr>
              <a:t>     </a:t>
            </a:r>
            <a:r>
              <a:rPr lang="vi-VN" sz="2400" b="0" i="0" dirty="0">
                <a:solidFill>
                  <a:srgbClr val="000000"/>
                </a:solidFill>
                <a:effectLst/>
                <a:latin typeface="Cambria" panose="02040503050406030204" pitchFamily="18" charset="0"/>
              </a:rPr>
              <a:t>- Mai! Sao con ngắt hoa?- Mẹ ơi, con không ngắt. Con chỉ sơ ý thôi...</a:t>
            </a:r>
          </a:p>
          <a:p>
            <a:pPr algn="just"/>
            <a:r>
              <a:rPr lang="vi-VN" sz="2400" b="0" i="0" dirty="0">
                <a:solidFill>
                  <a:srgbClr val="000000"/>
                </a:solidFill>
                <a:effectLst/>
                <a:latin typeface="Cambria" panose="02040503050406030204" pitchFamily="18" charset="0"/>
              </a:rPr>
              <a:t>Cô bé oà khóc. Người mẹ thở dài:</a:t>
            </a:r>
          </a:p>
          <a:p>
            <a:pPr algn="just"/>
            <a:r>
              <a:rPr lang="vi-VN" sz="2400" b="0" i="0" dirty="0">
                <a:solidFill>
                  <a:srgbClr val="000000"/>
                </a:solidFill>
                <a:effectLst/>
                <a:latin typeface="Cambria" panose="02040503050406030204" pitchFamily="18" charset="0"/>
              </a:rPr>
              <a:t>   - Con có biết ông chủ nhà rất yêu hoa không? Con qua xin lỗi ông đi.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Hôm sau, Mai vô cùng ngạc nhiên và sung sướng khi nhìn thấy chậu lan. Vẫn là một nhành hoa tím biếc bung nở tuyệt đẹp.</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“Mẹ ơi, ông Bụt đã cứu con. – Mai kêu lên khe khẽ.</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algn="r"/>
            <a:r>
              <a:rPr lang="vi-VN" sz="2400" b="0" i="0" dirty="0">
                <a:solidFill>
                  <a:srgbClr val="000000"/>
                </a:solidFill>
                <a:effectLst/>
                <a:latin typeface="Cambria" panose="02040503050406030204" pitchFamily="18" charset="0"/>
              </a:rPr>
              <a:t>(Võ Thu Hương)</a:t>
            </a:r>
          </a:p>
        </p:txBody>
      </p:sp>
      <p:sp>
        <p:nvSpPr>
          <p:cNvPr id="19" name="TextBox 18">
            <a:extLst>
              <a:ext uri="{FF2B5EF4-FFF2-40B4-BE49-F238E27FC236}">
                <a16:creationId xmlns:a16="http://schemas.microsoft.com/office/drawing/2014/main" id="{B4A42F7B-D604-AD48-828A-EDDAF7E068E9}"/>
              </a:ext>
            </a:extLst>
          </p:cNvPr>
          <p:cNvSpPr txBox="1"/>
          <p:nvPr/>
        </p:nvSpPr>
        <p:spPr>
          <a:xfrm>
            <a:off x="534190" y="1338437"/>
            <a:ext cx="4419615" cy="2062103"/>
          </a:xfrm>
          <a:prstGeom prst="rect">
            <a:avLst/>
          </a:prstGeom>
          <a:solidFill>
            <a:schemeClr val="bg1"/>
          </a:solidFill>
        </p:spPr>
        <p:txBody>
          <a:bodyPr wrap="square" rtlCol="0">
            <a:spAutoFit/>
          </a:bodyPr>
          <a:lstStyle/>
          <a:p>
            <a:pPr algn="ctr"/>
            <a:r>
              <a:rPr lang="en-VN" sz="3200" dirty="0">
                <a:solidFill>
                  <a:srgbClr val="C00000"/>
                </a:solidFill>
                <a:latin typeface="Cambria" panose="02040503050406030204" pitchFamily="18" charset="0"/>
              </a:rPr>
              <a:t>Việc làm của nhân vật nào trong câu chuyện giống như ông Bụt trong thế giới cổ tích?</a:t>
            </a:r>
          </a:p>
        </p:txBody>
      </p:sp>
      <p:sp>
        <p:nvSpPr>
          <p:cNvPr id="17" name="Right Arrow 16">
            <a:hlinkClick r:id="rId15" action="ppaction://hlinksldjump"/>
            <a:extLst>
              <a:ext uri="{FF2B5EF4-FFF2-40B4-BE49-F238E27FC236}">
                <a16:creationId xmlns:a16="http://schemas.microsoft.com/office/drawing/2014/main" id="{54231446-31ED-4B43-97A0-878A796E798E}"/>
              </a:ext>
            </a:extLst>
          </p:cNvPr>
          <p:cNvSpPr/>
          <p:nvPr/>
        </p:nvSpPr>
        <p:spPr>
          <a:xfrm>
            <a:off x="16949055" y="200290"/>
            <a:ext cx="71396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p:cNvPicPr>
            <a:picLocks noChangeAspect="1"/>
          </p:cNvPicPr>
          <p:nvPr/>
        </p:nvPicPr>
        <p:blipFill>
          <a:blip r:embed="rId16"/>
          <a:stretch>
            <a:fillRect/>
          </a:stretch>
        </p:blipFill>
        <p:spPr>
          <a:xfrm>
            <a:off x="5149688" y="76796"/>
            <a:ext cx="7224386" cy="1072989"/>
          </a:xfrm>
          <a:prstGeom prst="rect">
            <a:avLst/>
          </a:prstGeom>
        </p:spPr>
      </p:pic>
    </p:spTree>
    <p:extLst>
      <p:ext uri="{BB962C8B-B14F-4D97-AF65-F5344CB8AC3E}">
        <p14:creationId xmlns:p14="http://schemas.microsoft.com/office/powerpoint/2010/main" val="3937369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91093"/>
            </a:stretch>
          </a:blipFill>
        </p:spPr>
      </p:sp>
      <p:grpSp>
        <p:nvGrpSpPr>
          <p:cNvPr id="3" name="Group 3"/>
          <p:cNvGrpSpPr/>
          <p:nvPr/>
        </p:nvGrpSpPr>
        <p:grpSpPr>
          <a:xfrm>
            <a:off x="5338042" y="895486"/>
            <a:ext cx="12562118" cy="8880195"/>
            <a:chOff x="-3810" y="0"/>
            <a:chExt cx="9766385" cy="6396810"/>
          </a:xfrm>
        </p:grpSpPr>
        <p:sp>
          <p:nvSpPr>
            <p:cNvPr id="4" name="Freeform 4"/>
            <p:cNvSpPr/>
            <p:nvPr/>
          </p:nvSpPr>
          <p:spPr>
            <a:xfrm>
              <a:off x="10160" y="16509"/>
              <a:ext cx="9737174" cy="6380301"/>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450312" y="6218719"/>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6584">
            <a:off x="2239588" y="1069848"/>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6">
              <a:extLst>
                <a:ext uri="{96DAC541-7B7A-43D3-8B79-37D633B846F1}">
                  <asvg:svgBlip xmlns:asvg="http://schemas.microsoft.com/office/drawing/2016/SVG/main" r:embed="rId7"/>
                </a:ext>
              </a:extLst>
            </a:blip>
            <a:stretch>
              <a:fillRect r="-31679"/>
            </a:stretch>
          </a:blipFill>
        </p:spPr>
      </p:sp>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rot="-2700000">
            <a:off x="3125707" y="691031"/>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5486765" y="1404025"/>
            <a:ext cx="12166965" cy="7848302"/>
          </a:xfrm>
          <a:prstGeom prst="rect">
            <a:avLst/>
          </a:prstGeom>
          <a:noFill/>
        </p:spPr>
        <p:txBody>
          <a:bodyPr wrap="square">
            <a:spAutoFit/>
          </a:body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Ở phố, người ta chỉ trồng được những loại cây be bé. Nhưng sân nhà cũ của Bum lại có một cây ổi. Ông nội kể, lúc mẹ mang bầu nó, ông đã trồng cây ổi này. Ông nghĩ hồi nhỏ ba nó vô cùng thích ổi nên chắc cháu mình cũng sẽ thích ổi như ba nó.</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Đúng thật, Bum thích cây ổi lắm. Hồi mới ba, bốn tuổi, nó đã biết cùng ông bắt sâu cho cây ổi nên cây mới lớn như bây giờ. Ông đã bấm để cây có nhiều cành cao, thấp, vững chãi và sai quả. Hương ổi chín toả khắp sân thơm lừng.</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Những buổi chiều mát, Bum và bè bạn túm tụm dưới gốc cây, chia nhau những trái ổi chín. Ông nội bắc chiếc ghế đẩu ra sân gần cây ổi, ngồi đó vừa nghe đài vừa nheo nheo mắt nhìn lũ trẻ vui chơi...Bum đã xa căn nhà cũ và cây ổi ấy ba năm rồi. Vậy mà khi nhớ lại, kỉ niệm như vừa mới đây thôi.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“Con muốn làm một cái cây. Con muốn làm cây ổi trong sân nhà cũ của con, muốn luôn bên đám bạn cùng chia nhau từng trái ổi chín và thấy ông ngồi cười hiền lành bên gốc ổi...”. Bum đã viết như thế trong bài văn nói về ước mơ. Cây ổi trong sân nhà cũ, nó đã nhớ biết bao mà chẳng có dịp nói ra.</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Khi cô giáo nói với mẹ về ước mơ của nó, ba mẹ đã ngay lập tức bàn nhau trồng một cây ổi trong sân nhà. Mẹ nói, mai này Bum sẽ mời những người bạn thân ngày xưa đến chơi, cùng trèo hái, chia nhau những trái ổi thơm lừng. Sài Gòn có quá xa Vũng Tàu đâu. Phố cũ và phố mới thực ra sẽ chẳng cách xa khi mà vẫn nhớ về nhau.</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Bum nghĩ tới một cây ổi tương lai, vui lâng lâng. Nó bỗng như nghe thấy tiếng chọc ghẹo nhau của lũ bạn và nụ cười hiền hậu của ông nội trôi theo hương ổi chín ngọt lành...</a:t>
            </a:r>
          </a:p>
          <a:p>
            <a:pPr algn="r"/>
            <a:r>
              <a:rPr lang="vi-VN" sz="2400" b="0" i="0" dirty="0">
                <a:solidFill>
                  <a:srgbClr val="000000"/>
                </a:solidFill>
                <a:effectLst/>
                <a:latin typeface="Cambria" panose="02040503050406030204" pitchFamily="18" charset="0"/>
              </a:rPr>
              <a:t>(</a:t>
            </a:r>
            <a:r>
              <a:rPr lang="vi-VN" sz="2400" b="0" i="1" dirty="0">
                <a:solidFill>
                  <a:srgbClr val="000000"/>
                </a:solidFill>
                <a:effectLst/>
                <a:latin typeface="Cambria" panose="02040503050406030204" pitchFamily="18" charset="0"/>
              </a:rPr>
              <a:t>Theo</a:t>
            </a:r>
            <a:r>
              <a:rPr lang="vi-VN" sz="2400" b="0" i="0" dirty="0">
                <a:solidFill>
                  <a:srgbClr val="000000"/>
                </a:solidFill>
                <a:effectLst/>
                <a:latin typeface="Cambria" panose="02040503050406030204" pitchFamily="18" charset="0"/>
              </a:rPr>
              <a:t> Võ Thu Hương)</a:t>
            </a:r>
          </a:p>
        </p:txBody>
      </p:sp>
      <p:sp>
        <p:nvSpPr>
          <p:cNvPr id="19" name="TextBox 18">
            <a:extLst>
              <a:ext uri="{FF2B5EF4-FFF2-40B4-BE49-F238E27FC236}">
                <a16:creationId xmlns:a16="http://schemas.microsoft.com/office/drawing/2014/main" id="{B4A42F7B-D604-AD48-828A-EDDAF7E068E9}"/>
              </a:ext>
            </a:extLst>
          </p:cNvPr>
          <p:cNvSpPr txBox="1"/>
          <p:nvPr/>
        </p:nvSpPr>
        <p:spPr>
          <a:xfrm>
            <a:off x="634270" y="3196207"/>
            <a:ext cx="4419615" cy="2062103"/>
          </a:xfrm>
          <a:prstGeom prst="rect">
            <a:avLst/>
          </a:prstGeom>
          <a:solidFill>
            <a:schemeClr val="bg1"/>
          </a:solidFill>
        </p:spPr>
        <p:txBody>
          <a:bodyPr wrap="square" rtlCol="0">
            <a:spAutoFit/>
          </a:bodyPr>
          <a:lstStyle/>
          <a:p>
            <a:pPr algn="ctr"/>
            <a:r>
              <a:rPr lang="en-VN" sz="3200" dirty="0">
                <a:solidFill>
                  <a:srgbClr val="C00000"/>
                </a:solidFill>
                <a:latin typeface="Cambria" panose="02040503050406030204" pitchFamily="18" charset="0"/>
              </a:rPr>
              <a:t>Chi tiết nào trong câu chuyện giúp em hiểu hơn câu tục ngữ: </a:t>
            </a:r>
            <a:r>
              <a:rPr lang="en-VN" sz="3200" i="1" dirty="0">
                <a:solidFill>
                  <a:srgbClr val="C00000"/>
                </a:solidFill>
                <a:latin typeface="Cambria" panose="02040503050406030204" pitchFamily="18" charset="0"/>
              </a:rPr>
              <a:t>Ăn quả nhớ kẻ trồng cây?</a:t>
            </a:r>
          </a:p>
        </p:txBody>
      </p:sp>
      <p:cxnSp>
        <p:nvCxnSpPr>
          <p:cNvPr id="9" name="Straight Connector 8">
            <a:extLst>
              <a:ext uri="{FF2B5EF4-FFF2-40B4-BE49-F238E27FC236}">
                <a16:creationId xmlns:a16="http://schemas.microsoft.com/office/drawing/2014/main" id="{425C4CAD-DE7C-EE4A-B8A8-5E91FE8D68FB}"/>
              </a:ext>
            </a:extLst>
          </p:cNvPr>
          <p:cNvCxnSpPr/>
          <p:nvPr/>
        </p:nvCxnSpPr>
        <p:spPr>
          <a:xfrm>
            <a:off x="9543902" y="5448300"/>
            <a:ext cx="80772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77F368-8D6A-C14F-93F2-F2EDB2DDE912}"/>
              </a:ext>
            </a:extLst>
          </p:cNvPr>
          <p:cNvCxnSpPr>
            <a:cxnSpLocks/>
          </p:cNvCxnSpPr>
          <p:nvPr/>
        </p:nvCxnSpPr>
        <p:spPr>
          <a:xfrm>
            <a:off x="5594477" y="5829300"/>
            <a:ext cx="11779123"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ight Arrow 19">
            <a:hlinkClick r:id="rId14" action="ppaction://hlinksldjump"/>
            <a:extLst>
              <a:ext uri="{FF2B5EF4-FFF2-40B4-BE49-F238E27FC236}">
                <a16:creationId xmlns:a16="http://schemas.microsoft.com/office/drawing/2014/main" id="{70B4BD13-3A08-674A-8A2B-42E274082116}"/>
              </a:ext>
            </a:extLst>
          </p:cNvPr>
          <p:cNvSpPr/>
          <p:nvPr/>
        </p:nvSpPr>
        <p:spPr>
          <a:xfrm>
            <a:off x="17016616" y="258137"/>
            <a:ext cx="71396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 name="Picture 9"/>
          <p:cNvPicPr>
            <a:picLocks noChangeAspect="1"/>
          </p:cNvPicPr>
          <p:nvPr/>
        </p:nvPicPr>
        <p:blipFill>
          <a:blip r:embed="rId15"/>
          <a:stretch>
            <a:fillRect/>
          </a:stretch>
        </p:blipFill>
        <p:spPr>
          <a:xfrm>
            <a:off x="5080389" y="28161"/>
            <a:ext cx="7992549" cy="1072989"/>
          </a:xfrm>
          <a:prstGeom prst="rect">
            <a:avLst/>
          </a:prstGeom>
        </p:spPr>
      </p:pic>
    </p:spTree>
    <p:extLst>
      <p:ext uri="{BB962C8B-B14F-4D97-AF65-F5344CB8AC3E}">
        <p14:creationId xmlns:p14="http://schemas.microsoft.com/office/powerpoint/2010/main" val="275560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4DFA6"/>
        </a:solidFill>
        <a:effectLst/>
      </p:bgPr>
    </p:bg>
    <p:spTree>
      <p:nvGrpSpPr>
        <p:cNvPr id="1" name=""/>
        <p:cNvGrpSpPr/>
        <p:nvPr/>
      </p:nvGrpSpPr>
      <p:grpSpPr>
        <a:xfrm>
          <a:off x="0" y="0"/>
          <a:ext cx="0" cy="0"/>
          <a:chOff x="0" y="0"/>
          <a:chExt cx="0" cy="0"/>
        </a:xfrm>
      </p:grpSpPr>
      <p:sp>
        <p:nvSpPr>
          <p:cNvPr id="2" name="Freeform 2"/>
          <p:cNvSpPr/>
          <p:nvPr/>
        </p:nvSpPr>
        <p:spPr>
          <a:xfrm>
            <a:off x="8717831" y="0"/>
            <a:ext cx="9570169" cy="10287000"/>
          </a:xfrm>
          <a:custGeom>
            <a:avLst/>
            <a:gdLst/>
            <a:ahLst/>
            <a:cxnLst/>
            <a:rect l="l" t="t" r="r" b="b"/>
            <a:pathLst>
              <a:path w="9570169" h="10287000">
                <a:moveTo>
                  <a:pt x="0" y="0"/>
                </a:moveTo>
                <a:lnTo>
                  <a:pt x="9570169" y="0"/>
                </a:lnTo>
                <a:lnTo>
                  <a:pt x="9570169"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91093"/>
            </a:stretch>
          </a:blipFill>
        </p:spPr>
      </p:sp>
      <p:grpSp>
        <p:nvGrpSpPr>
          <p:cNvPr id="3" name="Group 3"/>
          <p:cNvGrpSpPr/>
          <p:nvPr/>
        </p:nvGrpSpPr>
        <p:grpSpPr>
          <a:xfrm>
            <a:off x="5338042" y="895486"/>
            <a:ext cx="12562118" cy="8880195"/>
            <a:chOff x="-3810" y="0"/>
            <a:chExt cx="9766385" cy="6396810"/>
          </a:xfrm>
        </p:grpSpPr>
        <p:sp>
          <p:nvSpPr>
            <p:cNvPr id="4" name="Freeform 4"/>
            <p:cNvSpPr/>
            <p:nvPr/>
          </p:nvSpPr>
          <p:spPr>
            <a:xfrm>
              <a:off x="10160" y="16509"/>
              <a:ext cx="9737174" cy="6380301"/>
            </a:xfrm>
            <a:custGeom>
              <a:avLst/>
              <a:gdLst/>
              <a:ahLst/>
              <a:cxnLst/>
              <a:rect l="l" t="t" r="r" b="b"/>
              <a:pathLst>
                <a:path w="9737174" h="6370140">
                  <a:moveTo>
                    <a:pt x="9737174" y="6370140"/>
                  </a:moveTo>
                  <a:lnTo>
                    <a:pt x="0" y="6362520"/>
                  </a:lnTo>
                  <a:lnTo>
                    <a:pt x="0" y="2222558"/>
                  </a:lnTo>
                  <a:lnTo>
                    <a:pt x="17780" y="19050"/>
                  </a:lnTo>
                  <a:lnTo>
                    <a:pt x="4853790" y="0"/>
                  </a:lnTo>
                  <a:lnTo>
                    <a:pt x="9718124" y="5080"/>
                  </a:lnTo>
                  <a:close/>
                </a:path>
              </a:pathLst>
            </a:custGeom>
            <a:solidFill>
              <a:srgbClr val="FFFFFF"/>
            </a:solidFill>
          </p:spPr>
        </p:sp>
        <p:sp>
          <p:nvSpPr>
            <p:cNvPr id="5" name="Freeform 5"/>
            <p:cNvSpPr/>
            <p:nvPr/>
          </p:nvSpPr>
          <p:spPr>
            <a:xfrm>
              <a:off x="-3810" y="0"/>
              <a:ext cx="9766385" cy="6396810"/>
            </a:xfrm>
            <a:custGeom>
              <a:avLst/>
              <a:gdLst/>
              <a:ahLst/>
              <a:cxnLst/>
              <a:rect l="l" t="t" r="r" b="b"/>
              <a:pathLst>
                <a:path w="9766385" h="6396810">
                  <a:moveTo>
                    <a:pt x="9732094" y="21590"/>
                  </a:moveTo>
                  <a:cubicBezTo>
                    <a:pt x="9733365" y="34290"/>
                    <a:pt x="9733365" y="44450"/>
                    <a:pt x="9734635" y="54610"/>
                  </a:cubicBezTo>
                  <a:cubicBezTo>
                    <a:pt x="9737175" y="161369"/>
                    <a:pt x="9738444" y="301889"/>
                    <a:pt x="9740985" y="437391"/>
                  </a:cubicBezTo>
                  <a:cubicBezTo>
                    <a:pt x="9740985" y="633117"/>
                    <a:pt x="9753685" y="4492418"/>
                    <a:pt x="9760035" y="4688143"/>
                  </a:cubicBezTo>
                  <a:cubicBezTo>
                    <a:pt x="9766385" y="4984241"/>
                    <a:pt x="9762575" y="5285356"/>
                    <a:pt x="9762575" y="5581454"/>
                  </a:cubicBezTo>
                  <a:cubicBezTo>
                    <a:pt x="9762575" y="5842421"/>
                    <a:pt x="9763844" y="6083313"/>
                    <a:pt x="9765115" y="6335850"/>
                  </a:cubicBezTo>
                  <a:cubicBezTo>
                    <a:pt x="9765115" y="6357441"/>
                    <a:pt x="9765115" y="6371410"/>
                    <a:pt x="9765115" y="6395541"/>
                  </a:cubicBezTo>
                  <a:cubicBezTo>
                    <a:pt x="9742255" y="6395541"/>
                    <a:pt x="9721935" y="6396810"/>
                    <a:pt x="9675499" y="6395541"/>
                  </a:cubicBezTo>
                  <a:cubicBezTo>
                    <a:pt x="9177882" y="6390460"/>
                    <a:pt x="8672610" y="6396810"/>
                    <a:pt x="8174994" y="6391730"/>
                  </a:cubicBezTo>
                  <a:cubicBezTo>
                    <a:pt x="7876424" y="6387921"/>
                    <a:pt x="7585511" y="6390460"/>
                    <a:pt x="7286941" y="6387921"/>
                  </a:cubicBezTo>
                  <a:cubicBezTo>
                    <a:pt x="7149139" y="6386650"/>
                    <a:pt x="7011338" y="6385380"/>
                    <a:pt x="6873536" y="6384110"/>
                  </a:cubicBezTo>
                  <a:cubicBezTo>
                    <a:pt x="6789325" y="6384110"/>
                    <a:pt x="6712768" y="6385380"/>
                    <a:pt x="6628556" y="6385380"/>
                  </a:cubicBezTo>
                  <a:cubicBezTo>
                    <a:pt x="6414198" y="6384110"/>
                    <a:pt x="5824714" y="6385380"/>
                    <a:pt x="5610357" y="6384110"/>
                  </a:cubicBezTo>
                  <a:cubicBezTo>
                    <a:pt x="5457244" y="6382841"/>
                    <a:pt x="2394991" y="6391730"/>
                    <a:pt x="2241878" y="6390460"/>
                  </a:cubicBezTo>
                  <a:cubicBezTo>
                    <a:pt x="2203600" y="6390460"/>
                    <a:pt x="2157666" y="6391730"/>
                    <a:pt x="2119388" y="6391730"/>
                  </a:cubicBezTo>
                  <a:cubicBezTo>
                    <a:pt x="2027520" y="6391730"/>
                    <a:pt x="1943308" y="6393000"/>
                    <a:pt x="1851441" y="6393000"/>
                  </a:cubicBezTo>
                  <a:cubicBezTo>
                    <a:pt x="1621772" y="6393000"/>
                    <a:pt x="1399758" y="6391730"/>
                    <a:pt x="1170089" y="6390460"/>
                  </a:cubicBezTo>
                  <a:cubicBezTo>
                    <a:pt x="1032288" y="6389191"/>
                    <a:pt x="894487" y="6387921"/>
                    <a:pt x="764341" y="6386650"/>
                  </a:cubicBezTo>
                  <a:cubicBezTo>
                    <a:pt x="519360" y="6385380"/>
                    <a:pt x="274380" y="6384110"/>
                    <a:pt x="48260" y="6384110"/>
                  </a:cubicBezTo>
                  <a:cubicBezTo>
                    <a:pt x="38100" y="6384110"/>
                    <a:pt x="29210" y="6384110"/>
                    <a:pt x="19050" y="6382841"/>
                  </a:cubicBezTo>
                  <a:cubicBezTo>
                    <a:pt x="10160" y="6381571"/>
                    <a:pt x="5080" y="6375221"/>
                    <a:pt x="7620" y="6366330"/>
                  </a:cubicBezTo>
                  <a:cubicBezTo>
                    <a:pt x="16510" y="6334244"/>
                    <a:pt x="12700" y="6208778"/>
                    <a:pt x="11430" y="6078294"/>
                  </a:cubicBezTo>
                  <a:cubicBezTo>
                    <a:pt x="10160" y="5812309"/>
                    <a:pt x="6350" y="5551342"/>
                    <a:pt x="7620" y="5285356"/>
                  </a:cubicBezTo>
                  <a:cubicBezTo>
                    <a:pt x="5080" y="4954129"/>
                    <a:pt x="0" y="853935"/>
                    <a:pt x="7620" y="517689"/>
                  </a:cubicBezTo>
                  <a:cubicBezTo>
                    <a:pt x="8890" y="452447"/>
                    <a:pt x="7620" y="382187"/>
                    <a:pt x="8890" y="316945"/>
                  </a:cubicBezTo>
                  <a:cubicBezTo>
                    <a:pt x="10160" y="211555"/>
                    <a:pt x="12700" y="96127"/>
                    <a:pt x="13970" y="44450"/>
                  </a:cubicBezTo>
                  <a:cubicBezTo>
                    <a:pt x="13970" y="41910"/>
                    <a:pt x="15240" y="39370"/>
                    <a:pt x="16510" y="38100"/>
                  </a:cubicBezTo>
                  <a:cubicBezTo>
                    <a:pt x="38100" y="35560"/>
                    <a:pt x="82989" y="30480"/>
                    <a:pt x="205480" y="29210"/>
                  </a:cubicBezTo>
                  <a:cubicBezTo>
                    <a:pt x="412182" y="25400"/>
                    <a:pt x="618884" y="22860"/>
                    <a:pt x="833241" y="20320"/>
                  </a:cubicBezTo>
                  <a:cubicBezTo>
                    <a:pt x="978698" y="17780"/>
                    <a:pt x="1124155" y="16510"/>
                    <a:pt x="1261957" y="13970"/>
                  </a:cubicBezTo>
                  <a:cubicBezTo>
                    <a:pt x="1399758" y="11430"/>
                    <a:pt x="1545215" y="8890"/>
                    <a:pt x="1683017" y="8890"/>
                  </a:cubicBezTo>
                  <a:cubicBezTo>
                    <a:pt x="1836130" y="7620"/>
                    <a:pt x="1989242" y="10160"/>
                    <a:pt x="2142355" y="8890"/>
                  </a:cubicBezTo>
                  <a:cubicBezTo>
                    <a:pt x="2333746" y="8890"/>
                    <a:pt x="5801748" y="6350"/>
                    <a:pt x="5993139" y="5080"/>
                  </a:cubicBezTo>
                  <a:cubicBezTo>
                    <a:pt x="6176874" y="3810"/>
                    <a:pt x="6360609" y="2540"/>
                    <a:pt x="6552000" y="2540"/>
                  </a:cubicBezTo>
                  <a:cubicBezTo>
                    <a:pt x="6865881" y="1270"/>
                    <a:pt x="7172106" y="0"/>
                    <a:pt x="7485987" y="0"/>
                  </a:cubicBezTo>
                  <a:cubicBezTo>
                    <a:pt x="7616133" y="0"/>
                    <a:pt x="7753934" y="2540"/>
                    <a:pt x="7884079" y="2540"/>
                  </a:cubicBezTo>
                  <a:cubicBezTo>
                    <a:pt x="8243895" y="3810"/>
                    <a:pt x="8611364" y="5080"/>
                    <a:pt x="8971180" y="7620"/>
                  </a:cubicBezTo>
                  <a:cubicBezTo>
                    <a:pt x="9162571" y="8890"/>
                    <a:pt x="9353962" y="12700"/>
                    <a:pt x="9545352" y="16510"/>
                  </a:cubicBezTo>
                  <a:cubicBezTo>
                    <a:pt x="9591286" y="16510"/>
                    <a:pt x="9637220" y="16510"/>
                    <a:pt x="9675499" y="16510"/>
                  </a:cubicBezTo>
                  <a:cubicBezTo>
                    <a:pt x="9713044" y="17780"/>
                    <a:pt x="9721935" y="20320"/>
                    <a:pt x="9732094" y="21590"/>
                  </a:cubicBezTo>
                  <a:close/>
                  <a:moveTo>
                    <a:pt x="9742255" y="6379030"/>
                  </a:moveTo>
                  <a:cubicBezTo>
                    <a:pt x="9743525" y="6362521"/>
                    <a:pt x="9744794" y="6349821"/>
                    <a:pt x="9744794" y="6337121"/>
                  </a:cubicBezTo>
                  <a:cubicBezTo>
                    <a:pt x="9743525" y="6058221"/>
                    <a:pt x="9742255" y="5792235"/>
                    <a:pt x="9742255" y="5506175"/>
                  </a:cubicBezTo>
                  <a:cubicBezTo>
                    <a:pt x="9742255" y="5375691"/>
                    <a:pt x="9744794" y="5245208"/>
                    <a:pt x="9743525" y="5114724"/>
                  </a:cubicBezTo>
                  <a:cubicBezTo>
                    <a:pt x="9743525" y="4994278"/>
                    <a:pt x="9742255" y="4868813"/>
                    <a:pt x="9740985" y="4748367"/>
                  </a:cubicBezTo>
                  <a:cubicBezTo>
                    <a:pt x="9735905" y="4562678"/>
                    <a:pt x="9724475" y="718433"/>
                    <a:pt x="9724475" y="532745"/>
                  </a:cubicBezTo>
                  <a:cubicBezTo>
                    <a:pt x="9721935" y="377168"/>
                    <a:pt x="9719394" y="216573"/>
                    <a:pt x="9716855" y="63500"/>
                  </a:cubicBezTo>
                  <a:cubicBezTo>
                    <a:pt x="9715585" y="44450"/>
                    <a:pt x="9714315" y="43180"/>
                    <a:pt x="9652531" y="41910"/>
                  </a:cubicBezTo>
                  <a:cubicBezTo>
                    <a:pt x="9629564" y="41910"/>
                    <a:pt x="9614254" y="41910"/>
                    <a:pt x="9591286" y="40640"/>
                  </a:cubicBezTo>
                  <a:cubicBezTo>
                    <a:pt x="9399896" y="36830"/>
                    <a:pt x="9200849" y="31750"/>
                    <a:pt x="9009458" y="30480"/>
                  </a:cubicBezTo>
                  <a:cubicBezTo>
                    <a:pt x="8542465" y="26670"/>
                    <a:pt x="8067815" y="25400"/>
                    <a:pt x="7600822" y="22860"/>
                  </a:cubicBezTo>
                  <a:cubicBezTo>
                    <a:pt x="7531921" y="22860"/>
                    <a:pt x="7455365" y="22860"/>
                    <a:pt x="7386464" y="22860"/>
                  </a:cubicBezTo>
                  <a:cubicBezTo>
                    <a:pt x="7271630" y="22860"/>
                    <a:pt x="7156795" y="22860"/>
                    <a:pt x="7049616" y="22860"/>
                  </a:cubicBezTo>
                  <a:cubicBezTo>
                    <a:pt x="6804636" y="22860"/>
                    <a:pt x="6559656" y="22860"/>
                    <a:pt x="6322331" y="24130"/>
                  </a:cubicBezTo>
                  <a:cubicBezTo>
                    <a:pt x="6115628" y="25400"/>
                    <a:pt x="2632315" y="29210"/>
                    <a:pt x="2425613" y="29210"/>
                  </a:cubicBezTo>
                  <a:cubicBezTo>
                    <a:pt x="2088765" y="29210"/>
                    <a:pt x="1751918" y="26670"/>
                    <a:pt x="1415070" y="33020"/>
                  </a:cubicBezTo>
                  <a:cubicBezTo>
                    <a:pt x="1238990" y="36830"/>
                    <a:pt x="1070566" y="36830"/>
                    <a:pt x="902142" y="38100"/>
                  </a:cubicBezTo>
                  <a:cubicBezTo>
                    <a:pt x="611228" y="41910"/>
                    <a:pt x="320314" y="45720"/>
                    <a:pt x="49530" y="50800"/>
                  </a:cubicBezTo>
                  <a:cubicBezTo>
                    <a:pt x="36830" y="50800"/>
                    <a:pt x="34290" y="53340"/>
                    <a:pt x="33020" y="81071"/>
                  </a:cubicBezTo>
                  <a:cubicBezTo>
                    <a:pt x="31750" y="171406"/>
                    <a:pt x="31750" y="261741"/>
                    <a:pt x="30480" y="352075"/>
                  </a:cubicBezTo>
                  <a:cubicBezTo>
                    <a:pt x="29210" y="502633"/>
                    <a:pt x="26670" y="648173"/>
                    <a:pt x="25400" y="798731"/>
                  </a:cubicBezTo>
                  <a:cubicBezTo>
                    <a:pt x="20320" y="959326"/>
                    <a:pt x="26670" y="4883869"/>
                    <a:pt x="29210" y="5044464"/>
                  </a:cubicBezTo>
                  <a:cubicBezTo>
                    <a:pt x="29210" y="5215096"/>
                    <a:pt x="29210" y="5390747"/>
                    <a:pt x="30480" y="5561380"/>
                  </a:cubicBezTo>
                  <a:cubicBezTo>
                    <a:pt x="30480" y="5686844"/>
                    <a:pt x="33020" y="5812309"/>
                    <a:pt x="33020" y="5937774"/>
                  </a:cubicBezTo>
                  <a:cubicBezTo>
                    <a:pt x="33020" y="6073276"/>
                    <a:pt x="33020" y="6208778"/>
                    <a:pt x="31750" y="6337121"/>
                  </a:cubicBezTo>
                  <a:cubicBezTo>
                    <a:pt x="31750" y="6340930"/>
                    <a:pt x="31750" y="6343471"/>
                    <a:pt x="31750" y="6347280"/>
                  </a:cubicBezTo>
                  <a:cubicBezTo>
                    <a:pt x="31750" y="6357441"/>
                    <a:pt x="35560" y="6361250"/>
                    <a:pt x="44450" y="6361250"/>
                  </a:cubicBezTo>
                  <a:cubicBezTo>
                    <a:pt x="98301" y="6361250"/>
                    <a:pt x="205480" y="6362521"/>
                    <a:pt x="305003" y="6362521"/>
                  </a:cubicBezTo>
                  <a:cubicBezTo>
                    <a:pt x="450460" y="6362521"/>
                    <a:pt x="603572" y="6359980"/>
                    <a:pt x="749029" y="6362521"/>
                  </a:cubicBezTo>
                  <a:cubicBezTo>
                    <a:pt x="986354" y="6366330"/>
                    <a:pt x="1223679" y="6368871"/>
                    <a:pt x="1461004" y="6367600"/>
                  </a:cubicBezTo>
                  <a:cubicBezTo>
                    <a:pt x="1614116" y="6366330"/>
                    <a:pt x="1759573" y="6368871"/>
                    <a:pt x="1912686" y="6368871"/>
                  </a:cubicBezTo>
                  <a:cubicBezTo>
                    <a:pt x="2134699" y="6368871"/>
                    <a:pt x="2356713" y="6367600"/>
                    <a:pt x="2578726" y="6368871"/>
                  </a:cubicBezTo>
                  <a:cubicBezTo>
                    <a:pt x="2907918" y="6370141"/>
                    <a:pt x="6521377" y="6359980"/>
                    <a:pt x="6858225" y="6362521"/>
                  </a:cubicBezTo>
                  <a:cubicBezTo>
                    <a:pt x="7003683" y="6363791"/>
                    <a:pt x="7149139" y="6365060"/>
                    <a:pt x="7286941" y="6365060"/>
                  </a:cubicBezTo>
                  <a:cubicBezTo>
                    <a:pt x="7539576" y="6367600"/>
                    <a:pt x="7784557" y="6363791"/>
                    <a:pt x="8037193" y="6367600"/>
                  </a:cubicBezTo>
                  <a:cubicBezTo>
                    <a:pt x="8243895" y="6370141"/>
                    <a:pt x="8450597" y="6370141"/>
                    <a:pt x="8657299" y="6372680"/>
                  </a:cubicBezTo>
                  <a:cubicBezTo>
                    <a:pt x="8963524" y="6376491"/>
                    <a:pt x="9269750" y="6379030"/>
                    <a:pt x="9575975" y="6380300"/>
                  </a:cubicBezTo>
                  <a:cubicBezTo>
                    <a:pt x="9690809" y="6380300"/>
                    <a:pt x="9721935" y="6379030"/>
                    <a:pt x="9742255" y="6379030"/>
                  </a:cubicBezTo>
                  <a:close/>
                </a:path>
              </a:pathLst>
            </a:custGeom>
            <a:solidFill>
              <a:srgbClr val="000000"/>
            </a:solidFill>
          </p:spPr>
        </p:sp>
      </p:grpSp>
      <p:sp>
        <p:nvSpPr>
          <p:cNvPr id="6" name="Freeform 6"/>
          <p:cNvSpPr/>
          <p:nvPr/>
        </p:nvSpPr>
        <p:spPr>
          <a:xfrm rot="-4997220">
            <a:off x="-450312" y="6218719"/>
            <a:ext cx="1681399" cy="1546887"/>
          </a:xfrm>
          <a:custGeom>
            <a:avLst/>
            <a:gdLst/>
            <a:ahLst/>
            <a:cxnLst/>
            <a:rect l="l" t="t" r="r" b="b"/>
            <a:pathLst>
              <a:path w="1681399" h="1546887">
                <a:moveTo>
                  <a:pt x="0" y="0"/>
                </a:moveTo>
                <a:lnTo>
                  <a:pt x="1681400" y="0"/>
                </a:lnTo>
                <a:lnTo>
                  <a:pt x="1681400" y="1546887"/>
                </a:lnTo>
                <a:lnTo>
                  <a:pt x="0" y="15468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rot="-96584">
            <a:off x="2239588" y="1069848"/>
            <a:ext cx="2312580" cy="1271370"/>
          </a:xfrm>
          <a:custGeom>
            <a:avLst/>
            <a:gdLst/>
            <a:ahLst/>
            <a:cxnLst/>
            <a:rect l="l" t="t" r="r" b="b"/>
            <a:pathLst>
              <a:path w="2312580" h="1271370">
                <a:moveTo>
                  <a:pt x="0" y="0"/>
                </a:moveTo>
                <a:lnTo>
                  <a:pt x="2312581" y="0"/>
                </a:lnTo>
                <a:lnTo>
                  <a:pt x="2312581" y="1271370"/>
                </a:lnTo>
                <a:lnTo>
                  <a:pt x="0" y="1271370"/>
                </a:lnTo>
                <a:lnTo>
                  <a:pt x="0" y="0"/>
                </a:lnTo>
                <a:close/>
              </a:path>
            </a:pathLst>
          </a:custGeom>
          <a:blipFill>
            <a:blip r:embed="rId7">
              <a:extLst>
                <a:ext uri="{96DAC541-7B7A-43D3-8B79-37D633B846F1}">
                  <asvg:svgBlip xmlns:asvg="http://schemas.microsoft.com/office/drawing/2016/SVG/main" r:embed="rId8"/>
                </a:ext>
              </a:extLst>
            </a:blip>
            <a:stretch>
              <a:fillRect r="-31679"/>
            </a:stretch>
          </a:blipFill>
        </p:spPr>
      </p:sp>
      <p:sp>
        <p:nvSpPr>
          <p:cNvPr id="13" name="Freeform 13"/>
          <p:cNvSpPr/>
          <p:nvPr/>
        </p:nvSpPr>
        <p:spPr>
          <a:xfrm rot="-1178649">
            <a:off x="-725391" y="7963723"/>
            <a:ext cx="4159446" cy="3623917"/>
          </a:xfrm>
          <a:custGeom>
            <a:avLst/>
            <a:gdLst/>
            <a:ahLst/>
            <a:cxnLst/>
            <a:rect l="l" t="t" r="r" b="b"/>
            <a:pathLst>
              <a:path w="4159446" h="3623917">
                <a:moveTo>
                  <a:pt x="0" y="0"/>
                </a:moveTo>
                <a:lnTo>
                  <a:pt x="4159446" y="0"/>
                </a:lnTo>
                <a:lnTo>
                  <a:pt x="4159446" y="3623918"/>
                </a:lnTo>
                <a:lnTo>
                  <a:pt x="0" y="36239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8215515">
            <a:off x="3085077" y="8925822"/>
            <a:ext cx="1223116" cy="1119151"/>
          </a:xfrm>
          <a:custGeom>
            <a:avLst/>
            <a:gdLst/>
            <a:ahLst/>
            <a:cxnLst/>
            <a:rect l="l" t="t" r="r" b="b"/>
            <a:pathLst>
              <a:path w="1223116" h="1119151">
                <a:moveTo>
                  <a:pt x="0" y="0"/>
                </a:moveTo>
                <a:lnTo>
                  <a:pt x="1223116" y="0"/>
                </a:lnTo>
                <a:lnTo>
                  <a:pt x="1223116" y="1119151"/>
                </a:lnTo>
                <a:lnTo>
                  <a:pt x="0" y="111915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2700000">
            <a:off x="3125707" y="691031"/>
            <a:ext cx="757564" cy="693171"/>
          </a:xfrm>
          <a:custGeom>
            <a:avLst/>
            <a:gdLst/>
            <a:ahLst/>
            <a:cxnLst/>
            <a:rect l="l" t="t" r="r" b="b"/>
            <a:pathLst>
              <a:path w="757564" h="693171">
                <a:moveTo>
                  <a:pt x="0" y="0"/>
                </a:moveTo>
                <a:lnTo>
                  <a:pt x="757564" y="0"/>
                </a:lnTo>
                <a:lnTo>
                  <a:pt x="757564" y="693171"/>
                </a:lnTo>
                <a:lnTo>
                  <a:pt x="0" y="69317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8" name="TextBox 17">
            <a:extLst>
              <a:ext uri="{FF2B5EF4-FFF2-40B4-BE49-F238E27FC236}">
                <a16:creationId xmlns:a16="http://schemas.microsoft.com/office/drawing/2014/main" id="{16A65354-120C-2649-9F95-2C509075E969}"/>
              </a:ext>
            </a:extLst>
          </p:cNvPr>
          <p:cNvSpPr txBox="1"/>
          <p:nvPr/>
        </p:nvSpPr>
        <p:spPr>
          <a:xfrm>
            <a:off x="5486765" y="1211633"/>
            <a:ext cx="12166965" cy="8217634"/>
          </a:xfrm>
          <a:prstGeom prst="rect">
            <a:avLst/>
          </a:prstGeom>
          <a:noFill/>
        </p:spPr>
        <p:txBody>
          <a:bodyPr wrap="square">
            <a:spAutoFit/>
          </a:bodyPr>
          <a:lstStyle/>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Chiều nay, tôi phải xuống nhà thằng Eng để bàn với nó về tên tờ báo tường đón tết Trung thu. Con đường đến nhà Eng đi qua một con dốc. Đang đi, tôi bỗng khựng lại, suýt nữa hét toáng lên vì sợ hãi. Ngay trước mặt tôi, có người nằm bên gốc cây. Bên cạnh chiếc xe máy, ngổn ngang những bao hàng. Người bị nạn kêu yếu ớt:</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Cháu ơi, gọi người cứu bác với!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Tôi đứng ngây ra, tim đập thình thịch. Cố trấn tĩnh, tôi đáp:</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Bác đợi cháu nhé!</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“Phải đến đồn biên phòng”... Thoáng nghĩ thế, tôi liền chạy theo con đường gần nhất. Trời bắt đầu nhá nhem tối. Khu rừng âm u. Tiếng mấy con chim kêu “túc... túc...” không ngớt. Tôi chạy nhanh hơn. Gió thổi vù vù bên tai, bàn chân đau nhói vì giẫm lên đá răng mèo. “Phải cố lên! Người bị nạn nguy mất...”. Cuối cùng, cánh cổng của đồn biên phòng cũng hiện ra. Một chú bộ đội đứng gác cất tiếng hỏi tôi: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Có việc gì thế cháu?</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Cháu thấy người bị tai nạn bên đường nên tới báo cho các chú ạ.</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Nhìn khuôn mặt đỏ bừng, nhễ nhại mồ hôi của tôi, chú như đoán được câu chuyện. Nhấc điện thoại lên, chú liên lạc với đồng đội đang đi tuần tra địa bàn để thông báo sự việc. Xong xuôi, chú vỗ vai tôi cười bảo:</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 Cháu gan dạ và tốt bụng quá! Hi vọng, người gặp nạn sẽ được cứu kịp thời.</a:t>
            </a:r>
          </a:p>
          <a:p>
            <a:pPr algn="just"/>
            <a:r>
              <a:rPr lang="en-US" sz="2400" b="0" i="0" dirty="0">
                <a:solidFill>
                  <a:srgbClr val="000000"/>
                </a:solidFill>
                <a:effectLst/>
                <a:latin typeface="Cambria" panose="02040503050406030204" pitchFamily="18" charset="0"/>
              </a:rPr>
              <a:t>     </a:t>
            </a:r>
            <a:r>
              <a:rPr lang="vi-VN" sz="2400" b="0" i="0" dirty="0">
                <a:solidFill>
                  <a:srgbClr val="000000"/>
                </a:solidFill>
                <a:effectLst/>
                <a:latin typeface="Cambria" panose="02040503050406030204" pitchFamily="18" charset="0"/>
              </a:rPr>
              <a:t>Ngày hôm sau, câu chuyện tôi giúp các chú bộ đội biên phòng cứu được người bị nạn lan đi khắp nơi. Tôi thấy rất vui. Tôi còn vui hơn khi tìm được nhan đề “Trăng Rằm yêu thương” cho tờ báo tường. Thằng Eng chắc hẳn sẽ rất thích cái tên đó.</a:t>
            </a:r>
          </a:p>
          <a:p>
            <a:pPr algn="r"/>
            <a:r>
              <a:rPr lang="vi-VN" sz="2400" b="0" i="0" dirty="0">
                <a:solidFill>
                  <a:srgbClr val="000000"/>
                </a:solidFill>
                <a:effectLst/>
                <a:latin typeface="Cambria" panose="02040503050406030204" pitchFamily="18" charset="0"/>
              </a:rPr>
              <a:t>(Nguyễn Luân)</a:t>
            </a:r>
            <a:r>
              <a:rPr lang="en-US" sz="2400" b="0" i="0" dirty="0">
                <a:solidFill>
                  <a:srgbClr val="000000"/>
                </a:solidFill>
                <a:effectLst/>
                <a:latin typeface="Cambria" panose="02040503050406030204" pitchFamily="18" charset="0"/>
              </a:rPr>
              <a:t>  </a:t>
            </a:r>
            <a:endParaRPr lang="vi-VN" sz="2400" b="0" i="0" dirty="0">
              <a:solidFill>
                <a:srgbClr val="000000"/>
              </a:solidFill>
              <a:effectLst/>
              <a:latin typeface="Cambria" panose="02040503050406030204" pitchFamily="18" charset="0"/>
            </a:endParaRPr>
          </a:p>
        </p:txBody>
      </p:sp>
      <p:sp>
        <p:nvSpPr>
          <p:cNvPr id="19" name="TextBox 18">
            <a:extLst>
              <a:ext uri="{FF2B5EF4-FFF2-40B4-BE49-F238E27FC236}">
                <a16:creationId xmlns:a16="http://schemas.microsoft.com/office/drawing/2014/main" id="{B4A42F7B-D604-AD48-828A-EDDAF7E068E9}"/>
              </a:ext>
            </a:extLst>
          </p:cNvPr>
          <p:cNvSpPr txBox="1"/>
          <p:nvPr/>
        </p:nvSpPr>
        <p:spPr>
          <a:xfrm>
            <a:off x="657943" y="1908335"/>
            <a:ext cx="4419615" cy="2062103"/>
          </a:xfrm>
          <a:prstGeom prst="rect">
            <a:avLst/>
          </a:prstGeom>
          <a:solidFill>
            <a:schemeClr val="bg1"/>
          </a:solidFill>
        </p:spPr>
        <p:txBody>
          <a:bodyPr wrap="square" rtlCol="0">
            <a:spAutoFit/>
          </a:bodyPr>
          <a:lstStyle/>
          <a:p>
            <a:pPr algn="ctr"/>
            <a:r>
              <a:rPr lang="en-VN" sz="3200" dirty="0">
                <a:solidFill>
                  <a:srgbClr val="C00000"/>
                </a:solidFill>
                <a:latin typeface="Cambria" panose="02040503050406030204" pitchFamily="18" charset="0"/>
              </a:rPr>
              <a:t>Nếu được gặp người bạn nhỏ gan dạ và tốt bụng trong câu chuyện, em sẽ nói gì với bạn?</a:t>
            </a:r>
          </a:p>
        </p:txBody>
      </p:sp>
      <p:sp>
        <p:nvSpPr>
          <p:cNvPr id="17" name="Right Arrow 16">
            <a:hlinkClick r:id="rId15" action="ppaction://hlinksldjump"/>
            <a:extLst>
              <a:ext uri="{FF2B5EF4-FFF2-40B4-BE49-F238E27FC236}">
                <a16:creationId xmlns:a16="http://schemas.microsoft.com/office/drawing/2014/main" id="{9ADA592C-5BDF-644B-A529-270DB9F516E3}"/>
              </a:ext>
            </a:extLst>
          </p:cNvPr>
          <p:cNvSpPr/>
          <p:nvPr/>
        </p:nvSpPr>
        <p:spPr>
          <a:xfrm>
            <a:off x="16939762" y="189420"/>
            <a:ext cx="713968"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9" name="Picture 8"/>
          <p:cNvPicPr>
            <a:picLocks noChangeAspect="1"/>
          </p:cNvPicPr>
          <p:nvPr/>
        </p:nvPicPr>
        <p:blipFill>
          <a:blip r:embed="rId16"/>
          <a:stretch>
            <a:fillRect/>
          </a:stretch>
        </p:blipFill>
        <p:spPr>
          <a:xfrm>
            <a:off x="5094123" y="71361"/>
            <a:ext cx="7992549" cy="1072989"/>
          </a:xfrm>
          <a:prstGeom prst="rect">
            <a:avLst/>
          </a:prstGeom>
        </p:spPr>
      </p:pic>
    </p:spTree>
    <p:extLst>
      <p:ext uri="{BB962C8B-B14F-4D97-AF65-F5344CB8AC3E}">
        <p14:creationId xmlns:p14="http://schemas.microsoft.com/office/powerpoint/2010/main" val="3841916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2610</Words>
  <Application>Microsoft Office PowerPoint</Application>
  <PresentationFormat>Custom</PresentationFormat>
  <Paragraphs>144</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Cambria</vt:lpstr>
      <vt:lpstr>SVN-Newton</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Book's Report First Class Presentation</dc:title>
  <cp:lastModifiedBy>lan anh</cp:lastModifiedBy>
  <cp:revision>18</cp:revision>
  <dcterms:created xsi:type="dcterms:W3CDTF">2006-08-16T00:00:00Z</dcterms:created>
  <dcterms:modified xsi:type="dcterms:W3CDTF">2024-03-15T10:25:45Z</dcterms:modified>
  <dc:identifier>DAF-djhD2VU</dc:identifier>
</cp:coreProperties>
</file>