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28"/>
  </p:notesMasterIdLst>
  <p:sldIdLst>
    <p:sldId id="257" r:id="rId8"/>
    <p:sldId id="314" r:id="rId9"/>
    <p:sldId id="315" r:id="rId10"/>
    <p:sldId id="330" r:id="rId11"/>
    <p:sldId id="259" r:id="rId12"/>
    <p:sldId id="316" r:id="rId13"/>
    <p:sldId id="289" r:id="rId14"/>
    <p:sldId id="267" r:id="rId15"/>
    <p:sldId id="265" r:id="rId16"/>
    <p:sldId id="268" r:id="rId17"/>
    <p:sldId id="260" r:id="rId18"/>
    <p:sldId id="309" r:id="rId19"/>
    <p:sldId id="310" r:id="rId20"/>
    <p:sldId id="311" r:id="rId21"/>
    <p:sldId id="313" r:id="rId22"/>
    <p:sldId id="256" r:id="rId23"/>
    <p:sldId id="317" r:id="rId24"/>
    <p:sldId id="331" r:id="rId25"/>
    <p:sldId id="329" r:id="rId26"/>
    <p:sldId id="31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045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192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659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09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"/>
          <p:cNvSpPr txBox="1">
            <a:spLocks noGrp="1"/>
          </p:cNvSpPr>
          <p:nvPr>
            <p:ph type="body" idx="1"/>
          </p:nvPr>
        </p:nvSpPr>
        <p:spPr>
          <a:xfrm>
            <a:off x="801900" y="1267867"/>
            <a:ext cx="10632400" cy="5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286" name="Google Shape;286;p4"/>
          <p:cNvSpPr txBox="1">
            <a:spLocks noGrp="1"/>
          </p:cNvSpPr>
          <p:nvPr>
            <p:ph type="title"/>
          </p:nvPr>
        </p:nvSpPr>
        <p:spPr>
          <a:xfrm>
            <a:off x="801900" y="4585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4"/>
          <p:cNvGrpSpPr/>
          <p:nvPr/>
        </p:nvGrpSpPr>
        <p:grpSpPr>
          <a:xfrm>
            <a:off x="145133" y="5971567"/>
            <a:ext cx="694283" cy="667052"/>
            <a:chOff x="108850" y="4478675"/>
            <a:chExt cx="520712" cy="500289"/>
          </a:xfrm>
        </p:grpSpPr>
        <p:sp>
          <p:nvSpPr>
            <p:cNvPr id="288" name="Google Shape;288;p4"/>
            <p:cNvSpPr/>
            <p:nvPr/>
          </p:nvSpPr>
          <p:spPr>
            <a:xfrm>
              <a:off x="111025" y="4478692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850" y="4482353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61440" y="4528452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51219" y="4543508"/>
              <a:ext cx="268022" cy="380548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11025" y="4478675"/>
              <a:ext cx="518537" cy="49688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8850" y="4482335"/>
              <a:ext cx="519987" cy="496612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61440" y="4528435"/>
              <a:ext cx="406798" cy="389147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61440" y="4551540"/>
              <a:ext cx="257815" cy="36602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6" name="Google Shape;296;p4"/>
          <p:cNvSpPr/>
          <p:nvPr/>
        </p:nvSpPr>
        <p:spPr>
          <a:xfrm>
            <a:off x="9490352" y="186533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27;p2"/>
          <p:cNvSpPr/>
          <p:nvPr userDrawn="1"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54;p2"/>
          <p:cNvSpPr/>
          <p:nvPr userDrawn="1"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8409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9"/>
          <p:cNvSpPr txBox="1">
            <a:spLocks noGrp="1"/>
          </p:cNvSpPr>
          <p:nvPr>
            <p:ph type="subTitle" idx="1"/>
          </p:nvPr>
        </p:nvSpPr>
        <p:spPr>
          <a:xfrm>
            <a:off x="951767" y="2549800"/>
            <a:ext cx="5206000" cy="26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01" name="Google Shape;401;p9"/>
          <p:cNvSpPr txBox="1">
            <a:spLocks noGrp="1"/>
          </p:cNvSpPr>
          <p:nvPr>
            <p:ph type="title"/>
          </p:nvPr>
        </p:nvSpPr>
        <p:spPr>
          <a:xfrm>
            <a:off x="951767" y="1618000"/>
            <a:ext cx="44688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-228917" y="325461"/>
            <a:ext cx="1880097" cy="96076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3" name="Google Shape;403;p9"/>
          <p:cNvGrpSpPr/>
          <p:nvPr/>
        </p:nvGrpSpPr>
        <p:grpSpPr>
          <a:xfrm>
            <a:off x="10612575" y="394816"/>
            <a:ext cx="1256331" cy="1235835"/>
            <a:chOff x="-5347494" y="23412"/>
            <a:chExt cx="942248" cy="926876"/>
          </a:xfrm>
        </p:grpSpPr>
        <p:sp>
          <p:nvSpPr>
            <p:cNvPr id="404" name="Google Shape;404;p9"/>
            <p:cNvSpPr/>
            <p:nvPr/>
          </p:nvSpPr>
          <p:spPr>
            <a:xfrm rot="-1149761">
              <a:off x="-5249480" y="126183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 rot="-1149761">
              <a:off x="-5250832" y="131860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 rot="-1149761">
              <a:off x="-5178376" y="200768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 rot="-1149761">
              <a:off x="-5181659" y="259234"/>
              <a:ext cx="386029" cy="54814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 rot="-1149761">
              <a:off x="-5249488" y="126160"/>
              <a:ext cx="746843" cy="71572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 rot="-1149761">
              <a:off x="-5250841" y="131837"/>
              <a:ext cx="748932" cy="71532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 rot="-1149761">
              <a:off x="-5178384" y="200744"/>
              <a:ext cx="585907" cy="560533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 rot="-1149612">
              <a:off x="-5166990" y="268329"/>
              <a:ext cx="371356" cy="527227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6700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3/21/2023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ED254-A4AB-1F2C-69DE-1D4943106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2A588-8EB7-E891-BF18-EC971C1B2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1C61-6772-154D-7F80-199B53CA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0DB-9AF8-F8B9-783B-FDE31D9A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4C8E4-4FAA-77EC-191D-9242BBA5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32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BF8-B772-16BC-6519-7A1DC05D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ED13-0ED0-2EF5-2434-D88BC81E2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A9CBB-F4F1-B1FB-274F-0FF1F3CE5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59C36-A088-7631-32C9-D137B551D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92-6F0E-A1A6-0B94-1A7AFA57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394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0C3-907D-3158-175E-0CE5AA2AE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AA933-9714-1624-56FF-22BF57A7C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CB83-7C6B-62F7-FA09-6D5A6C12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31CD9-3783-F524-DFD8-8C9C6F3D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AE8C6-E1A2-9332-0788-FF220008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8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BEB4-A5C8-10ED-C454-98FE44256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CCD32-C726-63FC-844E-4C6810435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DD384-102A-0546-10F0-93D6258DE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87662-5E98-5CA7-7B20-2E6D0A19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82D65-FB02-7CA2-7E99-7C0E2035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47367-49B7-5FCF-4FF0-EBBF3A69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27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6853F-79A0-9648-536A-279B1D00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27932-CC42-F48D-893B-172C0FA17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07D47-557A-6A85-8FA4-67D8AC681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3CACB-2316-E0FC-4803-95BFDADD4D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48EE8-C3AD-024A-BF20-02DC9C97D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D1192-AE6C-95AC-1895-27938FC4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408A3-3B99-C5D9-19C0-861411BE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ECE7F0-14B4-71DA-0336-9E6827A5A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266A-9FDA-0E63-E207-720BFB50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969F3-98FE-B9F7-0610-BE85DD9B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563C9-2D55-C6EC-4EBA-7C3486EF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85C4-41D1-ED7E-BA13-571D22117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5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254FD-6117-EB4A-7147-6FAF5CCD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A991C-5406-B38B-72FC-D1AE061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B3321-7599-26AC-DFFD-9114BBE7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28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1039B-079B-70A5-5F22-A7F870A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7800-701A-31E2-7C51-7F5A439CF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49966-5018-6D9C-7BCA-D89E82922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8BD8D1-39E1-E2F8-43FE-9F3882DE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A3-E7B9-601A-E2CD-611B65C7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8940E-8205-A625-87E7-BD3A8966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33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D449-9B4B-FE38-C1C5-5A977BC5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BFD80-D5C7-534E-101E-AD6BB20D38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3D5A8-3624-E9A4-0F85-A3888F5C0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9F4D8-6C8C-0AA7-82FC-BFD56C96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39905-4B6F-8646-58E6-1BA9FDFC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09CD1-8639-1C5C-355B-F0D304C2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8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ABA6-1B61-4D3D-D11C-01F0896B1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90C61-216D-CBBC-5AF8-D68E5B93D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568F-0B40-0429-ECD0-DD24C110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7A8A-9D34-23FC-A41D-B2B6E29B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C014C-5657-75A8-EB48-AE092535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96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34C16E-BB04-5568-029A-0611574344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FC424D-6692-C638-D4EB-A9D7F53FF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4985-B3DC-B928-4F47-6061A5B6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674ED-EF57-21F9-62B7-2324C7F3F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716A-B9DB-D117-DB71-9E200A075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051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435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81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700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298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1834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734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503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4464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753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8007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6041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7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9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ags" Target="../tags/tag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2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7" Type="http://schemas.openxmlformats.org/officeDocument/2006/relationships/image" Target="../media/image10.sv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25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7" r:id="rId5"/>
    <p:sldLayoutId id="2147483669" r:id="rId6"/>
    <p:sldLayoutId id="214748367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AB2EA-650F-ACDB-E443-55FA0114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4CA8F-3EB8-B2D1-0D85-17252178FF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63E6-C58E-BEA4-CC30-854577B5C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11B3-FBAF-41B9-9392-D9D6243BB3DF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DDEAF-C5A5-E7F8-40B9-C3D7DA4A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9CDEB-D5BA-2977-925C-A841EB71B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6FB6-6971-4C5B-82BC-87054D97DCC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9CE08676-5E7D-EFED-E8E4-43550A54E4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38124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6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55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5.png"/><Relationship Id="rId11" Type="http://schemas.openxmlformats.org/officeDocument/2006/relationships/image" Target="../media/image55.png"/><Relationship Id="rId5" Type="http://schemas.openxmlformats.org/officeDocument/2006/relationships/image" Target="../media/image43.png"/><Relationship Id="rId10" Type="http://schemas.openxmlformats.org/officeDocument/2006/relationships/image" Target="../media/image54.png"/><Relationship Id="rId4" Type="http://schemas.openxmlformats.org/officeDocument/2006/relationships/audio" Target="../media/audio2.wav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9.png"/><Relationship Id="rId11" Type="http://schemas.openxmlformats.org/officeDocument/2006/relationships/audio" Target="../media/audio2.wav"/><Relationship Id="rId5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5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335381" y="3676839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02DFC0-EA01-D1B7-00B5-50F6C7F30CDF}"/>
              </a:ext>
            </a:extLst>
          </p:cNvPr>
          <p:cNvSpPr txBox="1"/>
          <p:nvPr/>
        </p:nvSpPr>
        <p:spPr>
          <a:xfrm>
            <a:off x="400279" y="115538"/>
            <a:ext cx="11391441" cy="4525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Chào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mừng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con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đến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với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Môn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Tiếng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Việt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3ACA32E-5D64-72E4-B986-155EB0205D62}"/>
              </a:ext>
            </a:extLst>
          </p:cNvPr>
          <p:cNvGrpSpPr/>
          <p:nvPr/>
        </p:nvGrpSpPr>
        <p:grpSpPr>
          <a:xfrm>
            <a:off x="1203679" y="1978321"/>
            <a:ext cx="2016905" cy="3960000"/>
            <a:chOff x="1203679" y="1978321"/>
            <a:chExt cx="2016905" cy="396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397EBF-64B0-7A68-6DF4-5936E824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679" y="1978321"/>
              <a:ext cx="2016905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0F14B6-DB99-6B1E-F92E-F30B377E3455}"/>
                </a:ext>
              </a:extLst>
            </p:cNvPr>
            <p:cNvSpPr txBox="1"/>
            <p:nvPr/>
          </p:nvSpPr>
          <p:spPr>
            <a:xfrm>
              <a:off x="1455731" y="4076700"/>
              <a:ext cx="1470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C2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TRÌNH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70363DF-8C97-D2E0-2B8E-ACED4112C9E8}"/>
              </a:ext>
            </a:extLst>
          </p:cNvPr>
          <p:cNvGrpSpPr/>
          <p:nvPr/>
        </p:nvGrpSpPr>
        <p:grpSpPr>
          <a:xfrm>
            <a:off x="8932640" y="1947023"/>
            <a:ext cx="2055681" cy="3960000"/>
            <a:chOff x="8932640" y="1947023"/>
            <a:chExt cx="2055681" cy="3960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8A709F-CF5B-B039-8287-4B1AFFF8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32640" y="1947023"/>
              <a:ext cx="2055681" cy="39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62B575-E135-9FAE-4D01-E728DED2533E}"/>
                </a:ext>
              </a:extLst>
            </p:cNvPr>
            <p:cNvSpPr txBox="1"/>
            <p:nvPr/>
          </p:nvSpPr>
          <p:spPr>
            <a:xfrm>
              <a:off x="9184691" y="4235451"/>
              <a:ext cx="15515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9D5FC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LỚP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0CEE1CA4-7F18-C3AC-E945-D26B363DBD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8FB556-FDC9-34D4-D598-D790A9A5AF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-1"/>
            <a:ext cx="4395597" cy="172531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6260041-E12A-2B5A-86D3-825CEC61BE49}"/>
              </a:ext>
            </a:extLst>
          </p:cNvPr>
          <p:cNvGrpSpPr/>
          <p:nvPr/>
        </p:nvGrpSpPr>
        <p:grpSpPr>
          <a:xfrm>
            <a:off x="3560763" y="867023"/>
            <a:ext cx="2419200" cy="5040000"/>
            <a:chOff x="3560763" y="867023"/>
            <a:chExt cx="2419200" cy="5040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6B7DCF-3509-3C93-A368-AA2B248A7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0763" y="867023"/>
              <a:ext cx="2419200" cy="504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F3F50AA-100F-9830-7849-66B12B651432}"/>
                </a:ext>
              </a:extLst>
            </p:cNvPr>
            <p:cNvSpPr txBox="1"/>
            <p:nvPr/>
          </p:nvSpPr>
          <p:spPr>
            <a:xfrm>
              <a:off x="4055987" y="1295090"/>
              <a:ext cx="1428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3EDE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BÀY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82E8A3-68F7-C787-BBE3-24A7A8A7FA5E}"/>
              </a:ext>
            </a:extLst>
          </p:cNvPr>
          <p:cNvGrpSpPr/>
          <p:nvPr/>
        </p:nvGrpSpPr>
        <p:grpSpPr>
          <a:xfrm>
            <a:off x="6320142" y="1047023"/>
            <a:ext cx="2272320" cy="4860000"/>
            <a:chOff x="6320142" y="1047023"/>
            <a:chExt cx="2272320" cy="4860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05C631-66EC-17B8-DB37-2DA2C213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20142" y="1047023"/>
              <a:ext cx="2272320" cy="48600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A91011D-8835-1A4F-A501-6A7031B3EEB5}"/>
                </a:ext>
              </a:extLst>
            </p:cNvPr>
            <p:cNvSpPr txBox="1"/>
            <p:nvPr/>
          </p:nvSpPr>
          <p:spPr>
            <a:xfrm>
              <a:off x="6495963" y="1439334"/>
              <a:ext cx="1736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AC0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TRƯỚC</a:t>
              </a:r>
            </a:p>
          </p:txBody>
        </p:sp>
      </p:grpSp>
      <p:pic>
        <p:nvPicPr>
          <p:cNvPr id="41" name="NHẠC DẠO NGẮN 10S">
            <a:hlinkClick r:id="" action="ppaction://media"/>
            <a:extLst>
              <a:ext uri="{FF2B5EF4-FFF2-40B4-BE49-F238E27FC236}">
                <a16:creationId xmlns:a16="http://schemas.microsoft.com/office/drawing/2014/main" id="{85D24207-2C55-E62A-9009-83ABF340F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20637" y="-28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9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3199;p63"/>
          <p:cNvGrpSpPr/>
          <p:nvPr/>
        </p:nvGrpSpPr>
        <p:grpSpPr>
          <a:xfrm>
            <a:off x="106608" y="0"/>
            <a:ext cx="1094192" cy="631245"/>
            <a:chOff x="3736099" y="1890574"/>
            <a:chExt cx="856613" cy="494185"/>
          </a:xfrm>
        </p:grpSpPr>
        <p:grpSp>
          <p:nvGrpSpPr>
            <p:cNvPr id="166" name="Google Shape;3200;p63"/>
            <p:cNvGrpSpPr/>
            <p:nvPr/>
          </p:nvGrpSpPr>
          <p:grpSpPr>
            <a:xfrm>
              <a:off x="3745693" y="1890589"/>
              <a:ext cx="847019" cy="494170"/>
              <a:chOff x="3745693" y="1890589"/>
              <a:chExt cx="847019" cy="494170"/>
            </a:xfrm>
          </p:grpSpPr>
          <p:sp>
            <p:nvSpPr>
              <p:cNvPr id="182" name="Google Shape;3201;p63"/>
              <p:cNvSpPr/>
              <p:nvPr/>
            </p:nvSpPr>
            <p:spPr>
              <a:xfrm>
                <a:off x="3775723" y="1912900"/>
                <a:ext cx="789374" cy="449630"/>
              </a:xfrm>
              <a:custGeom>
                <a:avLst/>
                <a:gdLst/>
                <a:ahLst/>
                <a:cxnLst/>
                <a:rect l="l" t="t" r="r" b="b"/>
                <a:pathLst>
                  <a:path w="27812" h="15839" extrusionOk="0">
                    <a:moveTo>
                      <a:pt x="14327" y="0"/>
                    </a:moveTo>
                    <a:cubicBezTo>
                      <a:pt x="13138" y="0"/>
                      <a:pt x="11955" y="142"/>
                      <a:pt x="10808" y="442"/>
                    </a:cubicBezTo>
                    <a:cubicBezTo>
                      <a:pt x="10364" y="548"/>
                      <a:pt x="9898" y="717"/>
                      <a:pt x="9475" y="886"/>
                    </a:cubicBezTo>
                    <a:cubicBezTo>
                      <a:pt x="7974" y="1500"/>
                      <a:pt x="6662" y="2473"/>
                      <a:pt x="5626" y="3742"/>
                    </a:cubicBezTo>
                    <a:cubicBezTo>
                      <a:pt x="3680" y="6110"/>
                      <a:pt x="2982" y="9198"/>
                      <a:pt x="2750" y="11651"/>
                    </a:cubicBezTo>
                    <a:cubicBezTo>
                      <a:pt x="1460" y="12751"/>
                      <a:pt x="508" y="14210"/>
                      <a:pt x="0" y="15839"/>
                    </a:cubicBezTo>
                    <a:lnTo>
                      <a:pt x="27812" y="15839"/>
                    </a:lnTo>
                    <a:cubicBezTo>
                      <a:pt x="27389" y="13788"/>
                      <a:pt x="25020" y="11419"/>
                      <a:pt x="25020" y="11419"/>
                    </a:cubicBezTo>
                    <a:cubicBezTo>
                      <a:pt x="24788" y="8987"/>
                      <a:pt x="24322" y="6174"/>
                      <a:pt x="23413" y="4693"/>
                    </a:cubicBezTo>
                    <a:cubicBezTo>
                      <a:pt x="22926" y="3932"/>
                      <a:pt x="22334" y="3213"/>
                      <a:pt x="21679" y="2600"/>
                    </a:cubicBezTo>
                    <a:cubicBezTo>
                      <a:pt x="21256" y="2219"/>
                      <a:pt x="20811" y="1880"/>
                      <a:pt x="20325" y="1584"/>
                    </a:cubicBezTo>
                    <a:cubicBezTo>
                      <a:pt x="19500" y="1056"/>
                      <a:pt x="18591" y="654"/>
                      <a:pt x="17639" y="400"/>
                    </a:cubicBezTo>
                    <a:cubicBezTo>
                      <a:pt x="17195" y="294"/>
                      <a:pt x="16730" y="189"/>
                      <a:pt x="16285" y="125"/>
                    </a:cubicBezTo>
                    <a:cubicBezTo>
                      <a:pt x="15634" y="43"/>
                      <a:pt x="14980" y="0"/>
                      <a:pt x="14327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02;p63"/>
              <p:cNvSpPr/>
              <p:nvPr/>
            </p:nvSpPr>
            <p:spPr>
              <a:xfrm>
                <a:off x="3745693" y="1890589"/>
                <a:ext cx="847019" cy="494170"/>
              </a:xfrm>
              <a:custGeom>
                <a:avLst/>
                <a:gdLst/>
                <a:ahLst/>
                <a:cxnLst/>
                <a:rect l="l" t="t" r="r" b="b"/>
                <a:pathLst>
                  <a:path w="29843" h="17408" extrusionOk="0">
                    <a:moveTo>
                      <a:pt x="15410" y="1573"/>
                    </a:moveTo>
                    <a:cubicBezTo>
                      <a:pt x="16011" y="1573"/>
                      <a:pt x="16614" y="1613"/>
                      <a:pt x="17217" y="1694"/>
                    </a:cubicBezTo>
                    <a:cubicBezTo>
                      <a:pt x="17640" y="1757"/>
                      <a:pt x="18063" y="1842"/>
                      <a:pt x="18486" y="1969"/>
                    </a:cubicBezTo>
                    <a:cubicBezTo>
                      <a:pt x="19353" y="2201"/>
                      <a:pt x="20178" y="2561"/>
                      <a:pt x="20960" y="3026"/>
                    </a:cubicBezTo>
                    <a:cubicBezTo>
                      <a:pt x="21383" y="3301"/>
                      <a:pt x="21806" y="3618"/>
                      <a:pt x="22187" y="3978"/>
                    </a:cubicBezTo>
                    <a:cubicBezTo>
                      <a:pt x="22800" y="4549"/>
                      <a:pt x="23350" y="5183"/>
                      <a:pt x="23773" y="5902"/>
                    </a:cubicBezTo>
                    <a:cubicBezTo>
                      <a:pt x="24471" y="7002"/>
                      <a:pt x="24978" y="9202"/>
                      <a:pt x="25275" y="12289"/>
                    </a:cubicBezTo>
                    <a:lnTo>
                      <a:pt x="25296" y="12564"/>
                    </a:lnTo>
                    <a:lnTo>
                      <a:pt x="25507" y="12776"/>
                    </a:lnTo>
                    <a:cubicBezTo>
                      <a:pt x="26395" y="13664"/>
                      <a:pt x="27157" y="14700"/>
                      <a:pt x="27749" y="15821"/>
                    </a:cubicBezTo>
                    <a:lnTo>
                      <a:pt x="2200" y="15821"/>
                    </a:lnTo>
                    <a:cubicBezTo>
                      <a:pt x="2687" y="14764"/>
                      <a:pt x="3406" y="13812"/>
                      <a:pt x="4273" y="13030"/>
                    </a:cubicBezTo>
                    <a:lnTo>
                      <a:pt x="4548" y="12818"/>
                    </a:lnTo>
                    <a:lnTo>
                      <a:pt x="4569" y="12501"/>
                    </a:lnTo>
                    <a:cubicBezTo>
                      <a:pt x="4781" y="10344"/>
                      <a:pt x="5415" y="7298"/>
                      <a:pt x="7297" y="5014"/>
                    </a:cubicBezTo>
                    <a:lnTo>
                      <a:pt x="7361" y="4929"/>
                    </a:lnTo>
                    <a:cubicBezTo>
                      <a:pt x="7699" y="4528"/>
                      <a:pt x="8059" y="4168"/>
                      <a:pt x="8440" y="3851"/>
                    </a:cubicBezTo>
                    <a:cubicBezTo>
                      <a:pt x="9159" y="3237"/>
                      <a:pt x="9962" y="2751"/>
                      <a:pt x="10829" y="2413"/>
                    </a:cubicBezTo>
                    <a:cubicBezTo>
                      <a:pt x="11231" y="2243"/>
                      <a:pt x="11633" y="2095"/>
                      <a:pt x="12056" y="1990"/>
                    </a:cubicBezTo>
                    <a:cubicBezTo>
                      <a:pt x="13160" y="1714"/>
                      <a:pt x="14282" y="1573"/>
                      <a:pt x="15410" y="1573"/>
                    </a:cubicBezTo>
                    <a:close/>
                    <a:moveTo>
                      <a:pt x="15333" y="1"/>
                    </a:moveTo>
                    <a:cubicBezTo>
                      <a:pt x="14094" y="1"/>
                      <a:pt x="12857" y="156"/>
                      <a:pt x="11654" y="467"/>
                    </a:cubicBezTo>
                    <a:cubicBezTo>
                      <a:pt x="11168" y="594"/>
                      <a:pt x="10681" y="763"/>
                      <a:pt x="10216" y="953"/>
                    </a:cubicBezTo>
                    <a:cubicBezTo>
                      <a:pt x="9201" y="1355"/>
                      <a:pt x="8270" y="1926"/>
                      <a:pt x="7424" y="2645"/>
                    </a:cubicBezTo>
                    <a:cubicBezTo>
                      <a:pt x="6938" y="3047"/>
                      <a:pt x="6473" y="3512"/>
                      <a:pt x="6071" y="4020"/>
                    </a:cubicBezTo>
                    <a:lnTo>
                      <a:pt x="5902" y="4231"/>
                    </a:lnTo>
                    <a:cubicBezTo>
                      <a:pt x="3998" y="6685"/>
                      <a:pt x="3300" y="9751"/>
                      <a:pt x="3046" y="12036"/>
                    </a:cubicBezTo>
                    <a:cubicBezTo>
                      <a:pt x="1756" y="13220"/>
                      <a:pt x="805" y="14722"/>
                      <a:pt x="297" y="16392"/>
                    </a:cubicBezTo>
                    <a:lnTo>
                      <a:pt x="1" y="17408"/>
                    </a:lnTo>
                    <a:lnTo>
                      <a:pt x="29843" y="17408"/>
                    </a:lnTo>
                    <a:lnTo>
                      <a:pt x="29652" y="16456"/>
                    </a:lnTo>
                    <a:cubicBezTo>
                      <a:pt x="29272" y="14552"/>
                      <a:pt x="27453" y="12522"/>
                      <a:pt x="26818" y="11866"/>
                    </a:cubicBezTo>
                    <a:cubicBezTo>
                      <a:pt x="26501" y="8652"/>
                      <a:pt x="25930" y="6368"/>
                      <a:pt x="25126" y="5077"/>
                    </a:cubicBezTo>
                    <a:cubicBezTo>
                      <a:pt x="24619" y="4231"/>
                      <a:pt x="23984" y="3470"/>
                      <a:pt x="23265" y="2814"/>
                    </a:cubicBezTo>
                    <a:cubicBezTo>
                      <a:pt x="22800" y="2392"/>
                      <a:pt x="22314" y="2032"/>
                      <a:pt x="21806" y="1694"/>
                    </a:cubicBezTo>
                    <a:cubicBezTo>
                      <a:pt x="20897" y="1144"/>
                      <a:pt x="19924" y="700"/>
                      <a:pt x="18887" y="446"/>
                    </a:cubicBezTo>
                    <a:cubicBezTo>
                      <a:pt x="18422" y="298"/>
                      <a:pt x="17936" y="213"/>
                      <a:pt x="17428" y="150"/>
                    </a:cubicBezTo>
                    <a:cubicBezTo>
                      <a:pt x="16733" y="50"/>
                      <a:pt x="16033" y="1"/>
                      <a:pt x="15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03;p63"/>
              <p:cNvSpPr/>
              <p:nvPr/>
            </p:nvSpPr>
            <p:spPr>
              <a:xfrm>
                <a:off x="4484668" y="2237004"/>
                <a:ext cx="79868" cy="12490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4400" extrusionOk="0">
                    <a:moveTo>
                      <a:pt x="1" y="1"/>
                    </a:moveTo>
                    <a:cubicBezTo>
                      <a:pt x="212" y="2348"/>
                      <a:pt x="212" y="4336"/>
                      <a:pt x="212" y="4336"/>
                    </a:cubicBezTo>
                    <a:lnTo>
                      <a:pt x="212" y="4400"/>
                    </a:lnTo>
                    <a:lnTo>
                      <a:pt x="2814" y="4400"/>
                    </a:lnTo>
                    <a:cubicBezTo>
                      <a:pt x="2391" y="237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204;p63"/>
              <p:cNvSpPr/>
              <p:nvPr/>
            </p:nvSpPr>
            <p:spPr>
              <a:xfrm>
                <a:off x="3848358" y="1912900"/>
                <a:ext cx="642324" cy="449033"/>
              </a:xfrm>
              <a:custGeom>
                <a:avLst/>
                <a:gdLst/>
                <a:ahLst/>
                <a:cxnLst/>
                <a:rect l="l" t="t" r="r" b="b"/>
                <a:pathLst>
                  <a:path w="22631" h="15818" extrusionOk="0">
                    <a:moveTo>
                      <a:pt x="11720" y="0"/>
                    </a:moveTo>
                    <a:cubicBezTo>
                      <a:pt x="10534" y="0"/>
                      <a:pt x="9346" y="142"/>
                      <a:pt x="8185" y="442"/>
                    </a:cubicBezTo>
                    <a:cubicBezTo>
                      <a:pt x="7741" y="548"/>
                      <a:pt x="7297" y="717"/>
                      <a:pt x="6874" y="886"/>
                    </a:cubicBezTo>
                    <a:cubicBezTo>
                      <a:pt x="5943" y="1267"/>
                      <a:pt x="5055" y="1796"/>
                      <a:pt x="4294" y="2451"/>
                    </a:cubicBezTo>
                    <a:cubicBezTo>
                      <a:pt x="3829" y="2832"/>
                      <a:pt x="3427" y="3255"/>
                      <a:pt x="3046" y="3720"/>
                    </a:cubicBezTo>
                    <a:cubicBezTo>
                      <a:pt x="1100" y="6110"/>
                      <a:pt x="381" y="9198"/>
                      <a:pt x="149" y="11630"/>
                    </a:cubicBezTo>
                    <a:cubicBezTo>
                      <a:pt x="0" y="13005"/>
                      <a:pt x="0" y="14380"/>
                      <a:pt x="149" y="15754"/>
                    </a:cubicBezTo>
                    <a:lnTo>
                      <a:pt x="149" y="15818"/>
                    </a:lnTo>
                    <a:lnTo>
                      <a:pt x="22630" y="15818"/>
                    </a:lnTo>
                    <a:lnTo>
                      <a:pt x="22630" y="15754"/>
                    </a:lnTo>
                    <a:cubicBezTo>
                      <a:pt x="22630" y="15754"/>
                      <a:pt x="22630" y="13766"/>
                      <a:pt x="22419" y="11419"/>
                    </a:cubicBezTo>
                    <a:cubicBezTo>
                      <a:pt x="22186" y="9008"/>
                      <a:pt x="21742" y="6174"/>
                      <a:pt x="20812" y="4693"/>
                    </a:cubicBezTo>
                    <a:cubicBezTo>
                      <a:pt x="20325" y="3932"/>
                      <a:pt x="19754" y="3213"/>
                      <a:pt x="19077" y="2600"/>
                    </a:cubicBezTo>
                    <a:cubicBezTo>
                      <a:pt x="18654" y="2219"/>
                      <a:pt x="18210" y="1880"/>
                      <a:pt x="17724" y="1584"/>
                    </a:cubicBezTo>
                    <a:cubicBezTo>
                      <a:pt x="16878" y="1056"/>
                      <a:pt x="15968" y="654"/>
                      <a:pt x="15017" y="421"/>
                    </a:cubicBezTo>
                    <a:cubicBezTo>
                      <a:pt x="14572" y="294"/>
                      <a:pt x="14128" y="189"/>
                      <a:pt x="13663" y="125"/>
                    </a:cubicBezTo>
                    <a:cubicBezTo>
                      <a:pt x="13019" y="43"/>
                      <a:pt x="12370" y="0"/>
                      <a:pt x="11720" y="0"/>
                    </a:cubicBezTo>
                    <a:close/>
                  </a:path>
                </a:pathLst>
              </a:custGeom>
              <a:solidFill>
                <a:srgbClr val="F6E262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205;p63"/>
              <p:cNvSpPr/>
              <p:nvPr/>
            </p:nvSpPr>
            <p:spPr>
              <a:xfrm>
                <a:off x="3775127" y="2243022"/>
                <a:ext cx="77456" cy="118887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4188" extrusionOk="0">
                    <a:moveTo>
                      <a:pt x="2729" y="0"/>
                    </a:moveTo>
                    <a:cubicBezTo>
                      <a:pt x="1460" y="1121"/>
                      <a:pt x="508" y="2580"/>
                      <a:pt x="0" y="4188"/>
                    </a:cubicBezTo>
                    <a:lnTo>
                      <a:pt x="2729" y="4188"/>
                    </a:lnTo>
                    <a:lnTo>
                      <a:pt x="2729" y="4124"/>
                    </a:lnTo>
                    <a:cubicBezTo>
                      <a:pt x="2602" y="2750"/>
                      <a:pt x="2602" y="1375"/>
                      <a:pt x="2729" y="0"/>
                    </a:cubicBezTo>
                    <a:close/>
                  </a:path>
                </a:pathLst>
              </a:custGeom>
              <a:solidFill>
                <a:srgbClr val="EDCA5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206;p63"/>
              <p:cNvSpPr/>
              <p:nvPr/>
            </p:nvSpPr>
            <p:spPr>
              <a:xfrm>
                <a:off x="4125697" y="2181795"/>
                <a:ext cx="72659" cy="38408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353" extrusionOk="0">
                    <a:moveTo>
                      <a:pt x="572" y="0"/>
                    </a:moveTo>
                    <a:lnTo>
                      <a:pt x="572" y="85"/>
                    </a:lnTo>
                    <a:cubicBezTo>
                      <a:pt x="572" y="85"/>
                      <a:pt x="1" y="1121"/>
                      <a:pt x="233" y="1311"/>
                    </a:cubicBezTo>
                    <a:cubicBezTo>
                      <a:pt x="264" y="1339"/>
                      <a:pt x="327" y="1352"/>
                      <a:pt x="413" y="1352"/>
                    </a:cubicBezTo>
                    <a:cubicBezTo>
                      <a:pt x="917" y="1352"/>
                      <a:pt x="2216" y="895"/>
                      <a:pt x="2560" y="190"/>
                    </a:cubicBezTo>
                    <a:lnTo>
                      <a:pt x="2560" y="148"/>
                    </a:lnTo>
                    <a:cubicBezTo>
                      <a:pt x="2453" y="152"/>
                      <a:pt x="2346" y="153"/>
                      <a:pt x="2239" y="153"/>
                    </a:cubicBezTo>
                    <a:cubicBezTo>
                      <a:pt x="1685" y="153"/>
                      <a:pt x="1121" y="106"/>
                      <a:pt x="572" y="0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207;p63"/>
              <p:cNvSpPr/>
              <p:nvPr/>
            </p:nvSpPr>
            <p:spPr>
              <a:xfrm>
                <a:off x="4115479" y="2179978"/>
                <a:ext cx="100900" cy="52659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855" extrusionOk="0">
                    <a:moveTo>
                      <a:pt x="593" y="1"/>
                    </a:moveTo>
                    <a:cubicBezTo>
                      <a:pt x="593" y="1"/>
                      <a:pt x="1" y="1523"/>
                      <a:pt x="191" y="1671"/>
                    </a:cubicBezTo>
                    <a:cubicBezTo>
                      <a:pt x="334" y="1783"/>
                      <a:pt x="594" y="1855"/>
                      <a:pt x="915" y="1855"/>
                    </a:cubicBezTo>
                    <a:cubicBezTo>
                      <a:pt x="1689" y="1855"/>
                      <a:pt x="2822" y="1440"/>
                      <a:pt x="3554" y="170"/>
                    </a:cubicBezTo>
                    <a:lnTo>
                      <a:pt x="3554" y="149"/>
                    </a:lnTo>
                    <a:cubicBezTo>
                      <a:pt x="3343" y="170"/>
                      <a:pt x="3152" y="212"/>
                      <a:pt x="2941" y="212"/>
                    </a:cubicBezTo>
                    <a:lnTo>
                      <a:pt x="2941" y="254"/>
                    </a:lnTo>
                    <a:cubicBezTo>
                      <a:pt x="2598" y="959"/>
                      <a:pt x="1298" y="1416"/>
                      <a:pt x="794" y="1416"/>
                    </a:cubicBezTo>
                    <a:cubicBezTo>
                      <a:pt x="708" y="1416"/>
                      <a:pt x="645" y="1403"/>
                      <a:pt x="614" y="1375"/>
                    </a:cubicBezTo>
                    <a:cubicBezTo>
                      <a:pt x="382" y="1206"/>
                      <a:pt x="953" y="149"/>
                      <a:pt x="953" y="149"/>
                    </a:cubicBezTo>
                    <a:lnTo>
                      <a:pt x="953" y="64"/>
                    </a:lnTo>
                    <a:cubicBezTo>
                      <a:pt x="720" y="22"/>
                      <a:pt x="593" y="1"/>
                      <a:pt x="593" y="1"/>
                    </a:cubicBezTo>
                    <a:close/>
                  </a:path>
                </a:pathLst>
              </a:custGeom>
              <a:solidFill>
                <a:srgbClr val="C67045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208;p63"/>
              <p:cNvSpPr/>
              <p:nvPr/>
            </p:nvSpPr>
            <p:spPr>
              <a:xfrm>
                <a:off x="4105885" y="2133880"/>
                <a:ext cx="109869" cy="5226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841" extrusionOk="0">
                    <a:moveTo>
                      <a:pt x="1030" y="1"/>
                    </a:moveTo>
                    <a:cubicBezTo>
                      <a:pt x="712" y="1"/>
                      <a:pt x="509" y="60"/>
                      <a:pt x="489" y="60"/>
                    </a:cubicBezTo>
                    <a:cubicBezTo>
                      <a:pt x="488" y="60"/>
                      <a:pt x="487" y="60"/>
                      <a:pt x="487" y="60"/>
                    </a:cubicBezTo>
                    <a:lnTo>
                      <a:pt x="487" y="60"/>
                    </a:lnTo>
                    <a:cubicBezTo>
                      <a:pt x="1" y="123"/>
                      <a:pt x="910" y="1603"/>
                      <a:pt x="910" y="1603"/>
                    </a:cubicBezTo>
                    <a:cubicBezTo>
                      <a:pt x="910" y="1603"/>
                      <a:pt x="1058" y="1646"/>
                      <a:pt x="1291" y="1688"/>
                    </a:cubicBezTo>
                    <a:cubicBezTo>
                      <a:pt x="1862" y="1780"/>
                      <a:pt x="2433" y="1840"/>
                      <a:pt x="3004" y="1840"/>
                    </a:cubicBezTo>
                    <a:cubicBezTo>
                      <a:pt x="3088" y="1840"/>
                      <a:pt x="3173" y="1839"/>
                      <a:pt x="3258" y="1836"/>
                    </a:cubicBezTo>
                    <a:cubicBezTo>
                      <a:pt x="3469" y="1815"/>
                      <a:pt x="3681" y="1794"/>
                      <a:pt x="3871" y="1773"/>
                    </a:cubicBezTo>
                    <a:cubicBezTo>
                      <a:pt x="2823" y="250"/>
                      <a:pt x="1684" y="1"/>
                      <a:pt x="1030" y="1"/>
                    </a:cubicBezTo>
                    <a:close/>
                  </a:path>
                </a:pathLst>
              </a:custGeom>
              <a:solidFill>
                <a:srgbClr val="D78C4B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209;p63"/>
              <p:cNvSpPr/>
              <p:nvPr/>
            </p:nvSpPr>
            <p:spPr>
              <a:xfrm>
                <a:off x="4128280" y="2168340"/>
                <a:ext cx="125309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4415" h="834" extrusionOk="0">
                    <a:moveTo>
                      <a:pt x="4295" y="0"/>
                    </a:moveTo>
                    <a:cubicBezTo>
                      <a:pt x="4279" y="0"/>
                      <a:pt x="4262" y="3"/>
                      <a:pt x="4245" y="9"/>
                    </a:cubicBezTo>
                    <a:cubicBezTo>
                      <a:pt x="3949" y="178"/>
                      <a:pt x="3632" y="284"/>
                      <a:pt x="3293" y="347"/>
                    </a:cubicBezTo>
                    <a:cubicBezTo>
                      <a:pt x="2955" y="389"/>
                      <a:pt x="2617" y="432"/>
                      <a:pt x="2278" y="432"/>
                    </a:cubicBezTo>
                    <a:cubicBezTo>
                      <a:pt x="1919" y="432"/>
                      <a:pt x="1580" y="432"/>
                      <a:pt x="1221" y="411"/>
                    </a:cubicBezTo>
                    <a:cubicBezTo>
                      <a:pt x="861" y="368"/>
                      <a:pt x="502" y="347"/>
                      <a:pt x="163" y="305"/>
                    </a:cubicBezTo>
                    <a:cubicBezTo>
                      <a:pt x="156" y="304"/>
                      <a:pt x="149" y="303"/>
                      <a:pt x="142" y="303"/>
                    </a:cubicBezTo>
                    <a:cubicBezTo>
                      <a:pt x="32" y="303"/>
                      <a:pt x="0" y="457"/>
                      <a:pt x="100" y="516"/>
                    </a:cubicBezTo>
                    <a:cubicBezTo>
                      <a:pt x="459" y="622"/>
                      <a:pt x="798" y="707"/>
                      <a:pt x="1157" y="749"/>
                    </a:cubicBezTo>
                    <a:cubicBezTo>
                      <a:pt x="1517" y="812"/>
                      <a:pt x="1898" y="834"/>
                      <a:pt x="2257" y="834"/>
                    </a:cubicBezTo>
                    <a:cubicBezTo>
                      <a:pt x="2617" y="834"/>
                      <a:pt x="2997" y="770"/>
                      <a:pt x="3357" y="686"/>
                    </a:cubicBezTo>
                    <a:cubicBezTo>
                      <a:pt x="3716" y="601"/>
                      <a:pt x="4055" y="432"/>
                      <a:pt x="4351" y="178"/>
                    </a:cubicBezTo>
                    <a:cubicBezTo>
                      <a:pt x="4393" y="157"/>
                      <a:pt x="4414" y="93"/>
                      <a:pt x="4393" y="51"/>
                    </a:cubicBezTo>
                    <a:cubicBezTo>
                      <a:pt x="4378" y="20"/>
                      <a:pt x="4340" y="0"/>
                      <a:pt x="4295" y="0"/>
                    </a:cubicBezTo>
                    <a:close/>
                  </a:path>
                </a:pathLst>
              </a:custGeom>
              <a:solidFill>
                <a:srgbClr val="9A5B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210;p63"/>
              <p:cNvSpPr/>
              <p:nvPr/>
            </p:nvSpPr>
            <p:spPr>
              <a:xfrm>
                <a:off x="4245761" y="2160165"/>
                <a:ext cx="15639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57" fill="none" extrusionOk="0">
                    <a:moveTo>
                      <a:pt x="148" y="1"/>
                    </a:moveTo>
                    <a:cubicBezTo>
                      <a:pt x="148" y="1"/>
                      <a:pt x="0" y="656"/>
                      <a:pt x="550" y="656"/>
                    </a:cubicBezTo>
                  </a:path>
                </a:pathLst>
              </a:custGeom>
              <a:noFill/>
              <a:ln w="10050" cap="rnd" cmpd="sng">
                <a:solidFill>
                  <a:srgbClr val="9A5B3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211;p63"/>
              <p:cNvSpPr/>
              <p:nvPr/>
            </p:nvSpPr>
            <p:spPr>
              <a:xfrm>
                <a:off x="4078863" y="1930243"/>
                <a:ext cx="147703" cy="82977"/>
              </a:xfrm>
              <a:custGeom>
                <a:avLst/>
                <a:gdLst/>
                <a:ahLst/>
                <a:cxnLst/>
                <a:rect l="l" t="t" r="r" b="b"/>
                <a:pathLst>
                  <a:path w="5204" h="2923" extrusionOk="0">
                    <a:moveTo>
                      <a:pt x="3859" y="1002"/>
                    </a:moveTo>
                    <a:cubicBezTo>
                      <a:pt x="3860" y="1002"/>
                      <a:pt x="3859" y="1006"/>
                      <a:pt x="3853" y="1012"/>
                    </a:cubicBezTo>
                    <a:lnTo>
                      <a:pt x="3853" y="1012"/>
                    </a:lnTo>
                    <a:cubicBezTo>
                      <a:pt x="3855" y="1005"/>
                      <a:pt x="3858" y="1002"/>
                      <a:pt x="3859" y="1002"/>
                    </a:cubicBezTo>
                    <a:close/>
                    <a:moveTo>
                      <a:pt x="1122" y="0"/>
                    </a:moveTo>
                    <a:cubicBezTo>
                      <a:pt x="868" y="127"/>
                      <a:pt x="657" y="297"/>
                      <a:pt x="445" y="487"/>
                    </a:cubicBezTo>
                    <a:cubicBezTo>
                      <a:pt x="234" y="677"/>
                      <a:pt x="64" y="952"/>
                      <a:pt x="22" y="1248"/>
                    </a:cubicBezTo>
                    <a:cubicBezTo>
                      <a:pt x="1" y="1417"/>
                      <a:pt x="22" y="1587"/>
                      <a:pt x="107" y="1735"/>
                    </a:cubicBezTo>
                    <a:cubicBezTo>
                      <a:pt x="170" y="1883"/>
                      <a:pt x="255" y="2010"/>
                      <a:pt x="360" y="2115"/>
                    </a:cubicBezTo>
                    <a:cubicBezTo>
                      <a:pt x="487" y="2242"/>
                      <a:pt x="614" y="2327"/>
                      <a:pt x="762" y="2369"/>
                    </a:cubicBezTo>
                    <a:cubicBezTo>
                      <a:pt x="855" y="2404"/>
                      <a:pt x="955" y="2420"/>
                      <a:pt x="1054" y="2420"/>
                    </a:cubicBezTo>
                    <a:cubicBezTo>
                      <a:pt x="1135" y="2420"/>
                      <a:pt x="1215" y="2409"/>
                      <a:pt x="1291" y="2390"/>
                    </a:cubicBezTo>
                    <a:cubicBezTo>
                      <a:pt x="1409" y="2357"/>
                      <a:pt x="1520" y="2306"/>
                      <a:pt x="1624" y="2241"/>
                    </a:cubicBezTo>
                    <a:lnTo>
                      <a:pt x="1624" y="2241"/>
                    </a:lnTo>
                    <a:cubicBezTo>
                      <a:pt x="1683" y="2326"/>
                      <a:pt x="1749" y="2404"/>
                      <a:pt x="1820" y="2475"/>
                    </a:cubicBezTo>
                    <a:cubicBezTo>
                      <a:pt x="2052" y="2686"/>
                      <a:pt x="2327" y="2813"/>
                      <a:pt x="2623" y="2877"/>
                    </a:cubicBezTo>
                    <a:cubicBezTo>
                      <a:pt x="2761" y="2906"/>
                      <a:pt x="2898" y="2922"/>
                      <a:pt x="3036" y="2922"/>
                    </a:cubicBezTo>
                    <a:cubicBezTo>
                      <a:pt x="3194" y="2922"/>
                      <a:pt x="3353" y="2901"/>
                      <a:pt x="3512" y="2856"/>
                    </a:cubicBezTo>
                    <a:cubicBezTo>
                      <a:pt x="3829" y="2771"/>
                      <a:pt x="4104" y="2560"/>
                      <a:pt x="4231" y="2263"/>
                    </a:cubicBezTo>
                    <a:cubicBezTo>
                      <a:pt x="4252" y="2223"/>
                      <a:pt x="4272" y="2182"/>
                      <a:pt x="4289" y="2141"/>
                    </a:cubicBezTo>
                    <a:lnTo>
                      <a:pt x="4289" y="2141"/>
                    </a:lnTo>
                    <a:cubicBezTo>
                      <a:pt x="4312" y="2147"/>
                      <a:pt x="4335" y="2153"/>
                      <a:pt x="4358" y="2158"/>
                    </a:cubicBezTo>
                    <a:cubicBezTo>
                      <a:pt x="4449" y="2177"/>
                      <a:pt x="4541" y="2187"/>
                      <a:pt x="4631" y="2187"/>
                    </a:cubicBezTo>
                    <a:cubicBezTo>
                      <a:pt x="4833" y="2187"/>
                      <a:pt x="5028" y="2140"/>
                      <a:pt x="5204" y="2052"/>
                    </a:cubicBezTo>
                    <a:lnTo>
                      <a:pt x="5098" y="1798"/>
                    </a:lnTo>
                    <a:cubicBezTo>
                      <a:pt x="4975" y="1835"/>
                      <a:pt x="4845" y="1858"/>
                      <a:pt x="4716" y="1858"/>
                    </a:cubicBezTo>
                    <a:cubicBezTo>
                      <a:pt x="4623" y="1858"/>
                      <a:pt x="4531" y="1846"/>
                      <a:pt x="4442" y="1819"/>
                    </a:cubicBezTo>
                    <a:cubicBezTo>
                      <a:pt x="4421" y="1813"/>
                      <a:pt x="4401" y="1806"/>
                      <a:pt x="4380" y="1799"/>
                    </a:cubicBezTo>
                    <a:lnTo>
                      <a:pt x="4380" y="1799"/>
                    </a:lnTo>
                    <a:cubicBezTo>
                      <a:pt x="4400" y="1657"/>
                      <a:pt x="4399" y="1514"/>
                      <a:pt x="4379" y="1375"/>
                    </a:cubicBezTo>
                    <a:cubicBezTo>
                      <a:pt x="4358" y="1206"/>
                      <a:pt x="4315" y="1058"/>
                      <a:pt x="4252" y="931"/>
                    </a:cubicBezTo>
                    <a:cubicBezTo>
                      <a:pt x="4210" y="846"/>
                      <a:pt x="4146" y="762"/>
                      <a:pt x="4083" y="698"/>
                    </a:cubicBezTo>
                    <a:cubicBezTo>
                      <a:pt x="4019" y="656"/>
                      <a:pt x="3956" y="614"/>
                      <a:pt x="3892" y="593"/>
                    </a:cubicBezTo>
                    <a:cubicBezTo>
                      <a:pt x="3808" y="593"/>
                      <a:pt x="3723" y="614"/>
                      <a:pt x="3639" y="656"/>
                    </a:cubicBezTo>
                    <a:cubicBezTo>
                      <a:pt x="3533" y="720"/>
                      <a:pt x="3469" y="825"/>
                      <a:pt x="3448" y="952"/>
                    </a:cubicBezTo>
                    <a:cubicBezTo>
                      <a:pt x="3427" y="1037"/>
                      <a:pt x="3427" y="1143"/>
                      <a:pt x="3448" y="1227"/>
                    </a:cubicBezTo>
                    <a:cubicBezTo>
                      <a:pt x="3469" y="1375"/>
                      <a:pt x="3533" y="1523"/>
                      <a:pt x="3617" y="1650"/>
                    </a:cubicBezTo>
                    <a:cubicBezTo>
                      <a:pt x="3680" y="1744"/>
                      <a:pt x="3757" y="1829"/>
                      <a:pt x="3844" y="1903"/>
                    </a:cubicBezTo>
                    <a:lnTo>
                      <a:pt x="3844" y="1903"/>
                    </a:lnTo>
                    <a:cubicBezTo>
                      <a:pt x="3829" y="1946"/>
                      <a:pt x="3810" y="1989"/>
                      <a:pt x="3787" y="2031"/>
                    </a:cubicBezTo>
                    <a:cubicBezTo>
                      <a:pt x="3702" y="2200"/>
                      <a:pt x="3554" y="2327"/>
                      <a:pt x="3364" y="2369"/>
                    </a:cubicBezTo>
                    <a:cubicBezTo>
                      <a:pt x="3258" y="2401"/>
                      <a:pt x="3152" y="2417"/>
                      <a:pt x="3046" y="2417"/>
                    </a:cubicBezTo>
                    <a:cubicBezTo>
                      <a:pt x="2941" y="2417"/>
                      <a:pt x="2835" y="2401"/>
                      <a:pt x="2729" y="2369"/>
                    </a:cubicBezTo>
                    <a:cubicBezTo>
                      <a:pt x="2518" y="2327"/>
                      <a:pt x="2327" y="2242"/>
                      <a:pt x="2179" y="2094"/>
                    </a:cubicBezTo>
                    <a:cubicBezTo>
                      <a:pt x="2115" y="2030"/>
                      <a:pt x="2058" y="1961"/>
                      <a:pt x="2012" y="1887"/>
                    </a:cubicBezTo>
                    <a:lnTo>
                      <a:pt x="2012" y="1887"/>
                    </a:lnTo>
                    <a:cubicBezTo>
                      <a:pt x="2018" y="1879"/>
                      <a:pt x="2025" y="1870"/>
                      <a:pt x="2031" y="1862"/>
                    </a:cubicBezTo>
                    <a:cubicBezTo>
                      <a:pt x="2116" y="1735"/>
                      <a:pt x="2200" y="1608"/>
                      <a:pt x="2243" y="1460"/>
                    </a:cubicBezTo>
                    <a:cubicBezTo>
                      <a:pt x="2285" y="1354"/>
                      <a:pt x="2285" y="1269"/>
                      <a:pt x="2285" y="1164"/>
                    </a:cubicBezTo>
                    <a:cubicBezTo>
                      <a:pt x="2285" y="1100"/>
                      <a:pt x="2264" y="1016"/>
                      <a:pt x="2200" y="952"/>
                    </a:cubicBezTo>
                    <a:cubicBezTo>
                      <a:pt x="2179" y="910"/>
                      <a:pt x="2137" y="889"/>
                      <a:pt x="2095" y="846"/>
                    </a:cubicBezTo>
                    <a:cubicBezTo>
                      <a:pt x="2074" y="825"/>
                      <a:pt x="2031" y="804"/>
                      <a:pt x="1989" y="804"/>
                    </a:cubicBezTo>
                    <a:cubicBezTo>
                      <a:pt x="1947" y="794"/>
                      <a:pt x="1910" y="788"/>
                      <a:pt x="1875" y="788"/>
                    </a:cubicBezTo>
                    <a:cubicBezTo>
                      <a:pt x="1841" y="788"/>
                      <a:pt x="1809" y="794"/>
                      <a:pt x="1777" y="804"/>
                    </a:cubicBezTo>
                    <a:cubicBezTo>
                      <a:pt x="1714" y="825"/>
                      <a:pt x="1651" y="846"/>
                      <a:pt x="1587" y="889"/>
                    </a:cubicBezTo>
                    <a:cubicBezTo>
                      <a:pt x="1545" y="931"/>
                      <a:pt x="1502" y="973"/>
                      <a:pt x="1460" y="1016"/>
                    </a:cubicBezTo>
                    <a:cubicBezTo>
                      <a:pt x="1439" y="1058"/>
                      <a:pt x="1418" y="1121"/>
                      <a:pt x="1397" y="1164"/>
                    </a:cubicBezTo>
                    <a:cubicBezTo>
                      <a:pt x="1354" y="1333"/>
                      <a:pt x="1333" y="1502"/>
                      <a:pt x="1376" y="1671"/>
                    </a:cubicBezTo>
                    <a:cubicBezTo>
                      <a:pt x="1383" y="1708"/>
                      <a:pt x="1392" y="1744"/>
                      <a:pt x="1402" y="1779"/>
                    </a:cubicBezTo>
                    <a:lnTo>
                      <a:pt x="1402" y="1779"/>
                    </a:lnTo>
                    <a:cubicBezTo>
                      <a:pt x="1324" y="1843"/>
                      <a:pt x="1236" y="1894"/>
                      <a:pt x="1143" y="1925"/>
                    </a:cubicBezTo>
                    <a:cubicBezTo>
                      <a:pt x="1102" y="1935"/>
                      <a:pt x="1060" y="1941"/>
                      <a:pt x="1017" y="1941"/>
                    </a:cubicBezTo>
                    <a:cubicBezTo>
                      <a:pt x="885" y="1941"/>
                      <a:pt x="753" y="1889"/>
                      <a:pt x="657" y="1777"/>
                    </a:cubicBezTo>
                    <a:cubicBezTo>
                      <a:pt x="508" y="1671"/>
                      <a:pt x="403" y="1481"/>
                      <a:pt x="403" y="1291"/>
                    </a:cubicBezTo>
                    <a:cubicBezTo>
                      <a:pt x="424" y="1079"/>
                      <a:pt x="530" y="868"/>
                      <a:pt x="678" y="720"/>
                    </a:cubicBezTo>
                    <a:cubicBezTo>
                      <a:pt x="847" y="529"/>
                      <a:pt x="1037" y="381"/>
                      <a:pt x="1228" y="254"/>
                    </a:cubicBezTo>
                    <a:lnTo>
                      <a:pt x="1122" y="0"/>
                    </a:lnTo>
                    <a:close/>
                  </a:path>
                </a:pathLst>
              </a:custGeom>
              <a:solidFill>
                <a:srgbClr val="CE9766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212;p63"/>
              <p:cNvSpPr/>
              <p:nvPr/>
            </p:nvSpPr>
            <p:spPr>
              <a:xfrm>
                <a:off x="4035039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9" y="0"/>
                      <a:pt x="1" y="487"/>
                      <a:pt x="1" y="1100"/>
                    </a:cubicBezTo>
                    <a:cubicBezTo>
                      <a:pt x="1" y="1692"/>
                      <a:pt x="509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213;p63"/>
              <p:cNvSpPr/>
              <p:nvPr/>
            </p:nvSpPr>
            <p:spPr>
              <a:xfrm>
                <a:off x="406626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18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18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18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214;p63"/>
              <p:cNvSpPr/>
              <p:nvPr/>
            </p:nvSpPr>
            <p:spPr>
              <a:xfrm>
                <a:off x="4243348" y="2082729"/>
                <a:ext cx="61874" cy="61856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2179" extrusionOk="0">
                    <a:moveTo>
                      <a:pt x="1101" y="0"/>
                    </a:moveTo>
                    <a:cubicBezTo>
                      <a:pt x="508" y="0"/>
                      <a:pt x="1" y="487"/>
                      <a:pt x="1" y="1100"/>
                    </a:cubicBezTo>
                    <a:cubicBezTo>
                      <a:pt x="1" y="1692"/>
                      <a:pt x="508" y="2179"/>
                      <a:pt x="1101" y="2179"/>
                    </a:cubicBezTo>
                    <a:cubicBezTo>
                      <a:pt x="1693" y="2179"/>
                      <a:pt x="2179" y="1692"/>
                      <a:pt x="2179" y="1100"/>
                    </a:cubicBezTo>
                    <a:cubicBezTo>
                      <a:pt x="2179" y="487"/>
                      <a:pt x="1693" y="0"/>
                      <a:pt x="1101" y="0"/>
                    </a:cubicBezTo>
                    <a:close/>
                  </a:path>
                </a:pathLst>
              </a:custGeom>
              <a:solidFill>
                <a:srgbClr val="434038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215;p63"/>
              <p:cNvSpPr/>
              <p:nvPr/>
            </p:nvSpPr>
            <p:spPr>
              <a:xfrm>
                <a:off x="4278771" y="2094736"/>
                <a:ext cx="1864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657" extrusionOk="0">
                    <a:moveTo>
                      <a:pt x="339" y="0"/>
                    </a:moveTo>
                    <a:cubicBezTo>
                      <a:pt x="149" y="0"/>
                      <a:pt x="1" y="148"/>
                      <a:pt x="1" y="339"/>
                    </a:cubicBezTo>
                    <a:cubicBezTo>
                      <a:pt x="1" y="529"/>
                      <a:pt x="149" y="656"/>
                      <a:pt x="339" y="656"/>
                    </a:cubicBezTo>
                    <a:cubicBezTo>
                      <a:pt x="508" y="656"/>
                      <a:pt x="656" y="529"/>
                      <a:pt x="656" y="339"/>
                    </a:cubicBezTo>
                    <a:cubicBezTo>
                      <a:pt x="656" y="148"/>
                      <a:pt x="508" y="0"/>
                      <a:pt x="339" y="0"/>
                    </a:cubicBezTo>
                    <a:close/>
                  </a:path>
                </a:pathLst>
              </a:custGeom>
              <a:solidFill>
                <a:srgbClr val="EDE6DD"/>
              </a:solidFill>
              <a:ln>
                <a:noFill/>
              </a:ln>
              <a:effectLst>
                <a:outerShdw blurRad="28575" dist="38100" dir="8160000" algn="bl" rotWithShape="0">
                  <a:srgbClr val="000000">
                    <a:alpha val="19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" name="Google Shape;3216;p63"/>
            <p:cNvSpPr/>
            <p:nvPr/>
          </p:nvSpPr>
          <p:spPr>
            <a:xfrm>
              <a:off x="3766130" y="1912885"/>
              <a:ext cx="789374" cy="449630"/>
            </a:xfrm>
            <a:custGeom>
              <a:avLst/>
              <a:gdLst/>
              <a:ahLst/>
              <a:cxnLst/>
              <a:rect l="l" t="t" r="r" b="b"/>
              <a:pathLst>
                <a:path w="27812" h="15839" extrusionOk="0">
                  <a:moveTo>
                    <a:pt x="14327" y="0"/>
                  </a:moveTo>
                  <a:cubicBezTo>
                    <a:pt x="13138" y="0"/>
                    <a:pt x="11955" y="142"/>
                    <a:pt x="10808" y="442"/>
                  </a:cubicBezTo>
                  <a:cubicBezTo>
                    <a:pt x="10364" y="548"/>
                    <a:pt x="9898" y="717"/>
                    <a:pt x="9475" y="886"/>
                  </a:cubicBezTo>
                  <a:cubicBezTo>
                    <a:pt x="7974" y="1500"/>
                    <a:pt x="6662" y="2473"/>
                    <a:pt x="5626" y="3742"/>
                  </a:cubicBezTo>
                  <a:cubicBezTo>
                    <a:pt x="3680" y="6110"/>
                    <a:pt x="2982" y="9198"/>
                    <a:pt x="2750" y="11651"/>
                  </a:cubicBezTo>
                  <a:cubicBezTo>
                    <a:pt x="1460" y="12751"/>
                    <a:pt x="508" y="14210"/>
                    <a:pt x="0" y="15839"/>
                  </a:cubicBezTo>
                  <a:lnTo>
                    <a:pt x="27812" y="15839"/>
                  </a:lnTo>
                  <a:cubicBezTo>
                    <a:pt x="27389" y="13788"/>
                    <a:pt x="25020" y="11419"/>
                    <a:pt x="25020" y="11419"/>
                  </a:cubicBezTo>
                  <a:cubicBezTo>
                    <a:pt x="24788" y="8987"/>
                    <a:pt x="24322" y="6174"/>
                    <a:pt x="23413" y="4693"/>
                  </a:cubicBezTo>
                  <a:cubicBezTo>
                    <a:pt x="22926" y="3932"/>
                    <a:pt x="22334" y="3213"/>
                    <a:pt x="21679" y="2600"/>
                  </a:cubicBezTo>
                  <a:cubicBezTo>
                    <a:pt x="21256" y="2219"/>
                    <a:pt x="20811" y="1880"/>
                    <a:pt x="20325" y="1584"/>
                  </a:cubicBezTo>
                  <a:cubicBezTo>
                    <a:pt x="19500" y="1056"/>
                    <a:pt x="18591" y="654"/>
                    <a:pt x="17639" y="400"/>
                  </a:cubicBezTo>
                  <a:cubicBezTo>
                    <a:pt x="17195" y="294"/>
                    <a:pt x="16730" y="189"/>
                    <a:pt x="16285" y="125"/>
                  </a:cubicBezTo>
                  <a:cubicBezTo>
                    <a:pt x="15634" y="43"/>
                    <a:pt x="14980" y="0"/>
                    <a:pt x="14327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17;p63"/>
            <p:cNvSpPr/>
            <p:nvPr/>
          </p:nvSpPr>
          <p:spPr>
            <a:xfrm>
              <a:off x="3736099" y="1890574"/>
              <a:ext cx="847019" cy="494170"/>
            </a:xfrm>
            <a:custGeom>
              <a:avLst/>
              <a:gdLst/>
              <a:ahLst/>
              <a:cxnLst/>
              <a:rect l="l" t="t" r="r" b="b"/>
              <a:pathLst>
                <a:path w="29843" h="17408" extrusionOk="0">
                  <a:moveTo>
                    <a:pt x="15410" y="1573"/>
                  </a:moveTo>
                  <a:cubicBezTo>
                    <a:pt x="16011" y="1573"/>
                    <a:pt x="16614" y="1613"/>
                    <a:pt x="17217" y="1694"/>
                  </a:cubicBezTo>
                  <a:cubicBezTo>
                    <a:pt x="17640" y="1757"/>
                    <a:pt x="18063" y="1842"/>
                    <a:pt x="18486" y="1969"/>
                  </a:cubicBezTo>
                  <a:cubicBezTo>
                    <a:pt x="19353" y="2201"/>
                    <a:pt x="20178" y="2561"/>
                    <a:pt x="20960" y="3026"/>
                  </a:cubicBezTo>
                  <a:cubicBezTo>
                    <a:pt x="21383" y="3301"/>
                    <a:pt x="21806" y="3618"/>
                    <a:pt x="22187" y="3978"/>
                  </a:cubicBezTo>
                  <a:cubicBezTo>
                    <a:pt x="22800" y="4549"/>
                    <a:pt x="23350" y="5183"/>
                    <a:pt x="23773" y="5902"/>
                  </a:cubicBezTo>
                  <a:cubicBezTo>
                    <a:pt x="24471" y="7002"/>
                    <a:pt x="24978" y="9202"/>
                    <a:pt x="25275" y="12289"/>
                  </a:cubicBezTo>
                  <a:lnTo>
                    <a:pt x="25296" y="12564"/>
                  </a:lnTo>
                  <a:lnTo>
                    <a:pt x="25507" y="12776"/>
                  </a:lnTo>
                  <a:cubicBezTo>
                    <a:pt x="26395" y="13664"/>
                    <a:pt x="27157" y="14700"/>
                    <a:pt x="27749" y="15821"/>
                  </a:cubicBezTo>
                  <a:lnTo>
                    <a:pt x="2200" y="15821"/>
                  </a:lnTo>
                  <a:cubicBezTo>
                    <a:pt x="2687" y="14764"/>
                    <a:pt x="3406" y="13812"/>
                    <a:pt x="4273" y="13030"/>
                  </a:cubicBezTo>
                  <a:lnTo>
                    <a:pt x="4548" y="12818"/>
                  </a:lnTo>
                  <a:lnTo>
                    <a:pt x="4569" y="12501"/>
                  </a:lnTo>
                  <a:cubicBezTo>
                    <a:pt x="4781" y="10344"/>
                    <a:pt x="5415" y="7298"/>
                    <a:pt x="7297" y="5014"/>
                  </a:cubicBezTo>
                  <a:lnTo>
                    <a:pt x="7361" y="4929"/>
                  </a:lnTo>
                  <a:cubicBezTo>
                    <a:pt x="7699" y="4528"/>
                    <a:pt x="8059" y="4168"/>
                    <a:pt x="8440" y="3851"/>
                  </a:cubicBezTo>
                  <a:cubicBezTo>
                    <a:pt x="9159" y="3237"/>
                    <a:pt x="9962" y="2751"/>
                    <a:pt x="10829" y="2413"/>
                  </a:cubicBezTo>
                  <a:cubicBezTo>
                    <a:pt x="11231" y="2243"/>
                    <a:pt x="11633" y="2095"/>
                    <a:pt x="12056" y="1990"/>
                  </a:cubicBezTo>
                  <a:cubicBezTo>
                    <a:pt x="13160" y="1714"/>
                    <a:pt x="14282" y="1573"/>
                    <a:pt x="15410" y="1573"/>
                  </a:cubicBezTo>
                  <a:close/>
                  <a:moveTo>
                    <a:pt x="15333" y="1"/>
                  </a:moveTo>
                  <a:cubicBezTo>
                    <a:pt x="14094" y="1"/>
                    <a:pt x="12857" y="156"/>
                    <a:pt x="11654" y="467"/>
                  </a:cubicBezTo>
                  <a:cubicBezTo>
                    <a:pt x="11168" y="594"/>
                    <a:pt x="10681" y="763"/>
                    <a:pt x="10216" y="953"/>
                  </a:cubicBezTo>
                  <a:cubicBezTo>
                    <a:pt x="9201" y="1355"/>
                    <a:pt x="8270" y="1926"/>
                    <a:pt x="7424" y="2645"/>
                  </a:cubicBezTo>
                  <a:cubicBezTo>
                    <a:pt x="6938" y="3047"/>
                    <a:pt x="6473" y="3512"/>
                    <a:pt x="6071" y="4020"/>
                  </a:cubicBezTo>
                  <a:lnTo>
                    <a:pt x="5902" y="4231"/>
                  </a:lnTo>
                  <a:cubicBezTo>
                    <a:pt x="3998" y="6685"/>
                    <a:pt x="3300" y="9751"/>
                    <a:pt x="3046" y="12036"/>
                  </a:cubicBezTo>
                  <a:cubicBezTo>
                    <a:pt x="1756" y="13220"/>
                    <a:pt x="805" y="14722"/>
                    <a:pt x="297" y="16392"/>
                  </a:cubicBezTo>
                  <a:lnTo>
                    <a:pt x="1" y="17408"/>
                  </a:lnTo>
                  <a:lnTo>
                    <a:pt x="29843" y="17408"/>
                  </a:lnTo>
                  <a:lnTo>
                    <a:pt x="29652" y="16456"/>
                  </a:lnTo>
                  <a:cubicBezTo>
                    <a:pt x="29272" y="14552"/>
                    <a:pt x="27453" y="12522"/>
                    <a:pt x="26818" y="11866"/>
                  </a:cubicBezTo>
                  <a:cubicBezTo>
                    <a:pt x="26501" y="8652"/>
                    <a:pt x="25930" y="6368"/>
                    <a:pt x="25126" y="5077"/>
                  </a:cubicBezTo>
                  <a:cubicBezTo>
                    <a:pt x="24619" y="4231"/>
                    <a:pt x="23984" y="3470"/>
                    <a:pt x="23265" y="2814"/>
                  </a:cubicBezTo>
                  <a:cubicBezTo>
                    <a:pt x="22800" y="2392"/>
                    <a:pt x="22314" y="2032"/>
                    <a:pt x="21806" y="1694"/>
                  </a:cubicBezTo>
                  <a:cubicBezTo>
                    <a:pt x="20897" y="1144"/>
                    <a:pt x="19924" y="700"/>
                    <a:pt x="18887" y="446"/>
                  </a:cubicBezTo>
                  <a:cubicBezTo>
                    <a:pt x="18422" y="298"/>
                    <a:pt x="17936" y="213"/>
                    <a:pt x="17428" y="150"/>
                  </a:cubicBezTo>
                  <a:cubicBezTo>
                    <a:pt x="16733" y="50"/>
                    <a:pt x="16033" y="1"/>
                    <a:pt x="15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18;p63"/>
            <p:cNvSpPr/>
            <p:nvPr/>
          </p:nvSpPr>
          <p:spPr>
            <a:xfrm>
              <a:off x="4475074" y="2236990"/>
              <a:ext cx="79868" cy="124905"/>
            </a:xfrm>
            <a:custGeom>
              <a:avLst/>
              <a:gdLst/>
              <a:ahLst/>
              <a:cxnLst/>
              <a:rect l="l" t="t" r="r" b="b"/>
              <a:pathLst>
                <a:path w="2814" h="4400" extrusionOk="0">
                  <a:moveTo>
                    <a:pt x="1" y="1"/>
                  </a:moveTo>
                  <a:cubicBezTo>
                    <a:pt x="212" y="2348"/>
                    <a:pt x="212" y="4336"/>
                    <a:pt x="212" y="4336"/>
                  </a:cubicBezTo>
                  <a:lnTo>
                    <a:pt x="212" y="4400"/>
                  </a:lnTo>
                  <a:lnTo>
                    <a:pt x="2814" y="4400"/>
                  </a:lnTo>
                  <a:cubicBezTo>
                    <a:pt x="2391" y="237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19;p63"/>
            <p:cNvSpPr/>
            <p:nvPr/>
          </p:nvSpPr>
          <p:spPr>
            <a:xfrm>
              <a:off x="3838764" y="1912885"/>
              <a:ext cx="642324" cy="449033"/>
            </a:xfrm>
            <a:custGeom>
              <a:avLst/>
              <a:gdLst/>
              <a:ahLst/>
              <a:cxnLst/>
              <a:rect l="l" t="t" r="r" b="b"/>
              <a:pathLst>
                <a:path w="22631" h="15818" extrusionOk="0">
                  <a:moveTo>
                    <a:pt x="11720" y="0"/>
                  </a:moveTo>
                  <a:cubicBezTo>
                    <a:pt x="10534" y="0"/>
                    <a:pt x="9346" y="142"/>
                    <a:pt x="8185" y="442"/>
                  </a:cubicBezTo>
                  <a:cubicBezTo>
                    <a:pt x="7741" y="548"/>
                    <a:pt x="7297" y="717"/>
                    <a:pt x="6874" y="886"/>
                  </a:cubicBezTo>
                  <a:cubicBezTo>
                    <a:pt x="5943" y="1267"/>
                    <a:pt x="5055" y="1796"/>
                    <a:pt x="4294" y="2451"/>
                  </a:cubicBezTo>
                  <a:cubicBezTo>
                    <a:pt x="3829" y="2832"/>
                    <a:pt x="3427" y="3255"/>
                    <a:pt x="3046" y="3720"/>
                  </a:cubicBezTo>
                  <a:cubicBezTo>
                    <a:pt x="1100" y="6110"/>
                    <a:pt x="381" y="9198"/>
                    <a:pt x="149" y="11630"/>
                  </a:cubicBezTo>
                  <a:cubicBezTo>
                    <a:pt x="0" y="13005"/>
                    <a:pt x="0" y="14380"/>
                    <a:pt x="149" y="15754"/>
                  </a:cubicBezTo>
                  <a:lnTo>
                    <a:pt x="149" y="15818"/>
                  </a:lnTo>
                  <a:lnTo>
                    <a:pt x="22630" y="15818"/>
                  </a:lnTo>
                  <a:lnTo>
                    <a:pt x="22630" y="15754"/>
                  </a:lnTo>
                  <a:cubicBezTo>
                    <a:pt x="22630" y="15754"/>
                    <a:pt x="22630" y="13766"/>
                    <a:pt x="22419" y="11419"/>
                  </a:cubicBezTo>
                  <a:cubicBezTo>
                    <a:pt x="22186" y="9008"/>
                    <a:pt x="21742" y="6174"/>
                    <a:pt x="20812" y="4693"/>
                  </a:cubicBezTo>
                  <a:cubicBezTo>
                    <a:pt x="20325" y="3932"/>
                    <a:pt x="19754" y="3213"/>
                    <a:pt x="19077" y="2600"/>
                  </a:cubicBezTo>
                  <a:cubicBezTo>
                    <a:pt x="18654" y="2219"/>
                    <a:pt x="18210" y="1880"/>
                    <a:pt x="17724" y="1584"/>
                  </a:cubicBezTo>
                  <a:cubicBezTo>
                    <a:pt x="16878" y="1056"/>
                    <a:pt x="15968" y="654"/>
                    <a:pt x="15017" y="421"/>
                  </a:cubicBezTo>
                  <a:cubicBezTo>
                    <a:pt x="14572" y="294"/>
                    <a:pt x="14128" y="189"/>
                    <a:pt x="13663" y="125"/>
                  </a:cubicBezTo>
                  <a:cubicBezTo>
                    <a:pt x="13019" y="43"/>
                    <a:pt x="12370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20;p63"/>
            <p:cNvSpPr/>
            <p:nvPr/>
          </p:nvSpPr>
          <p:spPr>
            <a:xfrm>
              <a:off x="3765534" y="2243008"/>
              <a:ext cx="77456" cy="118887"/>
            </a:xfrm>
            <a:custGeom>
              <a:avLst/>
              <a:gdLst/>
              <a:ahLst/>
              <a:cxnLst/>
              <a:rect l="l" t="t" r="r" b="b"/>
              <a:pathLst>
                <a:path w="2729" h="4188" extrusionOk="0">
                  <a:moveTo>
                    <a:pt x="2729" y="0"/>
                  </a:moveTo>
                  <a:cubicBezTo>
                    <a:pt x="1460" y="1121"/>
                    <a:pt x="508" y="2580"/>
                    <a:pt x="0" y="4188"/>
                  </a:cubicBezTo>
                  <a:lnTo>
                    <a:pt x="2729" y="4188"/>
                  </a:lnTo>
                  <a:lnTo>
                    <a:pt x="2729" y="4124"/>
                  </a:lnTo>
                  <a:cubicBezTo>
                    <a:pt x="2602" y="2750"/>
                    <a:pt x="2602" y="1375"/>
                    <a:pt x="2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21;p63"/>
            <p:cNvSpPr/>
            <p:nvPr/>
          </p:nvSpPr>
          <p:spPr>
            <a:xfrm>
              <a:off x="4116103" y="2181780"/>
              <a:ext cx="72659" cy="38408"/>
            </a:xfrm>
            <a:custGeom>
              <a:avLst/>
              <a:gdLst/>
              <a:ahLst/>
              <a:cxnLst/>
              <a:rect l="l" t="t" r="r" b="b"/>
              <a:pathLst>
                <a:path w="2560" h="1353" extrusionOk="0">
                  <a:moveTo>
                    <a:pt x="572" y="0"/>
                  </a:moveTo>
                  <a:lnTo>
                    <a:pt x="572" y="85"/>
                  </a:lnTo>
                  <a:cubicBezTo>
                    <a:pt x="572" y="85"/>
                    <a:pt x="1" y="1121"/>
                    <a:pt x="233" y="1311"/>
                  </a:cubicBezTo>
                  <a:cubicBezTo>
                    <a:pt x="264" y="1339"/>
                    <a:pt x="327" y="1352"/>
                    <a:pt x="413" y="1352"/>
                  </a:cubicBezTo>
                  <a:cubicBezTo>
                    <a:pt x="917" y="1352"/>
                    <a:pt x="2216" y="895"/>
                    <a:pt x="2560" y="190"/>
                  </a:cubicBezTo>
                  <a:lnTo>
                    <a:pt x="2560" y="148"/>
                  </a:lnTo>
                  <a:cubicBezTo>
                    <a:pt x="2453" y="152"/>
                    <a:pt x="2346" y="153"/>
                    <a:pt x="2239" y="153"/>
                  </a:cubicBezTo>
                  <a:cubicBezTo>
                    <a:pt x="1685" y="153"/>
                    <a:pt x="1121" y="106"/>
                    <a:pt x="572" y="0"/>
                  </a:cubicBezTo>
                  <a:close/>
                </a:path>
              </a:pathLst>
            </a:custGeom>
            <a:solidFill>
              <a:srgbClr val="C67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22;p63"/>
            <p:cNvSpPr/>
            <p:nvPr/>
          </p:nvSpPr>
          <p:spPr>
            <a:xfrm>
              <a:off x="4105885" y="2179964"/>
              <a:ext cx="100900" cy="52659"/>
            </a:xfrm>
            <a:custGeom>
              <a:avLst/>
              <a:gdLst/>
              <a:ahLst/>
              <a:cxnLst/>
              <a:rect l="l" t="t" r="r" b="b"/>
              <a:pathLst>
                <a:path w="3555" h="1855" extrusionOk="0">
                  <a:moveTo>
                    <a:pt x="593" y="1"/>
                  </a:moveTo>
                  <a:cubicBezTo>
                    <a:pt x="593" y="1"/>
                    <a:pt x="1" y="1523"/>
                    <a:pt x="191" y="1671"/>
                  </a:cubicBezTo>
                  <a:cubicBezTo>
                    <a:pt x="334" y="1783"/>
                    <a:pt x="594" y="1855"/>
                    <a:pt x="915" y="1855"/>
                  </a:cubicBezTo>
                  <a:cubicBezTo>
                    <a:pt x="1689" y="1855"/>
                    <a:pt x="2822" y="1440"/>
                    <a:pt x="3554" y="170"/>
                  </a:cubicBezTo>
                  <a:lnTo>
                    <a:pt x="3554" y="149"/>
                  </a:lnTo>
                  <a:cubicBezTo>
                    <a:pt x="3343" y="170"/>
                    <a:pt x="3152" y="212"/>
                    <a:pt x="2941" y="212"/>
                  </a:cubicBezTo>
                  <a:lnTo>
                    <a:pt x="2941" y="254"/>
                  </a:lnTo>
                  <a:cubicBezTo>
                    <a:pt x="2598" y="959"/>
                    <a:pt x="1298" y="1416"/>
                    <a:pt x="794" y="1416"/>
                  </a:cubicBezTo>
                  <a:cubicBezTo>
                    <a:pt x="708" y="1416"/>
                    <a:pt x="645" y="1403"/>
                    <a:pt x="614" y="1375"/>
                  </a:cubicBezTo>
                  <a:cubicBezTo>
                    <a:pt x="382" y="1206"/>
                    <a:pt x="953" y="149"/>
                    <a:pt x="953" y="149"/>
                  </a:cubicBezTo>
                  <a:lnTo>
                    <a:pt x="953" y="64"/>
                  </a:lnTo>
                  <a:cubicBezTo>
                    <a:pt x="720" y="22"/>
                    <a:pt x="593" y="1"/>
                    <a:pt x="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23;p63"/>
            <p:cNvSpPr/>
            <p:nvPr/>
          </p:nvSpPr>
          <p:spPr>
            <a:xfrm>
              <a:off x="4096291" y="2133866"/>
              <a:ext cx="109869" cy="52261"/>
            </a:xfrm>
            <a:custGeom>
              <a:avLst/>
              <a:gdLst/>
              <a:ahLst/>
              <a:cxnLst/>
              <a:rect l="l" t="t" r="r" b="b"/>
              <a:pathLst>
                <a:path w="3871" h="1841" extrusionOk="0">
                  <a:moveTo>
                    <a:pt x="1030" y="1"/>
                  </a:moveTo>
                  <a:cubicBezTo>
                    <a:pt x="712" y="1"/>
                    <a:pt x="509" y="60"/>
                    <a:pt x="489" y="60"/>
                  </a:cubicBezTo>
                  <a:cubicBezTo>
                    <a:pt x="488" y="60"/>
                    <a:pt x="487" y="60"/>
                    <a:pt x="487" y="60"/>
                  </a:cubicBezTo>
                  <a:lnTo>
                    <a:pt x="487" y="60"/>
                  </a:lnTo>
                  <a:cubicBezTo>
                    <a:pt x="1" y="123"/>
                    <a:pt x="910" y="1603"/>
                    <a:pt x="910" y="1603"/>
                  </a:cubicBezTo>
                  <a:cubicBezTo>
                    <a:pt x="910" y="1603"/>
                    <a:pt x="1058" y="1646"/>
                    <a:pt x="1291" y="1688"/>
                  </a:cubicBezTo>
                  <a:cubicBezTo>
                    <a:pt x="1862" y="1780"/>
                    <a:pt x="2433" y="1840"/>
                    <a:pt x="3004" y="1840"/>
                  </a:cubicBezTo>
                  <a:cubicBezTo>
                    <a:pt x="3088" y="1840"/>
                    <a:pt x="3173" y="1839"/>
                    <a:pt x="3258" y="1836"/>
                  </a:cubicBezTo>
                  <a:cubicBezTo>
                    <a:pt x="3469" y="1815"/>
                    <a:pt x="3681" y="1794"/>
                    <a:pt x="3871" y="1773"/>
                  </a:cubicBezTo>
                  <a:cubicBezTo>
                    <a:pt x="2823" y="250"/>
                    <a:pt x="1684" y="1"/>
                    <a:pt x="1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24;p63"/>
            <p:cNvSpPr/>
            <p:nvPr/>
          </p:nvSpPr>
          <p:spPr>
            <a:xfrm>
              <a:off x="4118686" y="2168326"/>
              <a:ext cx="125309" cy="23675"/>
            </a:xfrm>
            <a:custGeom>
              <a:avLst/>
              <a:gdLst/>
              <a:ahLst/>
              <a:cxnLst/>
              <a:rect l="l" t="t" r="r" b="b"/>
              <a:pathLst>
                <a:path w="4415" h="834" extrusionOk="0">
                  <a:moveTo>
                    <a:pt x="4295" y="0"/>
                  </a:moveTo>
                  <a:cubicBezTo>
                    <a:pt x="4279" y="0"/>
                    <a:pt x="4262" y="3"/>
                    <a:pt x="4245" y="9"/>
                  </a:cubicBezTo>
                  <a:cubicBezTo>
                    <a:pt x="3949" y="178"/>
                    <a:pt x="3632" y="284"/>
                    <a:pt x="3293" y="347"/>
                  </a:cubicBezTo>
                  <a:cubicBezTo>
                    <a:pt x="2955" y="389"/>
                    <a:pt x="2617" y="432"/>
                    <a:pt x="2278" y="432"/>
                  </a:cubicBezTo>
                  <a:cubicBezTo>
                    <a:pt x="1919" y="432"/>
                    <a:pt x="1580" y="432"/>
                    <a:pt x="1221" y="411"/>
                  </a:cubicBezTo>
                  <a:cubicBezTo>
                    <a:pt x="861" y="368"/>
                    <a:pt x="502" y="347"/>
                    <a:pt x="163" y="305"/>
                  </a:cubicBezTo>
                  <a:cubicBezTo>
                    <a:pt x="156" y="304"/>
                    <a:pt x="149" y="303"/>
                    <a:pt x="142" y="303"/>
                  </a:cubicBezTo>
                  <a:cubicBezTo>
                    <a:pt x="32" y="303"/>
                    <a:pt x="0" y="457"/>
                    <a:pt x="100" y="516"/>
                  </a:cubicBezTo>
                  <a:cubicBezTo>
                    <a:pt x="459" y="622"/>
                    <a:pt x="798" y="707"/>
                    <a:pt x="1157" y="749"/>
                  </a:cubicBezTo>
                  <a:cubicBezTo>
                    <a:pt x="1517" y="812"/>
                    <a:pt x="1898" y="834"/>
                    <a:pt x="2257" y="834"/>
                  </a:cubicBezTo>
                  <a:cubicBezTo>
                    <a:pt x="2617" y="834"/>
                    <a:pt x="2997" y="770"/>
                    <a:pt x="3357" y="686"/>
                  </a:cubicBezTo>
                  <a:cubicBezTo>
                    <a:pt x="3716" y="601"/>
                    <a:pt x="4055" y="432"/>
                    <a:pt x="4351" y="178"/>
                  </a:cubicBezTo>
                  <a:cubicBezTo>
                    <a:pt x="4393" y="157"/>
                    <a:pt x="4414" y="93"/>
                    <a:pt x="4393" y="51"/>
                  </a:cubicBezTo>
                  <a:cubicBezTo>
                    <a:pt x="4378" y="20"/>
                    <a:pt x="4340" y="0"/>
                    <a:pt x="4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25;p63"/>
            <p:cNvSpPr/>
            <p:nvPr/>
          </p:nvSpPr>
          <p:spPr>
            <a:xfrm>
              <a:off x="4236167" y="2160151"/>
              <a:ext cx="15639" cy="18651"/>
            </a:xfrm>
            <a:custGeom>
              <a:avLst/>
              <a:gdLst/>
              <a:ahLst/>
              <a:cxnLst/>
              <a:rect l="l" t="t" r="r" b="b"/>
              <a:pathLst>
                <a:path w="551" h="657" fill="none" extrusionOk="0">
                  <a:moveTo>
                    <a:pt x="148" y="1"/>
                  </a:moveTo>
                  <a:cubicBezTo>
                    <a:pt x="148" y="1"/>
                    <a:pt x="0" y="656"/>
                    <a:pt x="550" y="656"/>
                  </a:cubicBezTo>
                </a:path>
              </a:pathLst>
            </a:custGeom>
            <a:solidFill>
              <a:schemeClr val="dk1"/>
            </a:solidFill>
            <a:ln w="10050" cap="rnd" cmpd="sng">
              <a:solidFill>
                <a:srgbClr val="9A5B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26;p63"/>
            <p:cNvSpPr/>
            <p:nvPr/>
          </p:nvSpPr>
          <p:spPr>
            <a:xfrm>
              <a:off x="4069270" y="1930229"/>
              <a:ext cx="147703" cy="82977"/>
            </a:xfrm>
            <a:custGeom>
              <a:avLst/>
              <a:gdLst/>
              <a:ahLst/>
              <a:cxnLst/>
              <a:rect l="l" t="t" r="r" b="b"/>
              <a:pathLst>
                <a:path w="5204" h="2923" extrusionOk="0">
                  <a:moveTo>
                    <a:pt x="3859" y="1002"/>
                  </a:moveTo>
                  <a:cubicBezTo>
                    <a:pt x="3860" y="1002"/>
                    <a:pt x="3859" y="1006"/>
                    <a:pt x="3853" y="1012"/>
                  </a:cubicBezTo>
                  <a:lnTo>
                    <a:pt x="3853" y="1012"/>
                  </a:lnTo>
                  <a:cubicBezTo>
                    <a:pt x="3855" y="1005"/>
                    <a:pt x="3858" y="1002"/>
                    <a:pt x="3859" y="1002"/>
                  </a:cubicBezTo>
                  <a:close/>
                  <a:moveTo>
                    <a:pt x="1122" y="0"/>
                  </a:moveTo>
                  <a:cubicBezTo>
                    <a:pt x="868" y="127"/>
                    <a:pt x="657" y="297"/>
                    <a:pt x="445" y="487"/>
                  </a:cubicBezTo>
                  <a:cubicBezTo>
                    <a:pt x="234" y="677"/>
                    <a:pt x="64" y="952"/>
                    <a:pt x="22" y="1248"/>
                  </a:cubicBezTo>
                  <a:cubicBezTo>
                    <a:pt x="1" y="1417"/>
                    <a:pt x="22" y="1587"/>
                    <a:pt x="107" y="1735"/>
                  </a:cubicBezTo>
                  <a:cubicBezTo>
                    <a:pt x="170" y="1883"/>
                    <a:pt x="255" y="2010"/>
                    <a:pt x="360" y="2115"/>
                  </a:cubicBezTo>
                  <a:cubicBezTo>
                    <a:pt x="487" y="2242"/>
                    <a:pt x="614" y="2327"/>
                    <a:pt x="762" y="2369"/>
                  </a:cubicBezTo>
                  <a:cubicBezTo>
                    <a:pt x="855" y="2404"/>
                    <a:pt x="955" y="2420"/>
                    <a:pt x="1054" y="2420"/>
                  </a:cubicBezTo>
                  <a:cubicBezTo>
                    <a:pt x="1135" y="2420"/>
                    <a:pt x="1215" y="2409"/>
                    <a:pt x="1291" y="2390"/>
                  </a:cubicBezTo>
                  <a:cubicBezTo>
                    <a:pt x="1409" y="2357"/>
                    <a:pt x="1520" y="2306"/>
                    <a:pt x="1624" y="2241"/>
                  </a:cubicBezTo>
                  <a:lnTo>
                    <a:pt x="1624" y="2241"/>
                  </a:lnTo>
                  <a:cubicBezTo>
                    <a:pt x="1683" y="2326"/>
                    <a:pt x="1749" y="2404"/>
                    <a:pt x="1820" y="2475"/>
                  </a:cubicBezTo>
                  <a:cubicBezTo>
                    <a:pt x="2052" y="2686"/>
                    <a:pt x="2327" y="2813"/>
                    <a:pt x="2623" y="2877"/>
                  </a:cubicBezTo>
                  <a:cubicBezTo>
                    <a:pt x="2761" y="2906"/>
                    <a:pt x="2898" y="2922"/>
                    <a:pt x="3036" y="2922"/>
                  </a:cubicBezTo>
                  <a:cubicBezTo>
                    <a:pt x="3194" y="2922"/>
                    <a:pt x="3353" y="2901"/>
                    <a:pt x="3512" y="2856"/>
                  </a:cubicBezTo>
                  <a:cubicBezTo>
                    <a:pt x="3829" y="2771"/>
                    <a:pt x="4104" y="2560"/>
                    <a:pt x="4231" y="2263"/>
                  </a:cubicBezTo>
                  <a:cubicBezTo>
                    <a:pt x="4252" y="2223"/>
                    <a:pt x="4272" y="2182"/>
                    <a:pt x="4289" y="2141"/>
                  </a:cubicBezTo>
                  <a:lnTo>
                    <a:pt x="4289" y="2141"/>
                  </a:lnTo>
                  <a:cubicBezTo>
                    <a:pt x="4312" y="2147"/>
                    <a:pt x="4335" y="2153"/>
                    <a:pt x="4358" y="2158"/>
                  </a:cubicBezTo>
                  <a:cubicBezTo>
                    <a:pt x="4449" y="2177"/>
                    <a:pt x="4541" y="2187"/>
                    <a:pt x="4631" y="2187"/>
                  </a:cubicBezTo>
                  <a:cubicBezTo>
                    <a:pt x="4833" y="2187"/>
                    <a:pt x="5028" y="2140"/>
                    <a:pt x="5204" y="2052"/>
                  </a:cubicBezTo>
                  <a:lnTo>
                    <a:pt x="5098" y="1798"/>
                  </a:lnTo>
                  <a:cubicBezTo>
                    <a:pt x="4975" y="1835"/>
                    <a:pt x="4845" y="1858"/>
                    <a:pt x="4716" y="1858"/>
                  </a:cubicBezTo>
                  <a:cubicBezTo>
                    <a:pt x="4623" y="1858"/>
                    <a:pt x="4531" y="1846"/>
                    <a:pt x="4442" y="1819"/>
                  </a:cubicBezTo>
                  <a:cubicBezTo>
                    <a:pt x="4421" y="1813"/>
                    <a:pt x="4401" y="1806"/>
                    <a:pt x="4380" y="1799"/>
                  </a:cubicBezTo>
                  <a:lnTo>
                    <a:pt x="4380" y="1799"/>
                  </a:lnTo>
                  <a:cubicBezTo>
                    <a:pt x="4400" y="1657"/>
                    <a:pt x="4399" y="1514"/>
                    <a:pt x="4379" y="1375"/>
                  </a:cubicBezTo>
                  <a:cubicBezTo>
                    <a:pt x="4358" y="1206"/>
                    <a:pt x="4315" y="1058"/>
                    <a:pt x="4252" y="931"/>
                  </a:cubicBezTo>
                  <a:cubicBezTo>
                    <a:pt x="4210" y="846"/>
                    <a:pt x="4146" y="762"/>
                    <a:pt x="4083" y="698"/>
                  </a:cubicBezTo>
                  <a:cubicBezTo>
                    <a:pt x="4019" y="656"/>
                    <a:pt x="3956" y="614"/>
                    <a:pt x="3892" y="593"/>
                  </a:cubicBezTo>
                  <a:cubicBezTo>
                    <a:pt x="3808" y="593"/>
                    <a:pt x="3723" y="614"/>
                    <a:pt x="3639" y="656"/>
                  </a:cubicBezTo>
                  <a:cubicBezTo>
                    <a:pt x="3533" y="720"/>
                    <a:pt x="3469" y="825"/>
                    <a:pt x="3448" y="952"/>
                  </a:cubicBezTo>
                  <a:cubicBezTo>
                    <a:pt x="3427" y="1037"/>
                    <a:pt x="3427" y="1143"/>
                    <a:pt x="3448" y="1227"/>
                  </a:cubicBezTo>
                  <a:cubicBezTo>
                    <a:pt x="3469" y="1375"/>
                    <a:pt x="3533" y="1523"/>
                    <a:pt x="3617" y="1650"/>
                  </a:cubicBezTo>
                  <a:cubicBezTo>
                    <a:pt x="3680" y="1744"/>
                    <a:pt x="3757" y="1829"/>
                    <a:pt x="3844" y="1903"/>
                  </a:cubicBezTo>
                  <a:lnTo>
                    <a:pt x="3844" y="1903"/>
                  </a:lnTo>
                  <a:cubicBezTo>
                    <a:pt x="3829" y="1946"/>
                    <a:pt x="3810" y="1989"/>
                    <a:pt x="3787" y="2031"/>
                  </a:cubicBezTo>
                  <a:cubicBezTo>
                    <a:pt x="3702" y="2200"/>
                    <a:pt x="3554" y="2327"/>
                    <a:pt x="3364" y="2369"/>
                  </a:cubicBezTo>
                  <a:cubicBezTo>
                    <a:pt x="3258" y="2401"/>
                    <a:pt x="3152" y="2417"/>
                    <a:pt x="3046" y="2417"/>
                  </a:cubicBezTo>
                  <a:cubicBezTo>
                    <a:pt x="2941" y="2417"/>
                    <a:pt x="2835" y="2401"/>
                    <a:pt x="2729" y="2369"/>
                  </a:cubicBezTo>
                  <a:cubicBezTo>
                    <a:pt x="2518" y="2327"/>
                    <a:pt x="2327" y="2242"/>
                    <a:pt x="2179" y="2094"/>
                  </a:cubicBezTo>
                  <a:cubicBezTo>
                    <a:pt x="2115" y="2030"/>
                    <a:pt x="2058" y="1961"/>
                    <a:pt x="2012" y="1887"/>
                  </a:cubicBezTo>
                  <a:lnTo>
                    <a:pt x="2012" y="1887"/>
                  </a:lnTo>
                  <a:cubicBezTo>
                    <a:pt x="2018" y="1879"/>
                    <a:pt x="2025" y="1870"/>
                    <a:pt x="2031" y="1862"/>
                  </a:cubicBezTo>
                  <a:cubicBezTo>
                    <a:pt x="2116" y="1735"/>
                    <a:pt x="2200" y="1608"/>
                    <a:pt x="2243" y="1460"/>
                  </a:cubicBezTo>
                  <a:cubicBezTo>
                    <a:pt x="2285" y="1354"/>
                    <a:pt x="2285" y="1269"/>
                    <a:pt x="2285" y="1164"/>
                  </a:cubicBezTo>
                  <a:cubicBezTo>
                    <a:pt x="2285" y="1100"/>
                    <a:pt x="2264" y="1016"/>
                    <a:pt x="2200" y="952"/>
                  </a:cubicBezTo>
                  <a:cubicBezTo>
                    <a:pt x="2179" y="910"/>
                    <a:pt x="2137" y="889"/>
                    <a:pt x="2095" y="846"/>
                  </a:cubicBezTo>
                  <a:cubicBezTo>
                    <a:pt x="2074" y="825"/>
                    <a:pt x="2031" y="804"/>
                    <a:pt x="1989" y="804"/>
                  </a:cubicBezTo>
                  <a:cubicBezTo>
                    <a:pt x="1947" y="794"/>
                    <a:pt x="1910" y="788"/>
                    <a:pt x="1875" y="788"/>
                  </a:cubicBezTo>
                  <a:cubicBezTo>
                    <a:pt x="1841" y="788"/>
                    <a:pt x="1809" y="794"/>
                    <a:pt x="1777" y="804"/>
                  </a:cubicBezTo>
                  <a:cubicBezTo>
                    <a:pt x="1714" y="825"/>
                    <a:pt x="1651" y="846"/>
                    <a:pt x="1587" y="889"/>
                  </a:cubicBezTo>
                  <a:cubicBezTo>
                    <a:pt x="1545" y="931"/>
                    <a:pt x="1502" y="973"/>
                    <a:pt x="1460" y="1016"/>
                  </a:cubicBezTo>
                  <a:cubicBezTo>
                    <a:pt x="1439" y="1058"/>
                    <a:pt x="1418" y="1121"/>
                    <a:pt x="1397" y="1164"/>
                  </a:cubicBezTo>
                  <a:cubicBezTo>
                    <a:pt x="1354" y="1333"/>
                    <a:pt x="1333" y="1502"/>
                    <a:pt x="1376" y="1671"/>
                  </a:cubicBezTo>
                  <a:cubicBezTo>
                    <a:pt x="1383" y="1708"/>
                    <a:pt x="1392" y="1744"/>
                    <a:pt x="1402" y="1779"/>
                  </a:cubicBezTo>
                  <a:lnTo>
                    <a:pt x="1402" y="1779"/>
                  </a:lnTo>
                  <a:cubicBezTo>
                    <a:pt x="1324" y="1843"/>
                    <a:pt x="1236" y="1894"/>
                    <a:pt x="1143" y="1925"/>
                  </a:cubicBezTo>
                  <a:cubicBezTo>
                    <a:pt x="1102" y="1935"/>
                    <a:pt x="1060" y="1941"/>
                    <a:pt x="1017" y="1941"/>
                  </a:cubicBezTo>
                  <a:cubicBezTo>
                    <a:pt x="885" y="1941"/>
                    <a:pt x="753" y="1889"/>
                    <a:pt x="657" y="1777"/>
                  </a:cubicBezTo>
                  <a:cubicBezTo>
                    <a:pt x="508" y="1671"/>
                    <a:pt x="403" y="1481"/>
                    <a:pt x="403" y="1291"/>
                  </a:cubicBezTo>
                  <a:cubicBezTo>
                    <a:pt x="424" y="1079"/>
                    <a:pt x="530" y="868"/>
                    <a:pt x="678" y="720"/>
                  </a:cubicBezTo>
                  <a:cubicBezTo>
                    <a:pt x="847" y="529"/>
                    <a:pt x="1037" y="381"/>
                    <a:pt x="1228" y="254"/>
                  </a:cubicBezTo>
                  <a:lnTo>
                    <a:pt x="1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27;p63"/>
            <p:cNvSpPr/>
            <p:nvPr/>
          </p:nvSpPr>
          <p:spPr>
            <a:xfrm>
              <a:off x="4025445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9" y="0"/>
                    <a:pt x="1" y="487"/>
                    <a:pt x="1" y="1100"/>
                  </a:cubicBezTo>
                  <a:cubicBezTo>
                    <a:pt x="1" y="1692"/>
                    <a:pt x="509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28;p63"/>
            <p:cNvSpPr/>
            <p:nvPr/>
          </p:nvSpPr>
          <p:spPr>
            <a:xfrm>
              <a:off x="405666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18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18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18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29;p63"/>
            <p:cNvSpPr/>
            <p:nvPr/>
          </p:nvSpPr>
          <p:spPr>
            <a:xfrm>
              <a:off x="4233754" y="2082715"/>
              <a:ext cx="61874" cy="61856"/>
            </a:xfrm>
            <a:custGeom>
              <a:avLst/>
              <a:gdLst/>
              <a:ahLst/>
              <a:cxnLst/>
              <a:rect l="l" t="t" r="r" b="b"/>
              <a:pathLst>
                <a:path w="2180" h="2179" extrusionOk="0">
                  <a:moveTo>
                    <a:pt x="1101" y="0"/>
                  </a:moveTo>
                  <a:cubicBezTo>
                    <a:pt x="508" y="0"/>
                    <a:pt x="1" y="487"/>
                    <a:pt x="1" y="1100"/>
                  </a:cubicBezTo>
                  <a:cubicBezTo>
                    <a:pt x="1" y="1692"/>
                    <a:pt x="508" y="2179"/>
                    <a:pt x="1101" y="2179"/>
                  </a:cubicBezTo>
                  <a:cubicBezTo>
                    <a:pt x="1693" y="2179"/>
                    <a:pt x="2179" y="1692"/>
                    <a:pt x="2179" y="1100"/>
                  </a:cubicBezTo>
                  <a:cubicBezTo>
                    <a:pt x="2179" y="487"/>
                    <a:pt x="1693" y="0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30;p63"/>
            <p:cNvSpPr/>
            <p:nvPr/>
          </p:nvSpPr>
          <p:spPr>
            <a:xfrm>
              <a:off x="4269177" y="2094722"/>
              <a:ext cx="18647" cy="18651"/>
            </a:xfrm>
            <a:custGeom>
              <a:avLst/>
              <a:gdLst/>
              <a:ahLst/>
              <a:cxnLst/>
              <a:rect l="l" t="t" r="r" b="b"/>
              <a:pathLst>
                <a:path w="657" h="657" extrusionOk="0">
                  <a:moveTo>
                    <a:pt x="339" y="0"/>
                  </a:moveTo>
                  <a:cubicBezTo>
                    <a:pt x="149" y="0"/>
                    <a:pt x="1" y="148"/>
                    <a:pt x="1" y="339"/>
                  </a:cubicBezTo>
                  <a:cubicBezTo>
                    <a:pt x="1" y="529"/>
                    <a:pt x="149" y="656"/>
                    <a:pt x="339" y="656"/>
                  </a:cubicBezTo>
                  <a:cubicBezTo>
                    <a:pt x="508" y="656"/>
                    <a:pt x="656" y="529"/>
                    <a:pt x="656" y="339"/>
                  </a:cubicBezTo>
                  <a:cubicBezTo>
                    <a:pt x="656" y="148"/>
                    <a:pt x="508" y="0"/>
                    <a:pt x="339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53548" y="15679"/>
            <a:ext cx="99391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162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01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/>
            <a:r>
              <a:rPr lang="vi-VN" alt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 từ có nghĩa trái ngược nhau: </a:t>
            </a:r>
            <a:endParaRPr lang="en-US" altLang="en-US" sz="3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901609" y="2932044"/>
            <a:ext cx="13318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tí teo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  <p:bldP spid="2" grpId="0"/>
      <p:bldP spid="161" grpId="0"/>
      <p:bldP spid="162" grpId="0" animBg="1"/>
      <p:bldP spid="2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417444" y="275501"/>
            <a:ext cx="11380304" cy="1096099"/>
          </a:xfrm>
          <a:custGeom>
            <a:avLst/>
            <a:gdLst>
              <a:gd name="connsiteX0" fmla="*/ 0 w 11380304"/>
              <a:gd name="connsiteY0" fmla="*/ 142526 h 1096099"/>
              <a:gd name="connsiteX1" fmla="*/ 142526 w 11380304"/>
              <a:gd name="connsiteY1" fmla="*/ 0 h 1096099"/>
              <a:gd name="connsiteX2" fmla="*/ 948392 w 11380304"/>
              <a:gd name="connsiteY2" fmla="*/ 0 h 1096099"/>
              <a:gd name="connsiteX3" fmla="*/ 1310447 w 11380304"/>
              <a:gd name="connsiteY3" fmla="*/ 0 h 1096099"/>
              <a:gd name="connsiteX4" fmla="*/ 1894408 w 11380304"/>
              <a:gd name="connsiteY4" fmla="*/ 0 h 1096099"/>
              <a:gd name="connsiteX5" fmla="*/ 2478369 w 11380304"/>
              <a:gd name="connsiteY5" fmla="*/ 0 h 1096099"/>
              <a:gd name="connsiteX6" fmla="*/ 2840424 w 11380304"/>
              <a:gd name="connsiteY6" fmla="*/ 0 h 1096099"/>
              <a:gd name="connsiteX7" fmla="*/ 3424385 w 11380304"/>
              <a:gd name="connsiteY7" fmla="*/ 0 h 1096099"/>
              <a:gd name="connsiteX8" fmla="*/ 4008345 w 11380304"/>
              <a:gd name="connsiteY8" fmla="*/ 0 h 1096099"/>
              <a:gd name="connsiteX9" fmla="*/ 4592306 w 11380304"/>
              <a:gd name="connsiteY9" fmla="*/ 0 h 1096099"/>
              <a:gd name="connsiteX10" fmla="*/ 4954362 w 11380304"/>
              <a:gd name="connsiteY10" fmla="*/ 0 h 1096099"/>
              <a:gd name="connsiteX11" fmla="*/ 5427370 w 11380304"/>
              <a:gd name="connsiteY11" fmla="*/ 0 h 1096099"/>
              <a:gd name="connsiteX12" fmla="*/ 5789425 w 11380304"/>
              <a:gd name="connsiteY12" fmla="*/ 0 h 1096099"/>
              <a:gd name="connsiteX13" fmla="*/ 6595291 w 11380304"/>
              <a:gd name="connsiteY13" fmla="*/ 0 h 1096099"/>
              <a:gd name="connsiteX14" fmla="*/ 6846394 w 11380304"/>
              <a:gd name="connsiteY14" fmla="*/ 0 h 1096099"/>
              <a:gd name="connsiteX15" fmla="*/ 7652260 w 11380304"/>
              <a:gd name="connsiteY15" fmla="*/ 0 h 1096099"/>
              <a:gd name="connsiteX16" fmla="*/ 8458125 w 11380304"/>
              <a:gd name="connsiteY16" fmla="*/ 0 h 1096099"/>
              <a:gd name="connsiteX17" fmla="*/ 8820181 w 11380304"/>
              <a:gd name="connsiteY17" fmla="*/ 0 h 1096099"/>
              <a:gd name="connsiteX18" fmla="*/ 9071284 w 11380304"/>
              <a:gd name="connsiteY18" fmla="*/ 0 h 1096099"/>
              <a:gd name="connsiteX19" fmla="*/ 9766197 w 11380304"/>
              <a:gd name="connsiteY19" fmla="*/ 0 h 1096099"/>
              <a:gd name="connsiteX20" fmla="*/ 10017300 w 11380304"/>
              <a:gd name="connsiteY20" fmla="*/ 0 h 1096099"/>
              <a:gd name="connsiteX21" fmla="*/ 10601261 w 11380304"/>
              <a:gd name="connsiteY21" fmla="*/ 0 h 1096099"/>
              <a:gd name="connsiteX22" fmla="*/ 11237778 w 11380304"/>
              <a:gd name="connsiteY22" fmla="*/ 0 h 1096099"/>
              <a:gd name="connsiteX23" fmla="*/ 11380304 w 11380304"/>
              <a:gd name="connsiteY23" fmla="*/ 142526 h 1096099"/>
              <a:gd name="connsiteX24" fmla="*/ 11380304 w 11380304"/>
              <a:gd name="connsiteY24" fmla="*/ 564270 h 1096099"/>
              <a:gd name="connsiteX25" fmla="*/ 11380304 w 11380304"/>
              <a:gd name="connsiteY25" fmla="*/ 953573 h 1096099"/>
              <a:gd name="connsiteX26" fmla="*/ 11237778 w 11380304"/>
              <a:gd name="connsiteY26" fmla="*/ 1096099 h 1096099"/>
              <a:gd name="connsiteX27" fmla="*/ 10653817 w 11380304"/>
              <a:gd name="connsiteY27" fmla="*/ 1096099 h 1096099"/>
              <a:gd name="connsiteX28" fmla="*/ 10291762 w 11380304"/>
              <a:gd name="connsiteY28" fmla="*/ 1096099 h 1096099"/>
              <a:gd name="connsiteX29" fmla="*/ 9596849 w 11380304"/>
              <a:gd name="connsiteY29" fmla="*/ 1096099 h 1096099"/>
              <a:gd name="connsiteX30" fmla="*/ 9234793 w 11380304"/>
              <a:gd name="connsiteY30" fmla="*/ 1096099 h 1096099"/>
              <a:gd name="connsiteX31" fmla="*/ 8983690 w 11380304"/>
              <a:gd name="connsiteY31" fmla="*/ 1096099 h 1096099"/>
              <a:gd name="connsiteX32" fmla="*/ 8510682 w 11380304"/>
              <a:gd name="connsiteY32" fmla="*/ 1096099 h 1096099"/>
              <a:gd name="connsiteX33" fmla="*/ 7815769 w 11380304"/>
              <a:gd name="connsiteY33" fmla="*/ 1096099 h 1096099"/>
              <a:gd name="connsiteX34" fmla="*/ 7342761 w 11380304"/>
              <a:gd name="connsiteY34" fmla="*/ 1096099 h 1096099"/>
              <a:gd name="connsiteX35" fmla="*/ 6536895 w 11380304"/>
              <a:gd name="connsiteY35" fmla="*/ 1096099 h 1096099"/>
              <a:gd name="connsiteX36" fmla="*/ 6285792 w 11380304"/>
              <a:gd name="connsiteY36" fmla="*/ 1096099 h 1096099"/>
              <a:gd name="connsiteX37" fmla="*/ 5812784 w 11380304"/>
              <a:gd name="connsiteY37" fmla="*/ 1096099 h 1096099"/>
              <a:gd name="connsiteX38" fmla="*/ 5228823 w 11380304"/>
              <a:gd name="connsiteY38" fmla="*/ 1096099 h 1096099"/>
              <a:gd name="connsiteX39" fmla="*/ 4755815 w 11380304"/>
              <a:gd name="connsiteY39" fmla="*/ 1096099 h 1096099"/>
              <a:gd name="connsiteX40" fmla="*/ 4060902 w 11380304"/>
              <a:gd name="connsiteY40" fmla="*/ 1096099 h 1096099"/>
              <a:gd name="connsiteX41" fmla="*/ 3587894 w 11380304"/>
              <a:gd name="connsiteY41" fmla="*/ 1096099 h 1096099"/>
              <a:gd name="connsiteX42" fmla="*/ 3114886 w 11380304"/>
              <a:gd name="connsiteY42" fmla="*/ 1096099 h 1096099"/>
              <a:gd name="connsiteX43" fmla="*/ 2419972 w 11380304"/>
              <a:gd name="connsiteY43" fmla="*/ 1096099 h 1096099"/>
              <a:gd name="connsiteX44" fmla="*/ 1614107 w 11380304"/>
              <a:gd name="connsiteY44" fmla="*/ 1096099 h 1096099"/>
              <a:gd name="connsiteX45" fmla="*/ 808241 w 11380304"/>
              <a:gd name="connsiteY45" fmla="*/ 1096099 h 1096099"/>
              <a:gd name="connsiteX46" fmla="*/ 142526 w 11380304"/>
              <a:gd name="connsiteY46" fmla="*/ 1096099 h 1096099"/>
              <a:gd name="connsiteX47" fmla="*/ 0 w 11380304"/>
              <a:gd name="connsiteY47" fmla="*/ 953573 h 1096099"/>
              <a:gd name="connsiteX48" fmla="*/ 0 w 11380304"/>
              <a:gd name="connsiteY48" fmla="*/ 548050 h 1096099"/>
              <a:gd name="connsiteX49" fmla="*/ 0 w 11380304"/>
              <a:gd name="connsiteY49" fmla="*/ 142526 h 109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380304" h="1096099" fill="none" extrusionOk="0">
                <a:moveTo>
                  <a:pt x="0" y="142526"/>
                </a:moveTo>
                <a:cubicBezTo>
                  <a:pt x="-8661" y="73086"/>
                  <a:pt x="48373" y="-9473"/>
                  <a:pt x="142526" y="0"/>
                </a:cubicBezTo>
                <a:cubicBezTo>
                  <a:pt x="434861" y="-43124"/>
                  <a:pt x="629673" y="16494"/>
                  <a:pt x="948392" y="0"/>
                </a:cubicBezTo>
                <a:cubicBezTo>
                  <a:pt x="1267111" y="-16494"/>
                  <a:pt x="1205279" y="40899"/>
                  <a:pt x="1310447" y="0"/>
                </a:cubicBezTo>
                <a:cubicBezTo>
                  <a:pt x="1415615" y="-40899"/>
                  <a:pt x="1716747" y="42017"/>
                  <a:pt x="1894408" y="0"/>
                </a:cubicBezTo>
                <a:cubicBezTo>
                  <a:pt x="2072069" y="-42017"/>
                  <a:pt x="2204166" y="52991"/>
                  <a:pt x="2478369" y="0"/>
                </a:cubicBezTo>
                <a:cubicBezTo>
                  <a:pt x="2752572" y="-52991"/>
                  <a:pt x="2739347" y="12898"/>
                  <a:pt x="2840424" y="0"/>
                </a:cubicBezTo>
                <a:cubicBezTo>
                  <a:pt x="2941502" y="-12898"/>
                  <a:pt x="3247746" y="37844"/>
                  <a:pt x="3424385" y="0"/>
                </a:cubicBezTo>
                <a:cubicBezTo>
                  <a:pt x="3601024" y="-37844"/>
                  <a:pt x="3857513" y="23588"/>
                  <a:pt x="4008345" y="0"/>
                </a:cubicBezTo>
                <a:cubicBezTo>
                  <a:pt x="4159177" y="-23588"/>
                  <a:pt x="4349877" y="5510"/>
                  <a:pt x="4592306" y="0"/>
                </a:cubicBezTo>
                <a:cubicBezTo>
                  <a:pt x="4834735" y="-5510"/>
                  <a:pt x="4853225" y="3802"/>
                  <a:pt x="4954362" y="0"/>
                </a:cubicBezTo>
                <a:cubicBezTo>
                  <a:pt x="5055499" y="-3802"/>
                  <a:pt x="5284167" y="37297"/>
                  <a:pt x="5427370" y="0"/>
                </a:cubicBezTo>
                <a:cubicBezTo>
                  <a:pt x="5570573" y="-37297"/>
                  <a:pt x="5634497" y="34232"/>
                  <a:pt x="5789425" y="0"/>
                </a:cubicBezTo>
                <a:cubicBezTo>
                  <a:pt x="5944353" y="-34232"/>
                  <a:pt x="6432958" y="29891"/>
                  <a:pt x="6595291" y="0"/>
                </a:cubicBezTo>
                <a:cubicBezTo>
                  <a:pt x="6757624" y="-29891"/>
                  <a:pt x="6767761" y="21723"/>
                  <a:pt x="6846394" y="0"/>
                </a:cubicBezTo>
                <a:cubicBezTo>
                  <a:pt x="6925027" y="-21723"/>
                  <a:pt x="7370425" y="12869"/>
                  <a:pt x="7652260" y="0"/>
                </a:cubicBezTo>
                <a:cubicBezTo>
                  <a:pt x="7934095" y="-12869"/>
                  <a:pt x="8072412" y="27725"/>
                  <a:pt x="8458125" y="0"/>
                </a:cubicBezTo>
                <a:cubicBezTo>
                  <a:pt x="8843838" y="-27725"/>
                  <a:pt x="8654034" y="7195"/>
                  <a:pt x="8820181" y="0"/>
                </a:cubicBezTo>
                <a:cubicBezTo>
                  <a:pt x="8986328" y="-7195"/>
                  <a:pt x="8991910" y="27967"/>
                  <a:pt x="9071284" y="0"/>
                </a:cubicBezTo>
                <a:cubicBezTo>
                  <a:pt x="9150658" y="-27967"/>
                  <a:pt x="9510460" y="25307"/>
                  <a:pt x="9766197" y="0"/>
                </a:cubicBezTo>
                <a:cubicBezTo>
                  <a:pt x="10021934" y="-25307"/>
                  <a:pt x="9947597" y="29374"/>
                  <a:pt x="10017300" y="0"/>
                </a:cubicBezTo>
                <a:cubicBezTo>
                  <a:pt x="10087003" y="-29374"/>
                  <a:pt x="10405019" y="30002"/>
                  <a:pt x="10601261" y="0"/>
                </a:cubicBezTo>
                <a:cubicBezTo>
                  <a:pt x="10797503" y="-30002"/>
                  <a:pt x="11106687" y="39571"/>
                  <a:pt x="11237778" y="0"/>
                </a:cubicBezTo>
                <a:cubicBezTo>
                  <a:pt x="11315924" y="2102"/>
                  <a:pt x="11386651" y="70220"/>
                  <a:pt x="11380304" y="142526"/>
                </a:cubicBezTo>
                <a:cubicBezTo>
                  <a:pt x="11400782" y="276227"/>
                  <a:pt x="11343291" y="478518"/>
                  <a:pt x="11380304" y="564270"/>
                </a:cubicBezTo>
                <a:cubicBezTo>
                  <a:pt x="11417317" y="650022"/>
                  <a:pt x="11355980" y="842533"/>
                  <a:pt x="11380304" y="953573"/>
                </a:cubicBezTo>
                <a:cubicBezTo>
                  <a:pt x="11381564" y="1045725"/>
                  <a:pt x="11297218" y="1096206"/>
                  <a:pt x="11237778" y="1096099"/>
                </a:cubicBezTo>
                <a:cubicBezTo>
                  <a:pt x="11020386" y="1097660"/>
                  <a:pt x="10875408" y="1084851"/>
                  <a:pt x="10653817" y="1096099"/>
                </a:cubicBezTo>
                <a:cubicBezTo>
                  <a:pt x="10432226" y="1107347"/>
                  <a:pt x="10405175" y="1088696"/>
                  <a:pt x="10291762" y="1096099"/>
                </a:cubicBezTo>
                <a:cubicBezTo>
                  <a:pt x="10178349" y="1103502"/>
                  <a:pt x="9887510" y="1017487"/>
                  <a:pt x="9596849" y="1096099"/>
                </a:cubicBezTo>
                <a:cubicBezTo>
                  <a:pt x="9306188" y="1174711"/>
                  <a:pt x="9376328" y="1093373"/>
                  <a:pt x="9234793" y="1096099"/>
                </a:cubicBezTo>
                <a:cubicBezTo>
                  <a:pt x="9093258" y="1098825"/>
                  <a:pt x="9041247" y="1066024"/>
                  <a:pt x="8983690" y="1096099"/>
                </a:cubicBezTo>
                <a:cubicBezTo>
                  <a:pt x="8926133" y="1126174"/>
                  <a:pt x="8731429" y="1091747"/>
                  <a:pt x="8510682" y="1096099"/>
                </a:cubicBezTo>
                <a:cubicBezTo>
                  <a:pt x="8289935" y="1100451"/>
                  <a:pt x="8033714" y="1036053"/>
                  <a:pt x="7815769" y="1096099"/>
                </a:cubicBezTo>
                <a:cubicBezTo>
                  <a:pt x="7597824" y="1156145"/>
                  <a:pt x="7536718" y="1093994"/>
                  <a:pt x="7342761" y="1096099"/>
                </a:cubicBezTo>
                <a:cubicBezTo>
                  <a:pt x="7148804" y="1098204"/>
                  <a:pt x="6756914" y="1071743"/>
                  <a:pt x="6536895" y="1096099"/>
                </a:cubicBezTo>
                <a:cubicBezTo>
                  <a:pt x="6316876" y="1120455"/>
                  <a:pt x="6390434" y="1081155"/>
                  <a:pt x="6285792" y="1096099"/>
                </a:cubicBezTo>
                <a:cubicBezTo>
                  <a:pt x="6181150" y="1111043"/>
                  <a:pt x="5988534" y="1069890"/>
                  <a:pt x="5812784" y="1096099"/>
                </a:cubicBezTo>
                <a:cubicBezTo>
                  <a:pt x="5637034" y="1122308"/>
                  <a:pt x="5442111" y="1093668"/>
                  <a:pt x="5228823" y="1096099"/>
                </a:cubicBezTo>
                <a:cubicBezTo>
                  <a:pt x="5015535" y="1098530"/>
                  <a:pt x="4892359" y="1095524"/>
                  <a:pt x="4755815" y="1096099"/>
                </a:cubicBezTo>
                <a:cubicBezTo>
                  <a:pt x="4619271" y="1096674"/>
                  <a:pt x="4331563" y="1040695"/>
                  <a:pt x="4060902" y="1096099"/>
                </a:cubicBezTo>
                <a:cubicBezTo>
                  <a:pt x="3790241" y="1151503"/>
                  <a:pt x="3768678" y="1066475"/>
                  <a:pt x="3587894" y="1096099"/>
                </a:cubicBezTo>
                <a:cubicBezTo>
                  <a:pt x="3407110" y="1125723"/>
                  <a:pt x="3308455" y="1044440"/>
                  <a:pt x="3114886" y="1096099"/>
                </a:cubicBezTo>
                <a:cubicBezTo>
                  <a:pt x="2921317" y="1147758"/>
                  <a:pt x="2617249" y="1078262"/>
                  <a:pt x="2419972" y="1096099"/>
                </a:cubicBezTo>
                <a:cubicBezTo>
                  <a:pt x="2222695" y="1113936"/>
                  <a:pt x="1940559" y="1042966"/>
                  <a:pt x="1614107" y="1096099"/>
                </a:cubicBezTo>
                <a:cubicBezTo>
                  <a:pt x="1287655" y="1149232"/>
                  <a:pt x="1137848" y="1001374"/>
                  <a:pt x="808241" y="1096099"/>
                </a:cubicBezTo>
                <a:cubicBezTo>
                  <a:pt x="478634" y="1190824"/>
                  <a:pt x="306398" y="1057623"/>
                  <a:pt x="142526" y="1096099"/>
                </a:cubicBezTo>
                <a:cubicBezTo>
                  <a:pt x="47899" y="1104495"/>
                  <a:pt x="-1154" y="1022976"/>
                  <a:pt x="0" y="953573"/>
                </a:cubicBezTo>
                <a:cubicBezTo>
                  <a:pt x="-9220" y="843630"/>
                  <a:pt x="28729" y="708810"/>
                  <a:pt x="0" y="548050"/>
                </a:cubicBezTo>
                <a:cubicBezTo>
                  <a:pt x="-28729" y="387290"/>
                  <a:pt x="26523" y="230943"/>
                  <a:pt x="0" y="142526"/>
                </a:cubicBezTo>
                <a:close/>
              </a:path>
              <a:path w="11380304" h="1096099" stroke="0" extrusionOk="0">
                <a:moveTo>
                  <a:pt x="0" y="142526"/>
                </a:moveTo>
                <a:cubicBezTo>
                  <a:pt x="-3392" y="66865"/>
                  <a:pt x="61109" y="14041"/>
                  <a:pt x="142526" y="0"/>
                </a:cubicBezTo>
                <a:cubicBezTo>
                  <a:pt x="504210" y="-4834"/>
                  <a:pt x="564793" y="36920"/>
                  <a:pt x="948392" y="0"/>
                </a:cubicBezTo>
                <a:cubicBezTo>
                  <a:pt x="1331991" y="-36920"/>
                  <a:pt x="1410153" y="59560"/>
                  <a:pt x="1532352" y="0"/>
                </a:cubicBezTo>
                <a:cubicBezTo>
                  <a:pt x="1654551" y="-59560"/>
                  <a:pt x="1714864" y="13711"/>
                  <a:pt x="1894408" y="0"/>
                </a:cubicBezTo>
                <a:cubicBezTo>
                  <a:pt x="2073952" y="-13711"/>
                  <a:pt x="2244160" y="40819"/>
                  <a:pt x="2478369" y="0"/>
                </a:cubicBezTo>
                <a:cubicBezTo>
                  <a:pt x="2712578" y="-40819"/>
                  <a:pt x="2619821" y="1904"/>
                  <a:pt x="2729472" y="0"/>
                </a:cubicBezTo>
                <a:cubicBezTo>
                  <a:pt x="2839123" y="-1904"/>
                  <a:pt x="3092411" y="56642"/>
                  <a:pt x="3202480" y="0"/>
                </a:cubicBezTo>
                <a:cubicBezTo>
                  <a:pt x="3312549" y="-56642"/>
                  <a:pt x="3511545" y="33585"/>
                  <a:pt x="3786440" y="0"/>
                </a:cubicBezTo>
                <a:cubicBezTo>
                  <a:pt x="4061335" y="-33585"/>
                  <a:pt x="4121340" y="50102"/>
                  <a:pt x="4370401" y="0"/>
                </a:cubicBezTo>
                <a:cubicBezTo>
                  <a:pt x="4619462" y="-50102"/>
                  <a:pt x="4768082" y="15561"/>
                  <a:pt x="5065314" y="0"/>
                </a:cubicBezTo>
                <a:cubicBezTo>
                  <a:pt x="5362546" y="-15561"/>
                  <a:pt x="5269469" y="41848"/>
                  <a:pt x="5427370" y="0"/>
                </a:cubicBezTo>
                <a:cubicBezTo>
                  <a:pt x="5585271" y="-41848"/>
                  <a:pt x="5710243" y="19347"/>
                  <a:pt x="5900378" y="0"/>
                </a:cubicBezTo>
                <a:cubicBezTo>
                  <a:pt x="6090513" y="-19347"/>
                  <a:pt x="6342482" y="21111"/>
                  <a:pt x="6595291" y="0"/>
                </a:cubicBezTo>
                <a:cubicBezTo>
                  <a:pt x="6848100" y="-21111"/>
                  <a:pt x="6952477" y="24550"/>
                  <a:pt x="7068299" y="0"/>
                </a:cubicBezTo>
                <a:cubicBezTo>
                  <a:pt x="7184121" y="-24550"/>
                  <a:pt x="7437209" y="45858"/>
                  <a:pt x="7541307" y="0"/>
                </a:cubicBezTo>
                <a:cubicBezTo>
                  <a:pt x="7645405" y="-45858"/>
                  <a:pt x="8179130" y="1095"/>
                  <a:pt x="8347173" y="0"/>
                </a:cubicBezTo>
                <a:cubicBezTo>
                  <a:pt x="8515216" y="-1095"/>
                  <a:pt x="8969865" y="1127"/>
                  <a:pt x="9153039" y="0"/>
                </a:cubicBezTo>
                <a:cubicBezTo>
                  <a:pt x="9336213" y="-1127"/>
                  <a:pt x="9746415" y="63084"/>
                  <a:pt x="9958904" y="0"/>
                </a:cubicBezTo>
                <a:cubicBezTo>
                  <a:pt x="10171394" y="-63084"/>
                  <a:pt x="10184676" y="40073"/>
                  <a:pt x="10320960" y="0"/>
                </a:cubicBezTo>
                <a:cubicBezTo>
                  <a:pt x="10457244" y="-40073"/>
                  <a:pt x="10785573" y="91610"/>
                  <a:pt x="11237778" y="0"/>
                </a:cubicBezTo>
                <a:cubicBezTo>
                  <a:pt x="11314514" y="-2072"/>
                  <a:pt x="11362652" y="67143"/>
                  <a:pt x="11380304" y="142526"/>
                </a:cubicBezTo>
                <a:cubicBezTo>
                  <a:pt x="11384185" y="251464"/>
                  <a:pt x="11379881" y="448581"/>
                  <a:pt x="11380304" y="531829"/>
                </a:cubicBezTo>
                <a:cubicBezTo>
                  <a:pt x="11380727" y="615077"/>
                  <a:pt x="11337339" y="846589"/>
                  <a:pt x="11380304" y="953573"/>
                </a:cubicBezTo>
                <a:cubicBezTo>
                  <a:pt x="11375705" y="1048351"/>
                  <a:pt x="11309548" y="1080277"/>
                  <a:pt x="11237778" y="1096099"/>
                </a:cubicBezTo>
                <a:cubicBezTo>
                  <a:pt x="11033978" y="1142534"/>
                  <a:pt x="10990026" y="1081804"/>
                  <a:pt x="10764770" y="1096099"/>
                </a:cubicBezTo>
                <a:cubicBezTo>
                  <a:pt x="10539514" y="1110394"/>
                  <a:pt x="10620154" y="1068958"/>
                  <a:pt x="10513667" y="1096099"/>
                </a:cubicBezTo>
                <a:cubicBezTo>
                  <a:pt x="10407180" y="1123240"/>
                  <a:pt x="10312897" y="1055371"/>
                  <a:pt x="10151611" y="1096099"/>
                </a:cubicBezTo>
                <a:cubicBezTo>
                  <a:pt x="9990325" y="1136827"/>
                  <a:pt x="10003394" y="1093961"/>
                  <a:pt x="9900508" y="1096099"/>
                </a:cubicBezTo>
                <a:cubicBezTo>
                  <a:pt x="9797622" y="1098237"/>
                  <a:pt x="9431075" y="1041272"/>
                  <a:pt x="9094642" y="1096099"/>
                </a:cubicBezTo>
                <a:cubicBezTo>
                  <a:pt x="8758209" y="1150926"/>
                  <a:pt x="8855158" y="1056173"/>
                  <a:pt x="8732587" y="1096099"/>
                </a:cubicBezTo>
                <a:cubicBezTo>
                  <a:pt x="8610017" y="1136025"/>
                  <a:pt x="8278464" y="1015620"/>
                  <a:pt x="8037674" y="1096099"/>
                </a:cubicBezTo>
                <a:cubicBezTo>
                  <a:pt x="7796884" y="1176578"/>
                  <a:pt x="7854064" y="1085090"/>
                  <a:pt x="7786571" y="1096099"/>
                </a:cubicBezTo>
                <a:cubicBezTo>
                  <a:pt x="7719078" y="1107108"/>
                  <a:pt x="7422329" y="1031771"/>
                  <a:pt x="7202610" y="1096099"/>
                </a:cubicBezTo>
                <a:cubicBezTo>
                  <a:pt x="6982891" y="1160427"/>
                  <a:pt x="6781908" y="1019314"/>
                  <a:pt x="6507697" y="1096099"/>
                </a:cubicBezTo>
                <a:cubicBezTo>
                  <a:pt x="6233486" y="1172884"/>
                  <a:pt x="6137093" y="1051376"/>
                  <a:pt x="5923736" y="1096099"/>
                </a:cubicBezTo>
                <a:cubicBezTo>
                  <a:pt x="5710379" y="1140822"/>
                  <a:pt x="5620298" y="1055923"/>
                  <a:pt x="5339776" y="1096099"/>
                </a:cubicBezTo>
                <a:cubicBezTo>
                  <a:pt x="5059254" y="1136275"/>
                  <a:pt x="4839221" y="1017770"/>
                  <a:pt x="4644862" y="1096099"/>
                </a:cubicBezTo>
                <a:cubicBezTo>
                  <a:pt x="4450503" y="1174428"/>
                  <a:pt x="4453084" y="1055286"/>
                  <a:pt x="4282807" y="1096099"/>
                </a:cubicBezTo>
                <a:cubicBezTo>
                  <a:pt x="4112531" y="1136912"/>
                  <a:pt x="4042137" y="1045912"/>
                  <a:pt x="3809799" y="1096099"/>
                </a:cubicBezTo>
                <a:cubicBezTo>
                  <a:pt x="3577461" y="1146286"/>
                  <a:pt x="3480853" y="1056651"/>
                  <a:pt x="3336791" y="1096099"/>
                </a:cubicBezTo>
                <a:cubicBezTo>
                  <a:pt x="3192729" y="1135547"/>
                  <a:pt x="3049268" y="1053020"/>
                  <a:pt x="2974735" y="1096099"/>
                </a:cubicBezTo>
                <a:cubicBezTo>
                  <a:pt x="2900202" y="1139178"/>
                  <a:pt x="2760491" y="1076421"/>
                  <a:pt x="2612679" y="1096099"/>
                </a:cubicBezTo>
                <a:cubicBezTo>
                  <a:pt x="2464867" y="1115777"/>
                  <a:pt x="2063044" y="1080233"/>
                  <a:pt x="1917766" y="1096099"/>
                </a:cubicBezTo>
                <a:cubicBezTo>
                  <a:pt x="1772488" y="1111965"/>
                  <a:pt x="1547151" y="1067715"/>
                  <a:pt x="1222853" y="1096099"/>
                </a:cubicBezTo>
                <a:cubicBezTo>
                  <a:pt x="898555" y="1124483"/>
                  <a:pt x="963471" y="1066362"/>
                  <a:pt x="860798" y="1096099"/>
                </a:cubicBezTo>
                <a:cubicBezTo>
                  <a:pt x="758125" y="1125836"/>
                  <a:pt x="445730" y="1053346"/>
                  <a:pt x="142526" y="1096099"/>
                </a:cubicBezTo>
                <a:cubicBezTo>
                  <a:pt x="65517" y="1109551"/>
                  <a:pt x="-667" y="1036080"/>
                  <a:pt x="0" y="953573"/>
                </a:cubicBezTo>
                <a:cubicBezTo>
                  <a:pt x="-25603" y="784338"/>
                  <a:pt x="500" y="655239"/>
                  <a:pt x="0" y="564270"/>
                </a:cubicBezTo>
                <a:cubicBezTo>
                  <a:pt x="-500" y="473301"/>
                  <a:pt x="39495" y="260620"/>
                  <a:pt x="0" y="14252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33" y="1488797"/>
            <a:ext cx="8221732" cy="1557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363" y="4253627"/>
            <a:ext cx="4363268" cy="2500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CD3AC93-CB27-4A33-B529-B5BB031FF826}"/>
              </a:ext>
            </a:extLst>
          </p:cNvPr>
          <p:cNvGrpSpPr/>
          <p:nvPr/>
        </p:nvGrpSpPr>
        <p:grpSpPr>
          <a:xfrm>
            <a:off x="5466521" y="3001617"/>
            <a:ext cx="4253948" cy="1660994"/>
            <a:chOff x="6263005" y="349885"/>
            <a:chExt cx="5720080" cy="387540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51A894-9F12-4079-90F1-9DE921A8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263005" y="349885"/>
              <a:ext cx="5720080" cy="3875405"/>
            </a:xfrm>
            <a:prstGeom prst="rect">
              <a:avLst/>
            </a:prstGeom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92B2951F-640D-48EF-8DDA-BB9CEF0E8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8619" y="751288"/>
              <a:ext cx="4257675" cy="20506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 marL="30480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9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1pPr>
              <a:lvl2pPr marL="730250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6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2pPr>
              <a:lvl3pPr marL="109664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3pPr>
              <a:lvl4pPr marL="146240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213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4pPr>
              <a:lvl5pPr marL="1852295" indent="-243205" algn="l" rtl="0" eaLnBrk="0" fontAlgn="base" hangingPunct="0">
                <a:spcBef>
                  <a:spcPct val="20000"/>
                </a:spcBef>
                <a:spcAft>
                  <a:spcPts val="400"/>
                </a:spcAft>
                <a:buClr>
                  <a:srgbClr val="C3260C"/>
                </a:buClr>
                <a:buSzPct val="130000"/>
                <a:buFont typeface="Georgia" panose="02040502050405020303" pitchFamily="18" charset="0"/>
                <a:buChar char="*"/>
                <a:defRPr sz="1865" kern="1200">
                  <a:solidFill>
                    <a:srgbClr val="404040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1217930" eaLnBrk="1" hangingPunct="1"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Hoàn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thành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phiếu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bài</a:t>
              </a:r>
              <a:r>
                <a:rPr lang="en-US" sz="3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tập</a:t>
              </a:r>
              <a:endParaRPr lang="en-US" alt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B7C2E68-3AE7-4B02-9CAA-09C22C68B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549470"/>
              </p:ext>
            </p:extLst>
          </p:nvPr>
        </p:nvGraphicFramePr>
        <p:xfrm>
          <a:off x="815008" y="4987956"/>
          <a:ext cx="6589643" cy="1717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79503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271715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2192982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9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143566" y="268356"/>
            <a:ext cx="11734800" cy="6450497"/>
          </a:xfrm>
          <a:custGeom>
            <a:avLst/>
            <a:gdLst>
              <a:gd name="connsiteX0" fmla="*/ 0 w 11734800"/>
              <a:gd name="connsiteY0" fmla="*/ 1246236 h 6450497"/>
              <a:gd name="connsiteX1" fmla="*/ 1246236 w 11734800"/>
              <a:gd name="connsiteY1" fmla="*/ 0 h 6450497"/>
              <a:gd name="connsiteX2" fmla="*/ 1546612 w 11734800"/>
              <a:gd name="connsiteY2" fmla="*/ 0 h 6450497"/>
              <a:gd name="connsiteX3" fmla="*/ 1939411 w 11734800"/>
              <a:gd name="connsiteY3" fmla="*/ 0 h 6450497"/>
              <a:gd name="connsiteX4" fmla="*/ 2517056 w 11734800"/>
              <a:gd name="connsiteY4" fmla="*/ 0 h 6450497"/>
              <a:gd name="connsiteX5" fmla="*/ 3094702 w 11734800"/>
              <a:gd name="connsiteY5" fmla="*/ 0 h 6450497"/>
              <a:gd name="connsiteX6" fmla="*/ 3672347 w 11734800"/>
              <a:gd name="connsiteY6" fmla="*/ 0 h 6450497"/>
              <a:gd name="connsiteX7" fmla="*/ 4065146 w 11734800"/>
              <a:gd name="connsiteY7" fmla="*/ 0 h 6450497"/>
              <a:gd name="connsiteX8" fmla="*/ 4550368 w 11734800"/>
              <a:gd name="connsiteY8" fmla="*/ 0 h 6450497"/>
              <a:gd name="connsiteX9" fmla="*/ 4943167 w 11734800"/>
              <a:gd name="connsiteY9" fmla="*/ 0 h 6450497"/>
              <a:gd name="connsiteX10" fmla="*/ 5705659 w 11734800"/>
              <a:gd name="connsiteY10" fmla="*/ 0 h 6450497"/>
              <a:gd name="connsiteX11" fmla="*/ 6006035 w 11734800"/>
              <a:gd name="connsiteY11" fmla="*/ 0 h 6450497"/>
              <a:gd name="connsiteX12" fmla="*/ 6768527 w 11734800"/>
              <a:gd name="connsiteY12" fmla="*/ 0 h 6450497"/>
              <a:gd name="connsiteX13" fmla="*/ 7531019 w 11734800"/>
              <a:gd name="connsiteY13" fmla="*/ 0 h 6450497"/>
              <a:gd name="connsiteX14" fmla="*/ 7923818 w 11734800"/>
              <a:gd name="connsiteY14" fmla="*/ 0 h 6450497"/>
              <a:gd name="connsiteX15" fmla="*/ 8224194 w 11734800"/>
              <a:gd name="connsiteY15" fmla="*/ 0 h 6450497"/>
              <a:gd name="connsiteX16" fmla="*/ 8894262 w 11734800"/>
              <a:gd name="connsiteY16" fmla="*/ 0 h 6450497"/>
              <a:gd name="connsiteX17" fmla="*/ 9194638 w 11734800"/>
              <a:gd name="connsiteY17" fmla="*/ 0 h 6450497"/>
              <a:gd name="connsiteX18" fmla="*/ 9772284 w 11734800"/>
              <a:gd name="connsiteY18" fmla="*/ 0 h 6450497"/>
              <a:gd name="connsiteX19" fmla="*/ 10488564 w 11734800"/>
              <a:gd name="connsiteY19" fmla="*/ 0 h 6450497"/>
              <a:gd name="connsiteX20" fmla="*/ 11734800 w 11734800"/>
              <a:gd name="connsiteY20" fmla="*/ 1246236 h 6450497"/>
              <a:gd name="connsiteX21" fmla="*/ 11734800 w 11734800"/>
              <a:gd name="connsiteY21" fmla="*/ 1890829 h 6450497"/>
              <a:gd name="connsiteX22" fmla="*/ 11734800 w 11734800"/>
              <a:gd name="connsiteY22" fmla="*/ 2535421 h 6450497"/>
              <a:gd name="connsiteX23" fmla="*/ 11734800 w 11734800"/>
              <a:gd name="connsiteY23" fmla="*/ 2982113 h 6450497"/>
              <a:gd name="connsiteX24" fmla="*/ 11734800 w 11734800"/>
              <a:gd name="connsiteY24" fmla="*/ 3587125 h 6450497"/>
              <a:gd name="connsiteX25" fmla="*/ 11734800 w 11734800"/>
              <a:gd name="connsiteY25" fmla="*/ 4192137 h 6450497"/>
              <a:gd name="connsiteX26" fmla="*/ 11734800 w 11734800"/>
              <a:gd name="connsiteY26" fmla="*/ 4678409 h 6450497"/>
              <a:gd name="connsiteX27" fmla="*/ 11734800 w 11734800"/>
              <a:gd name="connsiteY27" fmla="*/ 5204261 h 6450497"/>
              <a:gd name="connsiteX28" fmla="*/ 10488564 w 11734800"/>
              <a:gd name="connsiteY28" fmla="*/ 6450497 h 6450497"/>
              <a:gd name="connsiteX29" fmla="*/ 10095765 w 11734800"/>
              <a:gd name="connsiteY29" fmla="*/ 6450497 h 6450497"/>
              <a:gd name="connsiteX30" fmla="*/ 9425696 w 11734800"/>
              <a:gd name="connsiteY30" fmla="*/ 6450497 h 6450497"/>
              <a:gd name="connsiteX31" fmla="*/ 8940474 w 11734800"/>
              <a:gd name="connsiteY31" fmla="*/ 6450497 h 6450497"/>
              <a:gd name="connsiteX32" fmla="*/ 8177982 w 11734800"/>
              <a:gd name="connsiteY32" fmla="*/ 6450497 h 6450497"/>
              <a:gd name="connsiteX33" fmla="*/ 7877606 w 11734800"/>
              <a:gd name="connsiteY33" fmla="*/ 6450497 h 6450497"/>
              <a:gd name="connsiteX34" fmla="*/ 7392384 w 11734800"/>
              <a:gd name="connsiteY34" fmla="*/ 6450497 h 6450497"/>
              <a:gd name="connsiteX35" fmla="*/ 6814739 w 11734800"/>
              <a:gd name="connsiteY35" fmla="*/ 6450497 h 6450497"/>
              <a:gd name="connsiteX36" fmla="*/ 6329516 w 11734800"/>
              <a:gd name="connsiteY36" fmla="*/ 6450497 h 6450497"/>
              <a:gd name="connsiteX37" fmla="*/ 5659448 w 11734800"/>
              <a:gd name="connsiteY37" fmla="*/ 6450497 h 6450497"/>
              <a:gd name="connsiteX38" fmla="*/ 5174225 w 11734800"/>
              <a:gd name="connsiteY38" fmla="*/ 6450497 h 6450497"/>
              <a:gd name="connsiteX39" fmla="*/ 4689003 w 11734800"/>
              <a:gd name="connsiteY39" fmla="*/ 6450497 h 6450497"/>
              <a:gd name="connsiteX40" fmla="*/ 4018934 w 11734800"/>
              <a:gd name="connsiteY40" fmla="*/ 6450497 h 6450497"/>
              <a:gd name="connsiteX41" fmla="*/ 3256442 w 11734800"/>
              <a:gd name="connsiteY41" fmla="*/ 6450497 h 6450497"/>
              <a:gd name="connsiteX42" fmla="*/ 2493950 w 11734800"/>
              <a:gd name="connsiteY42" fmla="*/ 6450497 h 6450497"/>
              <a:gd name="connsiteX43" fmla="*/ 1246236 w 11734800"/>
              <a:gd name="connsiteY43" fmla="*/ 6450497 h 6450497"/>
              <a:gd name="connsiteX44" fmla="*/ 0 w 11734800"/>
              <a:gd name="connsiteY44" fmla="*/ 5204261 h 6450497"/>
              <a:gd name="connsiteX45" fmla="*/ 0 w 11734800"/>
              <a:gd name="connsiteY45" fmla="*/ 4638829 h 6450497"/>
              <a:gd name="connsiteX46" fmla="*/ 0 w 11734800"/>
              <a:gd name="connsiteY46" fmla="*/ 3994236 h 6450497"/>
              <a:gd name="connsiteX47" fmla="*/ 0 w 11734800"/>
              <a:gd name="connsiteY47" fmla="*/ 3428804 h 6450497"/>
              <a:gd name="connsiteX48" fmla="*/ 0 w 11734800"/>
              <a:gd name="connsiteY48" fmla="*/ 2982113 h 6450497"/>
              <a:gd name="connsiteX49" fmla="*/ 0 w 11734800"/>
              <a:gd name="connsiteY49" fmla="*/ 2337520 h 6450497"/>
              <a:gd name="connsiteX50" fmla="*/ 0 w 11734800"/>
              <a:gd name="connsiteY50" fmla="*/ 1890829 h 6450497"/>
              <a:gd name="connsiteX51" fmla="*/ 0 w 11734800"/>
              <a:gd name="connsiteY51" fmla="*/ 1246236 h 645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34800" h="6450497" fill="none" extrusionOk="0">
                <a:moveTo>
                  <a:pt x="0" y="1246236"/>
                </a:moveTo>
                <a:cubicBezTo>
                  <a:pt x="-104531" y="730087"/>
                  <a:pt x="575610" y="-12831"/>
                  <a:pt x="1246236" y="0"/>
                </a:cubicBezTo>
                <a:cubicBezTo>
                  <a:pt x="1368941" y="-13036"/>
                  <a:pt x="1473641" y="30256"/>
                  <a:pt x="1546612" y="0"/>
                </a:cubicBezTo>
                <a:cubicBezTo>
                  <a:pt x="1619583" y="-30256"/>
                  <a:pt x="1821518" y="4342"/>
                  <a:pt x="1939411" y="0"/>
                </a:cubicBezTo>
                <a:cubicBezTo>
                  <a:pt x="2057304" y="-4342"/>
                  <a:pt x="2378408" y="69137"/>
                  <a:pt x="2517056" y="0"/>
                </a:cubicBezTo>
                <a:cubicBezTo>
                  <a:pt x="2655705" y="-69137"/>
                  <a:pt x="2902081" y="46969"/>
                  <a:pt x="3094702" y="0"/>
                </a:cubicBezTo>
                <a:cubicBezTo>
                  <a:pt x="3287323" y="-46969"/>
                  <a:pt x="3404939" y="40548"/>
                  <a:pt x="3672347" y="0"/>
                </a:cubicBezTo>
                <a:cubicBezTo>
                  <a:pt x="3939756" y="-40548"/>
                  <a:pt x="3885865" y="6243"/>
                  <a:pt x="4065146" y="0"/>
                </a:cubicBezTo>
                <a:cubicBezTo>
                  <a:pt x="4244427" y="-6243"/>
                  <a:pt x="4415283" y="44540"/>
                  <a:pt x="4550368" y="0"/>
                </a:cubicBezTo>
                <a:cubicBezTo>
                  <a:pt x="4685453" y="-44540"/>
                  <a:pt x="4760027" y="8328"/>
                  <a:pt x="4943167" y="0"/>
                </a:cubicBezTo>
                <a:cubicBezTo>
                  <a:pt x="5126307" y="-8328"/>
                  <a:pt x="5501252" y="36967"/>
                  <a:pt x="5705659" y="0"/>
                </a:cubicBezTo>
                <a:cubicBezTo>
                  <a:pt x="5910066" y="-36967"/>
                  <a:pt x="5898032" y="22794"/>
                  <a:pt x="6006035" y="0"/>
                </a:cubicBezTo>
                <a:cubicBezTo>
                  <a:pt x="6114038" y="-22794"/>
                  <a:pt x="6563507" y="82814"/>
                  <a:pt x="6768527" y="0"/>
                </a:cubicBezTo>
                <a:cubicBezTo>
                  <a:pt x="6973547" y="-82814"/>
                  <a:pt x="7361039" y="77692"/>
                  <a:pt x="7531019" y="0"/>
                </a:cubicBezTo>
                <a:cubicBezTo>
                  <a:pt x="7700999" y="-77692"/>
                  <a:pt x="7740541" y="17508"/>
                  <a:pt x="7923818" y="0"/>
                </a:cubicBezTo>
                <a:cubicBezTo>
                  <a:pt x="8107095" y="-17508"/>
                  <a:pt x="8101010" y="20516"/>
                  <a:pt x="8224194" y="0"/>
                </a:cubicBezTo>
                <a:cubicBezTo>
                  <a:pt x="8347378" y="-20516"/>
                  <a:pt x="8630687" y="5325"/>
                  <a:pt x="8894262" y="0"/>
                </a:cubicBezTo>
                <a:cubicBezTo>
                  <a:pt x="9157837" y="-5325"/>
                  <a:pt x="9092192" y="11245"/>
                  <a:pt x="9194638" y="0"/>
                </a:cubicBezTo>
                <a:cubicBezTo>
                  <a:pt x="9297084" y="-11245"/>
                  <a:pt x="9522548" y="7352"/>
                  <a:pt x="9772284" y="0"/>
                </a:cubicBezTo>
                <a:cubicBezTo>
                  <a:pt x="10022020" y="-7352"/>
                  <a:pt x="10263340" y="79039"/>
                  <a:pt x="10488564" y="0"/>
                </a:cubicBezTo>
                <a:cubicBezTo>
                  <a:pt x="11126132" y="187192"/>
                  <a:pt x="11834130" y="658259"/>
                  <a:pt x="11734800" y="1246236"/>
                </a:cubicBezTo>
                <a:cubicBezTo>
                  <a:pt x="11748102" y="1557777"/>
                  <a:pt x="11694690" y="1587851"/>
                  <a:pt x="11734800" y="1890829"/>
                </a:cubicBezTo>
                <a:cubicBezTo>
                  <a:pt x="11774910" y="2193807"/>
                  <a:pt x="11689159" y="2265994"/>
                  <a:pt x="11734800" y="2535421"/>
                </a:cubicBezTo>
                <a:cubicBezTo>
                  <a:pt x="11780441" y="2804848"/>
                  <a:pt x="11685566" y="2849340"/>
                  <a:pt x="11734800" y="2982113"/>
                </a:cubicBezTo>
                <a:cubicBezTo>
                  <a:pt x="11784034" y="3114886"/>
                  <a:pt x="11732598" y="3307953"/>
                  <a:pt x="11734800" y="3587125"/>
                </a:cubicBezTo>
                <a:cubicBezTo>
                  <a:pt x="11737002" y="3866297"/>
                  <a:pt x="11711591" y="3903375"/>
                  <a:pt x="11734800" y="4192137"/>
                </a:cubicBezTo>
                <a:cubicBezTo>
                  <a:pt x="11758009" y="4480899"/>
                  <a:pt x="11693634" y="4471481"/>
                  <a:pt x="11734800" y="4678409"/>
                </a:cubicBezTo>
                <a:cubicBezTo>
                  <a:pt x="11775966" y="4885337"/>
                  <a:pt x="11681839" y="5004804"/>
                  <a:pt x="11734800" y="5204261"/>
                </a:cubicBezTo>
                <a:cubicBezTo>
                  <a:pt x="11829688" y="5866384"/>
                  <a:pt x="11290470" y="6616917"/>
                  <a:pt x="10488564" y="6450497"/>
                </a:cubicBezTo>
                <a:cubicBezTo>
                  <a:pt x="10387320" y="6488342"/>
                  <a:pt x="10210625" y="6421029"/>
                  <a:pt x="10095765" y="6450497"/>
                </a:cubicBezTo>
                <a:cubicBezTo>
                  <a:pt x="9980905" y="6479965"/>
                  <a:pt x="9653641" y="6378120"/>
                  <a:pt x="9425696" y="6450497"/>
                </a:cubicBezTo>
                <a:cubicBezTo>
                  <a:pt x="9197751" y="6522874"/>
                  <a:pt x="9053862" y="6401891"/>
                  <a:pt x="8940474" y="6450497"/>
                </a:cubicBezTo>
                <a:cubicBezTo>
                  <a:pt x="8827086" y="6499103"/>
                  <a:pt x="8476146" y="6401769"/>
                  <a:pt x="8177982" y="6450497"/>
                </a:cubicBezTo>
                <a:cubicBezTo>
                  <a:pt x="7879818" y="6499225"/>
                  <a:pt x="7975268" y="6419271"/>
                  <a:pt x="7877606" y="6450497"/>
                </a:cubicBezTo>
                <a:cubicBezTo>
                  <a:pt x="7779944" y="6481723"/>
                  <a:pt x="7561814" y="6402140"/>
                  <a:pt x="7392384" y="6450497"/>
                </a:cubicBezTo>
                <a:cubicBezTo>
                  <a:pt x="7222954" y="6498854"/>
                  <a:pt x="6955096" y="6419917"/>
                  <a:pt x="6814739" y="6450497"/>
                </a:cubicBezTo>
                <a:cubicBezTo>
                  <a:pt x="6674383" y="6481077"/>
                  <a:pt x="6551181" y="6436042"/>
                  <a:pt x="6329516" y="6450497"/>
                </a:cubicBezTo>
                <a:cubicBezTo>
                  <a:pt x="6107851" y="6464952"/>
                  <a:pt x="5830890" y="6437407"/>
                  <a:pt x="5659448" y="6450497"/>
                </a:cubicBezTo>
                <a:cubicBezTo>
                  <a:pt x="5488006" y="6463587"/>
                  <a:pt x="5313792" y="6448432"/>
                  <a:pt x="5174225" y="6450497"/>
                </a:cubicBezTo>
                <a:cubicBezTo>
                  <a:pt x="5034658" y="6452562"/>
                  <a:pt x="4926326" y="6413560"/>
                  <a:pt x="4689003" y="6450497"/>
                </a:cubicBezTo>
                <a:cubicBezTo>
                  <a:pt x="4451680" y="6487434"/>
                  <a:pt x="4201721" y="6397020"/>
                  <a:pt x="4018934" y="6450497"/>
                </a:cubicBezTo>
                <a:cubicBezTo>
                  <a:pt x="3836147" y="6503974"/>
                  <a:pt x="3426973" y="6387988"/>
                  <a:pt x="3256442" y="6450497"/>
                </a:cubicBezTo>
                <a:cubicBezTo>
                  <a:pt x="3085911" y="6513006"/>
                  <a:pt x="2850238" y="6399955"/>
                  <a:pt x="2493950" y="6450497"/>
                </a:cubicBezTo>
                <a:cubicBezTo>
                  <a:pt x="2137662" y="6501039"/>
                  <a:pt x="1787564" y="6408106"/>
                  <a:pt x="1246236" y="6450497"/>
                </a:cubicBezTo>
                <a:cubicBezTo>
                  <a:pt x="444727" y="6510247"/>
                  <a:pt x="-21073" y="5722520"/>
                  <a:pt x="0" y="5204261"/>
                </a:cubicBezTo>
                <a:cubicBezTo>
                  <a:pt x="-49757" y="5046534"/>
                  <a:pt x="17627" y="4861682"/>
                  <a:pt x="0" y="4638829"/>
                </a:cubicBezTo>
                <a:cubicBezTo>
                  <a:pt x="-17627" y="4415976"/>
                  <a:pt x="68392" y="4242473"/>
                  <a:pt x="0" y="3994236"/>
                </a:cubicBezTo>
                <a:cubicBezTo>
                  <a:pt x="-68392" y="3745999"/>
                  <a:pt x="30580" y="3582402"/>
                  <a:pt x="0" y="3428804"/>
                </a:cubicBezTo>
                <a:cubicBezTo>
                  <a:pt x="-30580" y="3275206"/>
                  <a:pt x="10865" y="3161205"/>
                  <a:pt x="0" y="2982113"/>
                </a:cubicBezTo>
                <a:cubicBezTo>
                  <a:pt x="-10865" y="2803021"/>
                  <a:pt x="63596" y="2495420"/>
                  <a:pt x="0" y="2337520"/>
                </a:cubicBezTo>
                <a:cubicBezTo>
                  <a:pt x="-63596" y="2179620"/>
                  <a:pt x="25017" y="1981936"/>
                  <a:pt x="0" y="1890829"/>
                </a:cubicBezTo>
                <a:cubicBezTo>
                  <a:pt x="-25017" y="1799722"/>
                  <a:pt x="19799" y="1501637"/>
                  <a:pt x="0" y="1246236"/>
                </a:cubicBezTo>
                <a:close/>
              </a:path>
              <a:path w="11734800" h="6450497" stroke="0" extrusionOk="0">
                <a:moveTo>
                  <a:pt x="0" y="1246236"/>
                </a:moveTo>
                <a:cubicBezTo>
                  <a:pt x="-53191" y="605854"/>
                  <a:pt x="532078" y="134468"/>
                  <a:pt x="1246236" y="0"/>
                </a:cubicBezTo>
                <a:cubicBezTo>
                  <a:pt x="1422819" y="-12917"/>
                  <a:pt x="1758272" y="68195"/>
                  <a:pt x="2008728" y="0"/>
                </a:cubicBezTo>
                <a:cubicBezTo>
                  <a:pt x="2259184" y="-68195"/>
                  <a:pt x="2467487" y="30108"/>
                  <a:pt x="2586374" y="0"/>
                </a:cubicBezTo>
                <a:cubicBezTo>
                  <a:pt x="2705261" y="-30108"/>
                  <a:pt x="2796067" y="29018"/>
                  <a:pt x="2979173" y="0"/>
                </a:cubicBezTo>
                <a:cubicBezTo>
                  <a:pt x="3162279" y="-29018"/>
                  <a:pt x="3309567" y="38272"/>
                  <a:pt x="3556818" y="0"/>
                </a:cubicBezTo>
                <a:cubicBezTo>
                  <a:pt x="3804070" y="-38272"/>
                  <a:pt x="3755543" y="16428"/>
                  <a:pt x="3857194" y="0"/>
                </a:cubicBezTo>
                <a:cubicBezTo>
                  <a:pt x="3958845" y="-16428"/>
                  <a:pt x="4199491" y="25478"/>
                  <a:pt x="4342416" y="0"/>
                </a:cubicBezTo>
                <a:cubicBezTo>
                  <a:pt x="4485341" y="-25478"/>
                  <a:pt x="4649569" y="68478"/>
                  <a:pt x="4920061" y="0"/>
                </a:cubicBezTo>
                <a:cubicBezTo>
                  <a:pt x="5190553" y="-68478"/>
                  <a:pt x="5263289" y="35444"/>
                  <a:pt x="5497707" y="0"/>
                </a:cubicBezTo>
                <a:cubicBezTo>
                  <a:pt x="5732125" y="-35444"/>
                  <a:pt x="5981913" y="54358"/>
                  <a:pt x="6167776" y="0"/>
                </a:cubicBezTo>
                <a:cubicBezTo>
                  <a:pt x="6353639" y="-54358"/>
                  <a:pt x="6457893" y="28159"/>
                  <a:pt x="6560575" y="0"/>
                </a:cubicBezTo>
                <a:cubicBezTo>
                  <a:pt x="6663257" y="-28159"/>
                  <a:pt x="6893894" y="7648"/>
                  <a:pt x="7045797" y="0"/>
                </a:cubicBezTo>
                <a:cubicBezTo>
                  <a:pt x="7197700" y="-7648"/>
                  <a:pt x="7426895" y="22447"/>
                  <a:pt x="7715866" y="0"/>
                </a:cubicBezTo>
                <a:cubicBezTo>
                  <a:pt x="8004837" y="-22447"/>
                  <a:pt x="8036231" y="14543"/>
                  <a:pt x="8201088" y="0"/>
                </a:cubicBezTo>
                <a:cubicBezTo>
                  <a:pt x="8365945" y="-14543"/>
                  <a:pt x="8555465" y="39355"/>
                  <a:pt x="8686310" y="0"/>
                </a:cubicBezTo>
                <a:cubicBezTo>
                  <a:pt x="8817155" y="-39355"/>
                  <a:pt x="9244889" y="45309"/>
                  <a:pt x="9448802" y="0"/>
                </a:cubicBezTo>
                <a:cubicBezTo>
                  <a:pt x="9652715" y="-45309"/>
                  <a:pt x="10081435" y="2900"/>
                  <a:pt x="10488564" y="0"/>
                </a:cubicBezTo>
                <a:cubicBezTo>
                  <a:pt x="11156346" y="-37207"/>
                  <a:pt x="11716538" y="497199"/>
                  <a:pt x="11734800" y="1246236"/>
                </a:cubicBezTo>
                <a:cubicBezTo>
                  <a:pt x="11738375" y="1355590"/>
                  <a:pt x="11712375" y="1636314"/>
                  <a:pt x="11734800" y="1772088"/>
                </a:cubicBezTo>
                <a:cubicBezTo>
                  <a:pt x="11757225" y="1907862"/>
                  <a:pt x="11732438" y="2134369"/>
                  <a:pt x="11734800" y="2258360"/>
                </a:cubicBezTo>
                <a:cubicBezTo>
                  <a:pt x="11737162" y="2382351"/>
                  <a:pt x="11731555" y="2569717"/>
                  <a:pt x="11734800" y="2863372"/>
                </a:cubicBezTo>
                <a:cubicBezTo>
                  <a:pt x="11738045" y="3157027"/>
                  <a:pt x="11686075" y="3276075"/>
                  <a:pt x="11734800" y="3428804"/>
                </a:cubicBezTo>
                <a:cubicBezTo>
                  <a:pt x="11783525" y="3581533"/>
                  <a:pt x="11717887" y="3829865"/>
                  <a:pt x="11734800" y="4033816"/>
                </a:cubicBezTo>
                <a:cubicBezTo>
                  <a:pt x="11751713" y="4237767"/>
                  <a:pt x="11713316" y="4476759"/>
                  <a:pt x="11734800" y="4638829"/>
                </a:cubicBezTo>
                <a:cubicBezTo>
                  <a:pt x="11756284" y="4800899"/>
                  <a:pt x="11692322" y="5088679"/>
                  <a:pt x="11734800" y="5204261"/>
                </a:cubicBezTo>
                <a:cubicBezTo>
                  <a:pt x="11549874" y="5835015"/>
                  <a:pt x="11083067" y="6562063"/>
                  <a:pt x="10488564" y="6450497"/>
                </a:cubicBezTo>
                <a:cubicBezTo>
                  <a:pt x="10367001" y="6453719"/>
                  <a:pt x="10280040" y="6428183"/>
                  <a:pt x="10095765" y="6450497"/>
                </a:cubicBezTo>
                <a:cubicBezTo>
                  <a:pt x="9911490" y="6472811"/>
                  <a:pt x="9915091" y="6440638"/>
                  <a:pt x="9795389" y="6450497"/>
                </a:cubicBezTo>
                <a:cubicBezTo>
                  <a:pt x="9675687" y="6460356"/>
                  <a:pt x="9398824" y="6412376"/>
                  <a:pt x="9032897" y="6450497"/>
                </a:cubicBezTo>
                <a:cubicBezTo>
                  <a:pt x="8666970" y="6488618"/>
                  <a:pt x="8762387" y="6423218"/>
                  <a:pt x="8640098" y="6450497"/>
                </a:cubicBezTo>
                <a:cubicBezTo>
                  <a:pt x="8517809" y="6477776"/>
                  <a:pt x="8122959" y="6390039"/>
                  <a:pt x="7970030" y="6450497"/>
                </a:cubicBezTo>
                <a:cubicBezTo>
                  <a:pt x="7817101" y="6510955"/>
                  <a:pt x="7817538" y="6421808"/>
                  <a:pt x="7669654" y="6450497"/>
                </a:cubicBezTo>
                <a:cubicBezTo>
                  <a:pt x="7521770" y="6479186"/>
                  <a:pt x="7300162" y="6448582"/>
                  <a:pt x="7092008" y="6450497"/>
                </a:cubicBezTo>
                <a:cubicBezTo>
                  <a:pt x="6883854" y="6452412"/>
                  <a:pt x="6748882" y="6381575"/>
                  <a:pt x="6421940" y="6450497"/>
                </a:cubicBezTo>
                <a:cubicBezTo>
                  <a:pt x="6094998" y="6519419"/>
                  <a:pt x="6036092" y="6388759"/>
                  <a:pt x="5844294" y="6450497"/>
                </a:cubicBezTo>
                <a:cubicBezTo>
                  <a:pt x="5652496" y="6512235"/>
                  <a:pt x="5547061" y="6402396"/>
                  <a:pt x="5266649" y="6450497"/>
                </a:cubicBezTo>
                <a:cubicBezTo>
                  <a:pt x="4986237" y="6498598"/>
                  <a:pt x="4881306" y="6407104"/>
                  <a:pt x="4596580" y="6450497"/>
                </a:cubicBezTo>
                <a:cubicBezTo>
                  <a:pt x="4311854" y="6493890"/>
                  <a:pt x="4383646" y="6420883"/>
                  <a:pt x="4203781" y="6450497"/>
                </a:cubicBezTo>
                <a:cubicBezTo>
                  <a:pt x="4023916" y="6480111"/>
                  <a:pt x="3908414" y="6414841"/>
                  <a:pt x="3718559" y="6450497"/>
                </a:cubicBezTo>
                <a:cubicBezTo>
                  <a:pt x="3528704" y="6486153"/>
                  <a:pt x="3349901" y="6411341"/>
                  <a:pt x="3233337" y="6450497"/>
                </a:cubicBezTo>
                <a:cubicBezTo>
                  <a:pt x="3116773" y="6489653"/>
                  <a:pt x="2949097" y="6432813"/>
                  <a:pt x="2840538" y="6450497"/>
                </a:cubicBezTo>
                <a:cubicBezTo>
                  <a:pt x="2731979" y="6468181"/>
                  <a:pt x="2585996" y="6406361"/>
                  <a:pt x="2447739" y="6450497"/>
                </a:cubicBezTo>
                <a:cubicBezTo>
                  <a:pt x="2309482" y="6494633"/>
                  <a:pt x="1949817" y="6443391"/>
                  <a:pt x="1777670" y="6450497"/>
                </a:cubicBezTo>
                <a:cubicBezTo>
                  <a:pt x="1605523" y="6457603"/>
                  <a:pt x="1413038" y="6415878"/>
                  <a:pt x="1246236" y="6450497"/>
                </a:cubicBezTo>
                <a:cubicBezTo>
                  <a:pt x="523104" y="6470691"/>
                  <a:pt x="-78366" y="5833503"/>
                  <a:pt x="0" y="5204261"/>
                </a:cubicBezTo>
                <a:cubicBezTo>
                  <a:pt x="-63054" y="5071384"/>
                  <a:pt x="71168" y="4900508"/>
                  <a:pt x="0" y="4599249"/>
                </a:cubicBezTo>
                <a:cubicBezTo>
                  <a:pt x="-71168" y="4297990"/>
                  <a:pt x="18662" y="4221915"/>
                  <a:pt x="0" y="4033816"/>
                </a:cubicBezTo>
                <a:cubicBezTo>
                  <a:pt x="-18662" y="3845717"/>
                  <a:pt x="52051" y="3734330"/>
                  <a:pt x="0" y="3507965"/>
                </a:cubicBezTo>
                <a:cubicBezTo>
                  <a:pt x="-52051" y="3281600"/>
                  <a:pt x="20614" y="3250128"/>
                  <a:pt x="0" y="3021693"/>
                </a:cubicBezTo>
                <a:cubicBezTo>
                  <a:pt x="-20614" y="2793258"/>
                  <a:pt x="37341" y="2736048"/>
                  <a:pt x="0" y="2535421"/>
                </a:cubicBezTo>
                <a:cubicBezTo>
                  <a:pt x="-37341" y="2334794"/>
                  <a:pt x="61966" y="2153009"/>
                  <a:pt x="0" y="2009569"/>
                </a:cubicBezTo>
                <a:cubicBezTo>
                  <a:pt x="-61966" y="1866129"/>
                  <a:pt x="75390" y="1483675"/>
                  <a:pt x="0" y="1246236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932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889507"/>
              </p:ext>
            </p:extLst>
          </p:nvPr>
        </p:nvGraphicFramePr>
        <p:xfrm>
          <a:off x="1023730" y="1499321"/>
          <a:ext cx="10227366" cy="28341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06650">
                  <a:extLst>
                    <a:ext uri="{9D8B030D-6E8A-4147-A177-3AD203B41FA5}">
                      <a16:colId xmlns:a16="http://schemas.microsoft.com/office/drawing/2014/main" val="2629154648"/>
                    </a:ext>
                  </a:extLst>
                </a:gridCol>
                <a:gridCol w="4217128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340358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trái</a:t>
                      </a:r>
                      <a:r>
                        <a:rPr lang="en-US" sz="30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nghĩa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7085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000" b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30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3747052" y="2246245"/>
            <a:ext cx="2604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466521" y="2246245"/>
            <a:ext cx="208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871790" y="2256184"/>
            <a:ext cx="12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8726555" y="2266123"/>
            <a:ext cx="183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8C1CE-77DB-4F86-94D4-CD38CCD52A2B}"/>
              </a:ext>
            </a:extLst>
          </p:cNvPr>
          <p:cNvSpPr txBox="1"/>
          <p:nvPr/>
        </p:nvSpPr>
        <p:spPr>
          <a:xfrm>
            <a:off x="4909929" y="2971802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1AE03-DD02-479D-AC85-86EC776CDBDA}"/>
              </a:ext>
            </a:extLst>
          </p:cNvPr>
          <p:cNvSpPr txBox="1"/>
          <p:nvPr/>
        </p:nvSpPr>
        <p:spPr>
          <a:xfrm>
            <a:off x="8458198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B290D-F16D-443D-84AB-4D2D07EBA79A}"/>
              </a:ext>
            </a:extLst>
          </p:cNvPr>
          <p:cNvSpPr txBox="1"/>
          <p:nvPr/>
        </p:nvSpPr>
        <p:spPr>
          <a:xfrm>
            <a:off x="9402415" y="2892288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E64525-9D8B-4EFC-B5D2-F8EF38810033}"/>
              </a:ext>
            </a:extLst>
          </p:cNvPr>
          <p:cNvSpPr txBox="1"/>
          <p:nvPr/>
        </p:nvSpPr>
        <p:spPr>
          <a:xfrm>
            <a:off x="4870173" y="3697359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59E6F4-026F-48DA-A40C-950549DDD4DD}"/>
              </a:ext>
            </a:extLst>
          </p:cNvPr>
          <p:cNvSpPr txBox="1"/>
          <p:nvPr/>
        </p:nvSpPr>
        <p:spPr>
          <a:xfrm>
            <a:off x="8746434" y="3647663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880080"/>
            <a:ext cx="11366696" cy="57112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72544" y="66862"/>
            <a:ext cx="5768523" cy="1067932"/>
            <a:chOff x="3364138" y="66862"/>
            <a:chExt cx="5597073" cy="106793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FCA5F1C-F9DE-424A-95B6-EA7F8FF66616}"/>
                </a:ext>
              </a:extLst>
            </p:cNvPr>
            <p:cNvSpPr/>
            <p:nvPr/>
          </p:nvSpPr>
          <p:spPr>
            <a:xfrm>
              <a:off x="3638550" y="169579"/>
              <a:ext cx="5048250" cy="954371"/>
            </a:xfrm>
            <a:prstGeom prst="roundRect">
              <a:avLst/>
            </a:prstGeom>
            <a:solidFill>
              <a:srgbClr val="A7D5C3"/>
            </a:solidFill>
            <a:ln>
              <a:noFill/>
            </a:ln>
            <a:effectLst>
              <a:outerShdw blurRad="127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138" y="66862"/>
              <a:ext cx="5597073" cy="106793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37056" y="1513048"/>
            <a:ext cx="10917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ràng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28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95C56DD9-DB03-40CA-B2B4-8698D8188970}"/>
              </a:ext>
            </a:extLst>
          </p:cNvPr>
          <p:cNvSpPr/>
          <p:nvPr/>
        </p:nvSpPr>
        <p:spPr>
          <a:xfrm>
            <a:off x="2594113" y="646043"/>
            <a:ext cx="7573617" cy="1460086"/>
          </a:xfrm>
          <a:prstGeom prst="wedgeRoundRectCallout">
            <a:avLst>
              <a:gd name="adj1" fmla="val -44760"/>
              <a:gd name="adj2" fmla="val 82862"/>
              <a:gd name="adj3" fmla="val 16667"/>
            </a:avLst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GB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6E722B1-0FD5-4191-8491-241BE27909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35" y="1897560"/>
            <a:ext cx="4151326" cy="518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54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1149;p34"/>
          <p:cNvSpPr/>
          <p:nvPr/>
        </p:nvSpPr>
        <p:spPr>
          <a:xfrm>
            <a:off x="7851034" y="210864"/>
            <a:ext cx="1305209" cy="667037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6E6559-213B-4219-A19C-40EF33080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2782"/>
            <a:ext cx="12987571" cy="2172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A5CB0C-2101-406C-8746-86492D493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061" y="109333"/>
            <a:ext cx="5761501" cy="17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11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880080"/>
            <a:ext cx="11366696" cy="571122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72544" y="66862"/>
            <a:ext cx="5768523" cy="1067932"/>
            <a:chOff x="3364138" y="66862"/>
            <a:chExt cx="5597073" cy="1067932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BFCA5F1C-F9DE-424A-95B6-EA7F8FF66616}"/>
                </a:ext>
              </a:extLst>
            </p:cNvPr>
            <p:cNvSpPr/>
            <p:nvPr/>
          </p:nvSpPr>
          <p:spPr>
            <a:xfrm>
              <a:off x="3638550" y="169579"/>
              <a:ext cx="5048250" cy="954371"/>
            </a:xfrm>
            <a:prstGeom prst="roundRect">
              <a:avLst/>
            </a:prstGeom>
            <a:solidFill>
              <a:srgbClr val="A7D5C3"/>
            </a:solidFill>
            <a:ln>
              <a:noFill/>
            </a:ln>
            <a:effectLst>
              <a:outerShdw blurRad="127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138" y="66862"/>
              <a:ext cx="5597073" cy="106793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637056" y="1513048"/>
            <a:ext cx="10917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rõ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ràng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23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820899"/>
            <a:ext cx="11635907" cy="5575045"/>
          </a:xfrm>
          <a:prstGeom prst="roundRect">
            <a:avLst>
              <a:gd name="adj" fmla="val 38426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字魂80号-萌趣小鱼体" panose="00000500000000000000" pitchFamily="2" charset="-122"/>
              <a:ea typeface="字魂80号-萌趣小鱼体" panose="00000500000000000000" pitchFamily="2" charset="-122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F79B-839B-4BBB-8541-BB9526310F35}"/>
              </a:ext>
            </a:extLst>
          </p:cNvPr>
          <p:cNvSpPr txBox="1"/>
          <p:nvPr/>
        </p:nvSpPr>
        <p:spPr>
          <a:xfrm>
            <a:off x="1083365" y="139148"/>
            <a:ext cx="10873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350" y="1123121"/>
            <a:ext cx="6752190" cy="474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12FD94-33B4-2F10-8F25-27D4C4286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00" y="2763053"/>
            <a:ext cx="11160000" cy="3619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19AB16-54D9-EFFF-B8B2-5F4E30178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429500" cy="208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EE7168-2F2A-7F21-AB4C-212D566A2FB4}"/>
              </a:ext>
            </a:extLst>
          </p:cNvPr>
          <p:cNvSpPr txBox="1"/>
          <p:nvPr/>
        </p:nvSpPr>
        <p:spPr>
          <a:xfrm>
            <a:off x="818812" y="1318558"/>
            <a:ext cx="5277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LNTH-Hoa Nho LNTH" pitchFamily="2" charset="0"/>
                <a:ea typeface="+mn-ea"/>
                <a:cs typeface="+mn-cs"/>
              </a:rPr>
              <a:t>HOẠT ĐỘNG NHÓM 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08EF10-302C-8E56-260F-E727EB3D28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6403" y="0"/>
            <a:ext cx="439559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9AABB6-A67E-DA48-562C-C2BA89DE7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3B4A45-4CC4-AC0A-995E-7465B7BD323A}"/>
              </a:ext>
            </a:extLst>
          </p:cNvPr>
          <p:cNvSpPr/>
          <p:nvPr/>
        </p:nvSpPr>
        <p:spPr>
          <a:xfrm>
            <a:off x="515999" y="459000"/>
            <a:ext cx="11453393" cy="5940000"/>
          </a:xfrm>
          <a:custGeom>
            <a:avLst/>
            <a:gdLst>
              <a:gd name="connsiteX0" fmla="*/ 0 w 11453393"/>
              <a:gd name="connsiteY0" fmla="*/ 303118 h 5940000"/>
              <a:gd name="connsiteX1" fmla="*/ 303118 w 11453393"/>
              <a:gd name="connsiteY1" fmla="*/ 0 h 5940000"/>
              <a:gd name="connsiteX2" fmla="*/ 981065 w 11453393"/>
              <a:gd name="connsiteY2" fmla="*/ 0 h 5940000"/>
              <a:gd name="connsiteX3" fmla="*/ 1333598 w 11453393"/>
              <a:gd name="connsiteY3" fmla="*/ 0 h 5940000"/>
              <a:gd name="connsiteX4" fmla="*/ 1903074 w 11453393"/>
              <a:gd name="connsiteY4" fmla="*/ 0 h 5940000"/>
              <a:gd name="connsiteX5" fmla="*/ 2797964 w 11453393"/>
              <a:gd name="connsiteY5" fmla="*/ 0 h 5940000"/>
              <a:gd name="connsiteX6" fmla="*/ 3150497 w 11453393"/>
              <a:gd name="connsiteY6" fmla="*/ 0 h 5940000"/>
              <a:gd name="connsiteX7" fmla="*/ 3503029 w 11453393"/>
              <a:gd name="connsiteY7" fmla="*/ 0 h 5940000"/>
              <a:gd name="connsiteX8" fmla="*/ 3964033 w 11453393"/>
              <a:gd name="connsiteY8" fmla="*/ 0 h 5940000"/>
              <a:gd name="connsiteX9" fmla="*/ 4641981 w 11453393"/>
              <a:gd name="connsiteY9" fmla="*/ 0 h 5940000"/>
              <a:gd name="connsiteX10" fmla="*/ 5211457 w 11453393"/>
              <a:gd name="connsiteY10" fmla="*/ 0 h 5940000"/>
              <a:gd name="connsiteX11" fmla="*/ 5889404 w 11453393"/>
              <a:gd name="connsiteY11" fmla="*/ 0 h 5940000"/>
              <a:gd name="connsiteX12" fmla="*/ 6675823 w 11453393"/>
              <a:gd name="connsiteY12" fmla="*/ 0 h 5940000"/>
              <a:gd name="connsiteX13" fmla="*/ 7462242 w 11453393"/>
              <a:gd name="connsiteY13" fmla="*/ 0 h 5940000"/>
              <a:gd name="connsiteX14" fmla="*/ 8031717 w 11453393"/>
              <a:gd name="connsiteY14" fmla="*/ 0 h 5940000"/>
              <a:gd name="connsiteX15" fmla="*/ 8818136 w 11453393"/>
              <a:gd name="connsiteY15" fmla="*/ 0 h 5940000"/>
              <a:gd name="connsiteX16" fmla="*/ 9713027 w 11453393"/>
              <a:gd name="connsiteY16" fmla="*/ 0 h 5940000"/>
              <a:gd name="connsiteX17" fmla="*/ 11150275 w 11453393"/>
              <a:gd name="connsiteY17" fmla="*/ 0 h 5940000"/>
              <a:gd name="connsiteX18" fmla="*/ 11453393 w 11453393"/>
              <a:gd name="connsiteY18" fmla="*/ 303118 h 5940000"/>
              <a:gd name="connsiteX19" fmla="*/ 11453393 w 11453393"/>
              <a:gd name="connsiteY19" fmla="*/ 916501 h 5940000"/>
              <a:gd name="connsiteX20" fmla="*/ 11453393 w 11453393"/>
              <a:gd name="connsiteY20" fmla="*/ 1476546 h 5940000"/>
              <a:gd name="connsiteX21" fmla="*/ 11453393 w 11453393"/>
              <a:gd name="connsiteY21" fmla="*/ 1983254 h 5940000"/>
              <a:gd name="connsiteX22" fmla="*/ 11453393 w 11453393"/>
              <a:gd name="connsiteY22" fmla="*/ 2756649 h 5940000"/>
              <a:gd name="connsiteX23" fmla="*/ 11453393 w 11453393"/>
              <a:gd name="connsiteY23" fmla="*/ 3530045 h 5940000"/>
              <a:gd name="connsiteX24" fmla="*/ 11453393 w 11453393"/>
              <a:gd name="connsiteY24" fmla="*/ 4303441 h 5940000"/>
              <a:gd name="connsiteX25" fmla="*/ 11453393 w 11453393"/>
              <a:gd name="connsiteY25" fmla="*/ 4863486 h 5940000"/>
              <a:gd name="connsiteX26" fmla="*/ 11453393 w 11453393"/>
              <a:gd name="connsiteY26" fmla="*/ 5636882 h 5940000"/>
              <a:gd name="connsiteX27" fmla="*/ 11150275 w 11453393"/>
              <a:gd name="connsiteY27" fmla="*/ 5940000 h 5940000"/>
              <a:gd name="connsiteX28" fmla="*/ 10472328 w 11453393"/>
              <a:gd name="connsiteY28" fmla="*/ 5940000 h 5940000"/>
              <a:gd name="connsiteX29" fmla="*/ 10119795 w 11453393"/>
              <a:gd name="connsiteY29" fmla="*/ 5940000 h 5940000"/>
              <a:gd name="connsiteX30" fmla="*/ 9550319 w 11453393"/>
              <a:gd name="connsiteY30" fmla="*/ 5940000 h 5940000"/>
              <a:gd name="connsiteX31" fmla="*/ 8763900 w 11453393"/>
              <a:gd name="connsiteY31" fmla="*/ 5940000 h 5940000"/>
              <a:gd name="connsiteX32" fmla="*/ 8085953 w 11453393"/>
              <a:gd name="connsiteY32" fmla="*/ 5940000 h 5940000"/>
              <a:gd name="connsiteX33" fmla="*/ 7299534 w 11453393"/>
              <a:gd name="connsiteY33" fmla="*/ 5940000 h 5940000"/>
              <a:gd name="connsiteX34" fmla="*/ 6513115 w 11453393"/>
              <a:gd name="connsiteY34" fmla="*/ 5940000 h 5940000"/>
              <a:gd name="connsiteX35" fmla="*/ 5618225 w 11453393"/>
              <a:gd name="connsiteY35" fmla="*/ 5940000 h 5940000"/>
              <a:gd name="connsiteX36" fmla="*/ 4723334 w 11453393"/>
              <a:gd name="connsiteY36" fmla="*/ 5940000 h 5940000"/>
              <a:gd name="connsiteX37" fmla="*/ 4153859 w 11453393"/>
              <a:gd name="connsiteY37" fmla="*/ 5940000 h 5940000"/>
              <a:gd name="connsiteX38" fmla="*/ 3258968 w 11453393"/>
              <a:gd name="connsiteY38" fmla="*/ 5940000 h 5940000"/>
              <a:gd name="connsiteX39" fmla="*/ 2689493 w 11453393"/>
              <a:gd name="connsiteY39" fmla="*/ 5940000 h 5940000"/>
              <a:gd name="connsiteX40" fmla="*/ 1903074 w 11453393"/>
              <a:gd name="connsiteY40" fmla="*/ 5940000 h 5940000"/>
              <a:gd name="connsiteX41" fmla="*/ 1225126 w 11453393"/>
              <a:gd name="connsiteY41" fmla="*/ 5940000 h 5940000"/>
              <a:gd name="connsiteX42" fmla="*/ 303118 w 11453393"/>
              <a:gd name="connsiteY42" fmla="*/ 5940000 h 5940000"/>
              <a:gd name="connsiteX43" fmla="*/ 0 w 11453393"/>
              <a:gd name="connsiteY43" fmla="*/ 5636882 h 5940000"/>
              <a:gd name="connsiteX44" fmla="*/ 0 w 11453393"/>
              <a:gd name="connsiteY44" fmla="*/ 4863486 h 5940000"/>
              <a:gd name="connsiteX45" fmla="*/ 0 w 11453393"/>
              <a:gd name="connsiteY45" fmla="*/ 4356779 h 5940000"/>
              <a:gd name="connsiteX46" fmla="*/ 0 w 11453393"/>
              <a:gd name="connsiteY46" fmla="*/ 3743396 h 5940000"/>
              <a:gd name="connsiteX47" fmla="*/ 0 w 11453393"/>
              <a:gd name="connsiteY47" fmla="*/ 3130013 h 5940000"/>
              <a:gd name="connsiteX48" fmla="*/ 0 w 11453393"/>
              <a:gd name="connsiteY48" fmla="*/ 2569968 h 5940000"/>
              <a:gd name="connsiteX49" fmla="*/ 0 w 11453393"/>
              <a:gd name="connsiteY49" fmla="*/ 1849910 h 5940000"/>
              <a:gd name="connsiteX50" fmla="*/ 0 w 11453393"/>
              <a:gd name="connsiteY50" fmla="*/ 1129851 h 5940000"/>
              <a:gd name="connsiteX51" fmla="*/ 0 w 11453393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53393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78398" y="16123"/>
                  <a:pt x="660071" y="24116"/>
                  <a:pt x="981065" y="0"/>
                </a:cubicBezTo>
                <a:cubicBezTo>
                  <a:pt x="1302059" y="-24116"/>
                  <a:pt x="1182834" y="-14209"/>
                  <a:pt x="1333598" y="0"/>
                </a:cubicBezTo>
                <a:cubicBezTo>
                  <a:pt x="1484362" y="14209"/>
                  <a:pt x="1765348" y="7950"/>
                  <a:pt x="1903074" y="0"/>
                </a:cubicBezTo>
                <a:cubicBezTo>
                  <a:pt x="2040800" y="-7950"/>
                  <a:pt x="2594036" y="15444"/>
                  <a:pt x="2797964" y="0"/>
                </a:cubicBezTo>
                <a:cubicBezTo>
                  <a:pt x="3001892" y="-15444"/>
                  <a:pt x="3056424" y="-17308"/>
                  <a:pt x="3150497" y="0"/>
                </a:cubicBezTo>
                <a:cubicBezTo>
                  <a:pt x="3244570" y="17308"/>
                  <a:pt x="3342837" y="-6852"/>
                  <a:pt x="3503029" y="0"/>
                </a:cubicBezTo>
                <a:cubicBezTo>
                  <a:pt x="3663221" y="6852"/>
                  <a:pt x="3755937" y="-6403"/>
                  <a:pt x="3964033" y="0"/>
                </a:cubicBezTo>
                <a:cubicBezTo>
                  <a:pt x="4172129" y="6403"/>
                  <a:pt x="4418531" y="16578"/>
                  <a:pt x="4641981" y="0"/>
                </a:cubicBezTo>
                <a:cubicBezTo>
                  <a:pt x="4865431" y="-16578"/>
                  <a:pt x="5088611" y="2473"/>
                  <a:pt x="5211457" y="0"/>
                </a:cubicBezTo>
                <a:cubicBezTo>
                  <a:pt x="5334303" y="-2473"/>
                  <a:pt x="5616684" y="10537"/>
                  <a:pt x="5889404" y="0"/>
                </a:cubicBezTo>
                <a:cubicBezTo>
                  <a:pt x="6162124" y="-10537"/>
                  <a:pt x="6445303" y="-31615"/>
                  <a:pt x="6675823" y="0"/>
                </a:cubicBezTo>
                <a:cubicBezTo>
                  <a:pt x="6906343" y="31615"/>
                  <a:pt x="7170705" y="13862"/>
                  <a:pt x="7462242" y="0"/>
                </a:cubicBezTo>
                <a:cubicBezTo>
                  <a:pt x="7753779" y="-13862"/>
                  <a:pt x="7813302" y="-12465"/>
                  <a:pt x="8031717" y="0"/>
                </a:cubicBezTo>
                <a:cubicBezTo>
                  <a:pt x="8250132" y="12465"/>
                  <a:pt x="8519222" y="15709"/>
                  <a:pt x="8818136" y="0"/>
                </a:cubicBezTo>
                <a:cubicBezTo>
                  <a:pt x="9117050" y="-15709"/>
                  <a:pt x="9382262" y="13725"/>
                  <a:pt x="9713027" y="0"/>
                </a:cubicBezTo>
                <a:cubicBezTo>
                  <a:pt x="10043792" y="-13725"/>
                  <a:pt x="10770472" y="-1928"/>
                  <a:pt x="11150275" y="0"/>
                </a:cubicBezTo>
                <a:cubicBezTo>
                  <a:pt x="11308642" y="-4939"/>
                  <a:pt x="11450883" y="140142"/>
                  <a:pt x="11453393" y="303118"/>
                </a:cubicBezTo>
                <a:cubicBezTo>
                  <a:pt x="11476732" y="580109"/>
                  <a:pt x="11457886" y="716227"/>
                  <a:pt x="11453393" y="916501"/>
                </a:cubicBezTo>
                <a:cubicBezTo>
                  <a:pt x="11448900" y="1116775"/>
                  <a:pt x="11453577" y="1224573"/>
                  <a:pt x="11453393" y="1476546"/>
                </a:cubicBezTo>
                <a:cubicBezTo>
                  <a:pt x="11453209" y="1728519"/>
                  <a:pt x="11451497" y="1762362"/>
                  <a:pt x="11453393" y="1983254"/>
                </a:cubicBezTo>
                <a:cubicBezTo>
                  <a:pt x="11455289" y="2204146"/>
                  <a:pt x="11459010" y="2506599"/>
                  <a:pt x="11453393" y="2756649"/>
                </a:cubicBezTo>
                <a:cubicBezTo>
                  <a:pt x="11447776" y="3006699"/>
                  <a:pt x="11485607" y="3223193"/>
                  <a:pt x="11453393" y="3530045"/>
                </a:cubicBezTo>
                <a:cubicBezTo>
                  <a:pt x="11421179" y="3836897"/>
                  <a:pt x="11417409" y="4045414"/>
                  <a:pt x="11453393" y="4303441"/>
                </a:cubicBezTo>
                <a:cubicBezTo>
                  <a:pt x="11489377" y="4561468"/>
                  <a:pt x="11432999" y="4701152"/>
                  <a:pt x="11453393" y="4863486"/>
                </a:cubicBezTo>
                <a:cubicBezTo>
                  <a:pt x="11473787" y="5025820"/>
                  <a:pt x="11459624" y="5467040"/>
                  <a:pt x="11453393" y="5636882"/>
                </a:cubicBezTo>
                <a:cubicBezTo>
                  <a:pt x="11471093" y="5790838"/>
                  <a:pt x="11300555" y="5920042"/>
                  <a:pt x="11150275" y="5940000"/>
                </a:cubicBezTo>
                <a:cubicBezTo>
                  <a:pt x="11003099" y="5947474"/>
                  <a:pt x="10762477" y="5942102"/>
                  <a:pt x="10472328" y="5940000"/>
                </a:cubicBezTo>
                <a:cubicBezTo>
                  <a:pt x="10182179" y="5937898"/>
                  <a:pt x="10263379" y="5944944"/>
                  <a:pt x="10119795" y="5940000"/>
                </a:cubicBezTo>
                <a:cubicBezTo>
                  <a:pt x="9976211" y="5935056"/>
                  <a:pt x="9690627" y="5951177"/>
                  <a:pt x="9550319" y="5940000"/>
                </a:cubicBezTo>
                <a:cubicBezTo>
                  <a:pt x="9410011" y="5928823"/>
                  <a:pt x="9101744" y="5918949"/>
                  <a:pt x="8763900" y="5940000"/>
                </a:cubicBezTo>
                <a:cubicBezTo>
                  <a:pt x="8426056" y="5961051"/>
                  <a:pt x="8406007" y="5963959"/>
                  <a:pt x="8085953" y="5940000"/>
                </a:cubicBezTo>
                <a:cubicBezTo>
                  <a:pt x="7765899" y="5916041"/>
                  <a:pt x="7468535" y="5916884"/>
                  <a:pt x="7299534" y="5940000"/>
                </a:cubicBezTo>
                <a:cubicBezTo>
                  <a:pt x="7130533" y="5963116"/>
                  <a:pt x="6899571" y="5908602"/>
                  <a:pt x="6513115" y="5940000"/>
                </a:cubicBezTo>
                <a:cubicBezTo>
                  <a:pt x="6126659" y="5971398"/>
                  <a:pt x="5885109" y="5967423"/>
                  <a:pt x="5618225" y="5940000"/>
                </a:cubicBezTo>
                <a:cubicBezTo>
                  <a:pt x="5351341" y="5912578"/>
                  <a:pt x="5112962" y="5950735"/>
                  <a:pt x="4723334" y="5940000"/>
                </a:cubicBezTo>
                <a:cubicBezTo>
                  <a:pt x="4333706" y="5929265"/>
                  <a:pt x="4335319" y="5940165"/>
                  <a:pt x="4153859" y="5940000"/>
                </a:cubicBezTo>
                <a:cubicBezTo>
                  <a:pt x="3972399" y="5939835"/>
                  <a:pt x="3465594" y="5950982"/>
                  <a:pt x="3258968" y="5940000"/>
                </a:cubicBezTo>
                <a:cubicBezTo>
                  <a:pt x="3052342" y="5929018"/>
                  <a:pt x="2823010" y="5930049"/>
                  <a:pt x="2689493" y="5940000"/>
                </a:cubicBezTo>
                <a:cubicBezTo>
                  <a:pt x="2555976" y="5949951"/>
                  <a:pt x="2140319" y="5948005"/>
                  <a:pt x="1903074" y="5940000"/>
                </a:cubicBezTo>
                <a:cubicBezTo>
                  <a:pt x="1665829" y="5931995"/>
                  <a:pt x="1389374" y="5933898"/>
                  <a:pt x="1225126" y="5940000"/>
                </a:cubicBezTo>
                <a:cubicBezTo>
                  <a:pt x="1060878" y="5946102"/>
                  <a:pt x="577370" y="5957868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453393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20605" y="331"/>
                  <a:pt x="590012" y="-2839"/>
                  <a:pt x="764122" y="0"/>
                </a:cubicBezTo>
                <a:cubicBezTo>
                  <a:pt x="938232" y="2839"/>
                  <a:pt x="1197490" y="23578"/>
                  <a:pt x="1333598" y="0"/>
                </a:cubicBezTo>
                <a:cubicBezTo>
                  <a:pt x="1469706" y="-23578"/>
                  <a:pt x="1964325" y="38545"/>
                  <a:pt x="2228488" y="0"/>
                </a:cubicBezTo>
                <a:cubicBezTo>
                  <a:pt x="2492651" y="-38545"/>
                  <a:pt x="2854640" y="-6315"/>
                  <a:pt x="3014907" y="0"/>
                </a:cubicBezTo>
                <a:cubicBezTo>
                  <a:pt x="3175174" y="6315"/>
                  <a:pt x="3573592" y="-24950"/>
                  <a:pt x="3909798" y="0"/>
                </a:cubicBezTo>
                <a:cubicBezTo>
                  <a:pt x="4246004" y="24950"/>
                  <a:pt x="4180148" y="-15258"/>
                  <a:pt x="4370802" y="0"/>
                </a:cubicBezTo>
                <a:cubicBezTo>
                  <a:pt x="4561456" y="15258"/>
                  <a:pt x="4764895" y="4603"/>
                  <a:pt x="4940278" y="0"/>
                </a:cubicBezTo>
                <a:cubicBezTo>
                  <a:pt x="5115661" y="-4603"/>
                  <a:pt x="5382648" y="-31518"/>
                  <a:pt x="5726697" y="0"/>
                </a:cubicBezTo>
                <a:cubicBezTo>
                  <a:pt x="6070746" y="31518"/>
                  <a:pt x="5965174" y="790"/>
                  <a:pt x="6079229" y="0"/>
                </a:cubicBezTo>
                <a:cubicBezTo>
                  <a:pt x="6193284" y="-790"/>
                  <a:pt x="6422111" y="-5154"/>
                  <a:pt x="6540233" y="0"/>
                </a:cubicBezTo>
                <a:cubicBezTo>
                  <a:pt x="6658355" y="5154"/>
                  <a:pt x="7185697" y="40805"/>
                  <a:pt x="7435124" y="0"/>
                </a:cubicBezTo>
                <a:cubicBezTo>
                  <a:pt x="7684551" y="-40805"/>
                  <a:pt x="7638478" y="12201"/>
                  <a:pt x="7787656" y="0"/>
                </a:cubicBezTo>
                <a:cubicBezTo>
                  <a:pt x="7936834" y="-12201"/>
                  <a:pt x="8161090" y="25737"/>
                  <a:pt x="8465604" y="0"/>
                </a:cubicBezTo>
                <a:cubicBezTo>
                  <a:pt x="8770118" y="-25737"/>
                  <a:pt x="8831864" y="11011"/>
                  <a:pt x="8926608" y="0"/>
                </a:cubicBezTo>
                <a:cubicBezTo>
                  <a:pt x="9021352" y="-11011"/>
                  <a:pt x="9459314" y="-25414"/>
                  <a:pt x="9713027" y="0"/>
                </a:cubicBezTo>
                <a:cubicBezTo>
                  <a:pt x="9966740" y="25414"/>
                  <a:pt x="10455355" y="71386"/>
                  <a:pt x="11150275" y="0"/>
                </a:cubicBezTo>
                <a:cubicBezTo>
                  <a:pt x="11317034" y="23772"/>
                  <a:pt x="11457182" y="152892"/>
                  <a:pt x="11453393" y="303118"/>
                </a:cubicBezTo>
                <a:cubicBezTo>
                  <a:pt x="11487515" y="564935"/>
                  <a:pt x="11480320" y="822649"/>
                  <a:pt x="11453393" y="1023176"/>
                </a:cubicBezTo>
                <a:cubicBezTo>
                  <a:pt x="11426466" y="1223703"/>
                  <a:pt x="11480889" y="1394257"/>
                  <a:pt x="11453393" y="1636559"/>
                </a:cubicBezTo>
                <a:cubicBezTo>
                  <a:pt x="11425897" y="1878861"/>
                  <a:pt x="11461902" y="2079534"/>
                  <a:pt x="11453393" y="2196604"/>
                </a:cubicBezTo>
                <a:cubicBezTo>
                  <a:pt x="11444884" y="2313674"/>
                  <a:pt x="11439581" y="2633801"/>
                  <a:pt x="11453393" y="2756649"/>
                </a:cubicBezTo>
                <a:cubicBezTo>
                  <a:pt x="11467205" y="2879497"/>
                  <a:pt x="11425869" y="3142314"/>
                  <a:pt x="11453393" y="3316695"/>
                </a:cubicBezTo>
                <a:cubicBezTo>
                  <a:pt x="11480917" y="3491076"/>
                  <a:pt x="11446981" y="3702272"/>
                  <a:pt x="11453393" y="3930078"/>
                </a:cubicBezTo>
                <a:cubicBezTo>
                  <a:pt x="11459805" y="4157884"/>
                  <a:pt x="11479170" y="4341332"/>
                  <a:pt x="11453393" y="4543460"/>
                </a:cubicBezTo>
                <a:cubicBezTo>
                  <a:pt x="11427616" y="4745588"/>
                  <a:pt x="11419310" y="5415548"/>
                  <a:pt x="11453393" y="5636882"/>
                </a:cubicBezTo>
                <a:cubicBezTo>
                  <a:pt x="11425601" y="5810680"/>
                  <a:pt x="11342482" y="5938000"/>
                  <a:pt x="11150275" y="5940000"/>
                </a:cubicBezTo>
                <a:cubicBezTo>
                  <a:pt x="10766768" y="5908917"/>
                  <a:pt x="10635274" y="5942694"/>
                  <a:pt x="10255385" y="5940000"/>
                </a:cubicBezTo>
                <a:cubicBezTo>
                  <a:pt x="9875496" y="5937307"/>
                  <a:pt x="9669100" y="5976154"/>
                  <a:pt x="9468966" y="5940000"/>
                </a:cubicBezTo>
                <a:cubicBezTo>
                  <a:pt x="9268832" y="5903846"/>
                  <a:pt x="8903693" y="5983015"/>
                  <a:pt x="8574075" y="5940000"/>
                </a:cubicBezTo>
                <a:cubicBezTo>
                  <a:pt x="8244457" y="5896985"/>
                  <a:pt x="8385262" y="5925456"/>
                  <a:pt x="8221543" y="5940000"/>
                </a:cubicBezTo>
                <a:cubicBezTo>
                  <a:pt x="8057824" y="5954544"/>
                  <a:pt x="7803567" y="5926088"/>
                  <a:pt x="7435124" y="5940000"/>
                </a:cubicBezTo>
                <a:cubicBezTo>
                  <a:pt x="7066681" y="5953912"/>
                  <a:pt x="6943434" y="5908514"/>
                  <a:pt x="6648705" y="5940000"/>
                </a:cubicBezTo>
                <a:cubicBezTo>
                  <a:pt x="6353976" y="5971486"/>
                  <a:pt x="6139403" y="5934872"/>
                  <a:pt x="5862286" y="5940000"/>
                </a:cubicBezTo>
                <a:cubicBezTo>
                  <a:pt x="5585169" y="5945128"/>
                  <a:pt x="5551929" y="5935402"/>
                  <a:pt x="5292810" y="5940000"/>
                </a:cubicBezTo>
                <a:cubicBezTo>
                  <a:pt x="5033691" y="5944598"/>
                  <a:pt x="4822546" y="5957861"/>
                  <a:pt x="4614863" y="5940000"/>
                </a:cubicBezTo>
                <a:cubicBezTo>
                  <a:pt x="4407180" y="5922139"/>
                  <a:pt x="4395035" y="5930509"/>
                  <a:pt x="4262330" y="5940000"/>
                </a:cubicBezTo>
                <a:cubicBezTo>
                  <a:pt x="4129625" y="5949491"/>
                  <a:pt x="4054188" y="5942802"/>
                  <a:pt x="3909798" y="5940000"/>
                </a:cubicBezTo>
                <a:cubicBezTo>
                  <a:pt x="3765408" y="5937198"/>
                  <a:pt x="3336749" y="5974079"/>
                  <a:pt x="3014907" y="5940000"/>
                </a:cubicBezTo>
                <a:cubicBezTo>
                  <a:pt x="2693065" y="5905921"/>
                  <a:pt x="2690088" y="5957248"/>
                  <a:pt x="2445432" y="5940000"/>
                </a:cubicBezTo>
                <a:cubicBezTo>
                  <a:pt x="2200776" y="5922752"/>
                  <a:pt x="1781490" y="5953512"/>
                  <a:pt x="1550541" y="5940000"/>
                </a:cubicBezTo>
                <a:cubicBezTo>
                  <a:pt x="1319592" y="5926488"/>
                  <a:pt x="800500" y="5980767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/>
          </a:solidFill>
          <a:ln w="28575" cap="rnd" cmpd="thinThick">
            <a:solidFill>
              <a:srgbClr val="2B4C18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80765-B450-CEF3-CD7C-8B6068F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2797" y="3128177"/>
            <a:ext cx="2376000" cy="32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367566-861E-A832-97D0-26081F836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773" y="3128177"/>
            <a:ext cx="2609280" cy="32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4511E7-548B-5C01-D86C-4B0D94A4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029" y="3128177"/>
            <a:ext cx="2868480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4AE31BB-41D4-35AB-DE55-FAD1D5655239}"/>
              </a:ext>
            </a:extLst>
          </p:cNvPr>
          <p:cNvSpPr txBox="1"/>
          <p:nvPr/>
        </p:nvSpPr>
        <p:spPr>
          <a:xfrm>
            <a:off x="1549251" y="579589"/>
            <a:ext cx="8563136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E6BBC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867AD9-AAB0-0A0C-CFEE-CE0D21C7877D}"/>
              </a:ext>
            </a:extLst>
          </p:cNvPr>
          <p:cNvSpPr txBox="1"/>
          <p:nvPr/>
        </p:nvSpPr>
        <p:spPr>
          <a:xfrm>
            <a:off x="1549250" y="1314377"/>
            <a:ext cx="10132467" cy="611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2-3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bốc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BB67E1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BB67E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108131-1E2D-7433-F449-828ADDF22D15}"/>
              </a:ext>
            </a:extLst>
          </p:cNvPr>
          <p:cNvSpPr txBox="1"/>
          <p:nvPr/>
        </p:nvSpPr>
        <p:spPr>
          <a:xfrm>
            <a:off x="1569799" y="1979122"/>
            <a:ext cx="9185424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8B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028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0CCC4BD9-909F-463E-4F0F-A5378C81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45900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CBA1D3BB-3011-2B2D-6E46-4A2ADAB65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190048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Read Think About It Sticker by Amanda Di Genova for iOS &amp; Android | GIPHY">
            <a:extLst>
              <a:ext uri="{FF2B5EF4-FFF2-40B4-BE49-F238E27FC236}">
                <a16:creationId xmlns:a16="http://schemas.microsoft.com/office/drawing/2014/main" id="{BB513743-5E9E-6595-0380-30E3134D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6" y="1921096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3333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3333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âm-thanh-nhảy-nhẹ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 tmFilter="0,0; .5, 1; 1, 1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 tmFilter="0,0; .5, 1; 1, 1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574</Words>
  <Application>Microsoft Office PowerPoint</Application>
  <PresentationFormat>Widescreen</PresentationFormat>
  <Paragraphs>86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8" baseType="lpstr">
      <vt:lpstr>等线</vt:lpstr>
      <vt:lpstr>等线 Light</vt:lpstr>
      <vt:lpstr>Aharoni</vt:lpstr>
      <vt:lpstr>Arial</vt:lpstr>
      <vt:lpstr>Calibri</vt:lpstr>
      <vt:lpstr>Calibri Light</vt:lpstr>
      <vt:lpstr>inpin heiti</vt:lpstr>
      <vt:lpstr>Livvic</vt:lpstr>
      <vt:lpstr>LNTH-Hoa Nho LNTH</vt:lpstr>
      <vt:lpstr>Nunito</vt:lpstr>
      <vt:lpstr>OpenSans</vt:lpstr>
      <vt:lpstr>Patrick Hand</vt:lpstr>
      <vt:lpstr>Roboto Condensed Light</vt:lpstr>
      <vt:lpstr>Roboto Slab Light</vt:lpstr>
      <vt:lpstr>SVN-Newton</vt:lpstr>
      <vt:lpstr>SVN-Poky's</vt:lpstr>
      <vt:lpstr>SVN-Ready</vt:lpstr>
      <vt:lpstr>Times New Roman</vt:lpstr>
      <vt:lpstr>Titan One</vt:lpstr>
      <vt:lpstr>字魂64号-萌趣软糖体</vt:lpstr>
      <vt:lpstr>字魂80号-萌趣小鱼体</vt:lpstr>
      <vt:lpstr>Cute Chicks Newsletter by Slidesgo</vt:lpstr>
      <vt:lpstr>Office 主题​​</vt:lpstr>
      <vt:lpstr>Office Theme</vt:lpstr>
      <vt:lpstr>1_Office Theme</vt:lpstr>
      <vt:lpstr>4_Custom Design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THUY NGA</cp:lastModifiedBy>
  <cp:revision>30</cp:revision>
  <dcterms:created xsi:type="dcterms:W3CDTF">2022-12-31T23:29:53Z</dcterms:created>
  <dcterms:modified xsi:type="dcterms:W3CDTF">2023-03-21T02:35:48Z</dcterms:modified>
</cp:coreProperties>
</file>