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024" y="14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svg"/><Relationship Id="rId7" Type="http://schemas.openxmlformats.org/officeDocument/2006/relationships/image" Target="../media/image7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svg"/><Relationship Id="rId1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48.sv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4" Type="http://schemas.openxmlformats.org/officeDocument/2006/relationships/image" Target="../media/image20.png"/><Relationship Id="rId9" Type="http://schemas.openxmlformats.org/officeDocument/2006/relationships/image" Target="../media/image42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51.svg"/><Relationship Id="rId10" Type="http://schemas.openxmlformats.org/officeDocument/2006/relationships/image" Target="../media/image77.svg"/><Relationship Id="rId4" Type="http://schemas.openxmlformats.org/officeDocument/2006/relationships/image" Target="../media/image27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8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7.png"/><Relationship Id="rId2" Type="http://schemas.openxmlformats.org/officeDocument/2006/relationships/image" Target="../media/image1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0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12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87.svg"/><Relationship Id="rId5" Type="http://schemas.openxmlformats.org/officeDocument/2006/relationships/image" Target="../media/image71.sv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71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94.svg"/><Relationship Id="rId5" Type="http://schemas.openxmlformats.org/officeDocument/2006/relationships/image" Target="../media/image12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102.sv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svg"/><Relationship Id="rId1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48.sv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4" Type="http://schemas.openxmlformats.org/officeDocument/2006/relationships/image" Target="../media/image20.png"/><Relationship Id="rId9" Type="http://schemas.openxmlformats.org/officeDocument/2006/relationships/image" Target="../media/image42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svg"/><Relationship Id="rId1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48.sv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4" Type="http://schemas.openxmlformats.org/officeDocument/2006/relationships/image" Target="../media/image20.png"/><Relationship Id="rId9" Type="http://schemas.openxmlformats.org/officeDocument/2006/relationships/image" Target="../media/image42.sv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185" y="346454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659314" y="4664712"/>
            <a:ext cx="2649949" cy="2585531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42592" y="4834890"/>
            <a:ext cx="1806742" cy="1572173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7263" y="564158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F6F6E-9835-3169-EE7E-2859FCC7573F}"/>
              </a:ext>
            </a:extLst>
          </p:cNvPr>
          <p:cNvSpPr txBox="1"/>
          <p:nvPr/>
        </p:nvSpPr>
        <p:spPr>
          <a:xfrm>
            <a:off x="1525907" y="2014929"/>
            <a:ext cx="9140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được một số việc làm để phòng tránh một số bệnh liên quan đến dinh dưỡng và vận động mọi người cũng thực hiện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 smtClean="0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 smtClean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:a16="http://schemas.microsoft.com/office/drawing/2014/main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515</Words>
  <Application>Microsoft Office PowerPoint</Application>
  <PresentationFormat>Widescreen</PresentationFormat>
  <Paragraphs>32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2024-02-09T00:53:56Z</dcterms:created>
  <dcterms:modified xsi:type="dcterms:W3CDTF">2024-03-05T04:30:13Z</dcterms:modified>
</cp:coreProperties>
</file>