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694" r:id="rId11"/>
    <p:sldId id="1817239714" r:id="rId12"/>
    <p:sldId id="1817239715" r:id="rId13"/>
    <p:sldId id="1817239716" r:id="rId14"/>
    <p:sldId id="1817239717" r:id="rId15"/>
    <p:sldId id="1817239697" r:id="rId16"/>
    <p:sldId id="1817239718" r:id="rId17"/>
    <p:sldId id="1817239698" r:id="rId18"/>
    <p:sldId id="1817239712" r:id="rId19"/>
    <p:sldId id="1817239719" r:id="rId20"/>
    <p:sldId id="1817239713" r:id="rId21"/>
    <p:sldId id="1817239720" r:id="rId22"/>
    <p:sldId id="18172397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3/3/2025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xmlns="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xmlns="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xmlns="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xmlns="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xmlns="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xmlns="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10 giờ 25 phút + 2 giờ 50 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9FA807-EAB9-881F-6E82-51B58A70F756}"/>
              </a:ext>
            </a:extLst>
          </p:cNvPr>
          <p:cNvSpPr txBox="1"/>
          <p:nvPr/>
        </p:nvSpPr>
        <p:spPr>
          <a:xfrm>
            <a:off x="2063693" y="1851839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FD371C5-EAE5-6383-F5BB-37C249A2BA8E}"/>
              </a:ext>
            </a:extLst>
          </p:cNvPr>
          <p:cNvSpPr txBox="1"/>
          <p:nvPr/>
        </p:nvSpPr>
        <p:spPr>
          <a:xfrm>
            <a:off x="2838621" y="2197055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C5F537-4AFB-0913-6480-D3FDC8951853}"/>
              </a:ext>
            </a:extLst>
          </p:cNvPr>
          <p:cNvSpPr txBox="1"/>
          <p:nvPr/>
        </p:nvSpPr>
        <p:spPr>
          <a:xfrm>
            <a:off x="2155133" y="3063419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772A440-C9DA-088F-A290-DC03957176DD}"/>
              </a:ext>
            </a:extLst>
          </p:cNvPr>
          <p:cNvCxnSpPr/>
          <p:nvPr/>
        </p:nvCxnSpPr>
        <p:spPr>
          <a:xfrm>
            <a:off x="3458153" y="3051989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8585B0C-1E96-989D-4307-0C7319F5C86C}"/>
              </a:ext>
            </a:extLst>
          </p:cNvPr>
          <p:cNvSpPr txBox="1"/>
          <p:nvPr/>
        </p:nvSpPr>
        <p:spPr>
          <a:xfrm>
            <a:off x="1062989" y="3851910"/>
            <a:ext cx="1034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giờ 25 phút + 2 giờ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13 giờ 15 phút</a:t>
            </a:r>
            <a:r>
              <a:rPr lang="vi-VN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9098" y="3066459"/>
            <a:ext cx="5763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(75 phút = 1 giờ 15 phút)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9FA807-EAB9-881F-6E82-51B58A70F756}"/>
              </a:ext>
            </a:extLst>
          </p:cNvPr>
          <p:cNvSpPr txBox="1"/>
          <p:nvPr/>
        </p:nvSpPr>
        <p:spPr>
          <a:xfrm>
            <a:off x="1927316" y="1877109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FD371C5-EAE5-6383-F5BB-37C249A2BA8E}"/>
              </a:ext>
            </a:extLst>
          </p:cNvPr>
          <p:cNvSpPr txBox="1"/>
          <p:nvPr/>
        </p:nvSpPr>
        <p:spPr>
          <a:xfrm>
            <a:off x="2681696" y="2265729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C5F537-4AFB-0913-6480-D3FDC8951853}"/>
              </a:ext>
            </a:extLst>
          </p:cNvPr>
          <p:cNvSpPr txBox="1"/>
          <p:nvPr/>
        </p:nvSpPr>
        <p:spPr>
          <a:xfrm>
            <a:off x="2003516" y="3077081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772A440-C9DA-088F-A290-DC03957176DD}"/>
              </a:ext>
            </a:extLst>
          </p:cNvPr>
          <p:cNvCxnSpPr/>
          <p:nvPr/>
        </p:nvCxnSpPr>
        <p:spPr>
          <a:xfrm>
            <a:off x="3218906" y="3077259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5465" y="3077081"/>
            <a:ext cx="583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giây = 1 phút)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xmlns="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xmlns="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xmlns="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xmlns="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xmlns="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xmlns="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xmlns="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xmlns="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xmlns="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409</Words>
  <Application>Microsoft Office PowerPoint</Application>
  <PresentationFormat>Widescreen</PresentationFormat>
  <Paragraphs>74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#9Slide05 Pattaya</vt:lpstr>
      <vt:lpstr>Aptos</vt:lpstr>
      <vt:lpstr>Aptos Display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Dieu Cuc</cp:lastModifiedBy>
  <cp:revision>72</cp:revision>
  <dcterms:created xsi:type="dcterms:W3CDTF">2024-06-22T08:49:28Z</dcterms:created>
  <dcterms:modified xsi:type="dcterms:W3CDTF">2025-03-03T04:47:33Z</dcterms:modified>
</cp:coreProperties>
</file>