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291" r:id="rId3"/>
    <p:sldId id="303" r:id="rId4"/>
    <p:sldId id="304" r:id="rId5"/>
    <p:sldId id="305" r:id="rId6"/>
    <p:sldId id="306" r:id="rId7"/>
    <p:sldId id="257" r:id="rId8"/>
    <p:sldId id="292" r:id="rId9"/>
    <p:sldId id="259" r:id="rId10"/>
    <p:sldId id="307" r:id="rId11"/>
    <p:sldId id="260" r:id="rId12"/>
    <p:sldId id="308" r:id="rId13"/>
    <p:sldId id="293" r:id="rId14"/>
    <p:sldId id="282" r:id="rId15"/>
    <p:sldId id="299" r:id="rId16"/>
    <p:sldId id="309" r:id="rId17"/>
    <p:sldId id="294" r:id="rId18"/>
    <p:sldId id="296" r:id="rId19"/>
    <p:sldId id="265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671E7-A73C-4AFD-ACB3-6011B45A54A0}" type="datetimeFigureOut">
              <a:rPr lang="en-US" smtClean="0"/>
              <a:t>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8BFA7-ADEE-4892-BFD4-D94CCDCFD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5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28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4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EF818F-2952-4267-8C7F-CFA750855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A50E7D3-2A50-4CBD-9214-DDE0AEFCD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37E135-B111-417B-A144-D1C17074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FEE1FB-226E-406E-B25D-B9997F0F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41AE4F-C38A-41D1-BCFD-CDF50962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697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9BFD2-CE4D-43D3-996C-23F5E400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29B94CF-0586-41DC-8B6C-D328C7C8D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E28A71-1D6D-44F0-9C8E-3B192810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DAF72A-8C34-4358-BE04-15EDF9DC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CF42D-1A78-4124-8427-270E7EF9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644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CC050E-3838-46E4-BEE2-11D2DBDBA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D409E1-E310-4841-A941-456EFBE52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99554-04AC-4E8B-BEC2-D8D6462D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2070D1-DBCD-4BB5-9E9E-D92E9D3D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154A1A-5B9A-4A25-B60A-2278601C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906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774383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899535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502716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959748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519603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640986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020436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376758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18CCD-9554-43AE-A657-E3B2528A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63B093-F176-42A0-9895-82D56A07B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14F7BF-03BC-43CC-9A0C-385E57CE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D0E14E-2474-4E1F-AE03-BA6074C7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68CCAC-BFB0-4597-8525-9B9996D9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257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811765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95571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442735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39C07-73DC-499D-9C13-4A581888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A709A7-1EE1-4FE4-8A91-C6FEF9DF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B888AB-FDD4-4362-BD6E-40B9C0452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617250-CAFF-4BC2-B95D-1D791D3B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0611-A3A7-4991-967F-75D16E63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555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019AE5-2FC0-45A6-9147-3D5F4BB2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914306-96B5-42CF-AC72-630A6850B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1167F6-E483-4701-B70D-09C3DE7C3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737D49-9CAB-4905-BB39-98B80C90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9F817C-99C9-492C-AF2B-87B798DB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2D848C-6496-4331-9A2D-C1C9538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893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0A98A2-ACF6-4D4B-9291-0AF9DE8E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B1DE18-2767-4FE8-9698-8341543DA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847CB5-58B7-4817-8E15-5C3A9C391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30DE89-E4DF-4DEC-B08C-3F0194313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2807FC-0BE9-4861-BA42-D9BEA86D6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C070560-59C8-42AB-AF0C-A4BAB53E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149474-67AA-4218-A9D4-F83628CF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0703877-B652-4CA4-90A1-292E3D41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5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C55296-BC27-4D69-9767-62A38D63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B3190C1-1C03-48A9-B950-4D4CB746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1555B3B-F62F-4C47-9A11-88D7F446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5FE9BB-231A-41F4-9893-C5AAD064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61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0E171A5-C87C-4652-9841-C4855310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063C82-4C9B-4FAC-9EEC-2A17BB25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B7E8E2-E037-42BE-8788-944E09D1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283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994D5-BD4B-40F0-BE22-60D52A4A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CA46E8-CA4A-4870-BACA-30188002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ABE3C6-87FB-492F-B1F5-F455D9958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BFA2C3-370F-483F-872A-3F5E8D72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2506B7-3566-453A-8D58-B13F2752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50F377-A542-4763-9F03-9E3BE4C3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77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57B565-3D97-49BB-AB6C-78D9B981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0748F5-D17F-428F-B22C-F7A6B47CD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CDA79B7-F940-4309-96F3-CB596B2BE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25381B-4F62-4D2B-8A9C-ECB063A93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0D73948-E6BE-4B7A-9C73-24220ABD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22179F-482D-40BA-9080-D8C3A2BC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028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D1E2108-21DD-4FD4-8E8B-10DDBB3BEF2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47652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306FAC8-755D-4E12-8913-CD7B1BBF737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5584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5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51.png"/><Relationship Id="rId5" Type="http://schemas.openxmlformats.org/officeDocument/2006/relationships/image" Target="../media/image3.pn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3.png"/><Relationship Id="rId7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6.png"/><Relationship Id="rId10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7.png"/><Relationship Id="rId7" Type="http://schemas.openxmlformats.org/officeDocument/2006/relationships/image" Target="../media/image6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.pn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72.png"/><Relationship Id="rId5" Type="http://schemas.openxmlformats.org/officeDocument/2006/relationships/image" Target="../media/image36.png"/><Relationship Id="rId10" Type="http://schemas.openxmlformats.org/officeDocument/2006/relationships/image" Target="../media/image71.png"/><Relationship Id="rId4" Type="http://schemas.openxmlformats.org/officeDocument/2006/relationships/image" Target="../media/image43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2.png"/><Relationship Id="rId7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.png"/><Relationship Id="rId5" Type="http://schemas.openxmlformats.org/officeDocument/2006/relationships/image" Target="../media/image43.png"/><Relationship Id="rId10" Type="http://schemas.openxmlformats.org/officeDocument/2006/relationships/image" Target="../media/image78.png"/><Relationship Id="rId4" Type="http://schemas.openxmlformats.org/officeDocument/2006/relationships/image" Target="../media/image33.png"/><Relationship Id="rId9" Type="http://schemas.openxmlformats.org/officeDocument/2006/relationships/image" Target="../media/image5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3.png"/><Relationship Id="rId7" Type="http://schemas.openxmlformats.org/officeDocument/2006/relationships/image" Target="../media/image70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em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2.png"/><Relationship Id="rId21" Type="http://schemas.openxmlformats.org/officeDocument/2006/relationships/image" Target="../media/image38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image" Target="../media/image23.png"/><Relationship Id="rId9" Type="http://schemas.openxmlformats.org/officeDocument/2006/relationships/image" Target="../media/image4.png"/><Relationship Id="rId14" Type="http://schemas.openxmlformats.org/officeDocument/2006/relationships/image" Target="../media/image31.png"/><Relationship Id="rId22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slide" Target="slide4.xml"/><Relationship Id="rId17" Type="http://schemas.openxmlformats.org/officeDocument/2006/relationships/image" Target="../media/image17.gif"/><Relationship Id="rId2" Type="http://schemas.openxmlformats.org/officeDocument/2006/relationships/audio" Target="../media/audio1.wav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gif"/><Relationship Id="rId11" Type="http://schemas.openxmlformats.org/officeDocument/2006/relationships/image" Target="../media/image13.png"/><Relationship Id="rId5" Type="http://schemas.openxmlformats.org/officeDocument/2006/relationships/image" Target="../media/image8.gif"/><Relationship Id="rId15" Type="http://schemas.openxmlformats.org/officeDocument/2006/relationships/image" Target="../media/image15.png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openxmlformats.org/officeDocument/2006/relationships/image" Target="../media/image7.png"/><Relationship Id="rId9" Type="http://schemas.openxmlformats.org/officeDocument/2006/relationships/image" Target="../media/image12.gif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7.png"/><Relationship Id="rId7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0.png"/><Relationship Id="rId5" Type="http://schemas.openxmlformats.org/officeDocument/2006/relationships/image" Target="../media/image18.png"/><Relationship Id="rId4" Type="http://schemas.openxmlformats.org/officeDocument/2006/relationships/slide" Target="slide2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7.png"/><Relationship Id="rId7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0.png"/><Relationship Id="rId5" Type="http://schemas.openxmlformats.org/officeDocument/2006/relationships/image" Target="../media/image18.png"/><Relationship Id="rId4" Type="http://schemas.openxmlformats.org/officeDocument/2006/relationships/slide" Target="slide2.xml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7.png"/><Relationship Id="rId7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slide" Target="slide2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2.png"/><Relationship Id="rId21" Type="http://schemas.openxmlformats.org/officeDocument/2006/relationships/image" Target="../media/image38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24" Type="http://schemas.openxmlformats.org/officeDocument/2006/relationships/image" Target="../media/image41.png"/><Relationship Id="rId5" Type="http://schemas.openxmlformats.org/officeDocument/2006/relationships/image" Target="../media/image26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image" Target="../media/image23.png"/><Relationship Id="rId9" Type="http://schemas.openxmlformats.org/officeDocument/2006/relationships/image" Target="../media/image4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7.png"/><Relationship Id="rId3" Type="http://schemas.openxmlformats.org/officeDocument/2006/relationships/image" Target="../media/image23.png"/><Relationship Id="rId7" Type="http://schemas.openxmlformats.org/officeDocument/2006/relationships/image" Target="../media/image36.png"/><Relationship Id="rId12" Type="http://schemas.microsoft.com/office/2007/relationships/hdphoto" Target="../media/hdphoto1.wdp"/><Relationship Id="rId17" Type="http://schemas.openxmlformats.org/officeDocument/2006/relationships/image" Target="../media/image53.png"/><Relationship Id="rId2" Type="http://schemas.openxmlformats.org/officeDocument/2006/relationships/image" Target="../media/image22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image" Target="../media/image3.png"/><Relationship Id="rId9" Type="http://schemas.openxmlformats.org/officeDocument/2006/relationships/image" Target="../media/image37.pn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3.png"/><Relationship Id="rId7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6.png"/><Relationship Id="rId10" Type="http://schemas.openxmlformats.org/officeDocument/2006/relationships/image" Target="../media/image56.png"/><Relationship Id="rId4" Type="http://schemas.openxmlformats.org/officeDocument/2006/relationships/image" Target="../media/image44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928CCA-7BBB-5792-89B9-96F1814B2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7357" y="1231323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77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581150" y="261256"/>
            <a:ext cx="6390247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466214" y="870373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ậy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phân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ta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thế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7400"/>
            <a:ext cx="8294370" cy="2070054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980112" y="-53680"/>
                    <a:pt x="5535693" y="-143038"/>
                    <a:pt x="7990918" y="0"/>
                  </a:cubicBezTo>
                  <a:cubicBezTo>
                    <a:pt x="8157373" y="-29393"/>
                    <a:pt x="8300589" y="149574"/>
                    <a:pt x="8294370" y="303452"/>
                  </a:cubicBezTo>
                  <a:cubicBezTo>
                    <a:pt x="8402593" y="1034367"/>
                    <a:pt x="8335511" y="1247266"/>
                    <a:pt x="8294370" y="1820678"/>
                  </a:cubicBezTo>
                  <a:cubicBezTo>
                    <a:pt x="5373113" y="1757601"/>
                    <a:pt x="1103210" y="1891429"/>
                    <a:pt x="0" y="1820678"/>
                  </a:cubicBezTo>
                  <a:cubicBezTo>
                    <a:pt x="162001" y="1190387"/>
                    <a:pt x="116664" y="72614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945076" y="-64895"/>
                    <a:pt x="4444334" y="-74255"/>
                    <a:pt x="7990918" y="0"/>
                  </a:cubicBezTo>
                  <a:cubicBezTo>
                    <a:pt x="8163439" y="9825"/>
                    <a:pt x="8306972" y="140598"/>
                    <a:pt x="8294370" y="303452"/>
                  </a:cubicBezTo>
                  <a:cubicBezTo>
                    <a:pt x="8162045" y="919521"/>
                    <a:pt x="8348513" y="1636701"/>
                    <a:pt x="8294370" y="1820678"/>
                  </a:cubicBezTo>
                  <a:cubicBezTo>
                    <a:pt x="4648143" y="1783826"/>
                    <a:pt x="2717402" y="1819095"/>
                    <a:pt x="0" y="1820678"/>
                  </a:cubicBezTo>
                  <a:cubicBezTo>
                    <a:pt x="-7979" y="1433880"/>
                    <a:pt x="46379" y="86186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="" xmlns:ask="http://schemas.microsoft.com/office/drawing/2018/sketchyshapes" sd="3015076799">
                    <a:custGeom>
                      <a:avLst/>
                      <a:gdLst>
                        <a:gd name="connsiteX0" fmla="*/ 0 w 8294370"/>
                        <a:gd name="connsiteY0" fmla="*/ 0 h 2070054"/>
                        <a:gd name="connsiteX1" fmla="*/ 7949354 w 8294370"/>
                        <a:gd name="connsiteY1" fmla="*/ 0 h 2070054"/>
                        <a:gd name="connsiteX2" fmla="*/ 8294370 w 8294370"/>
                        <a:gd name="connsiteY2" fmla="*/ 345016 h 2070054"/>
                        <a:gd name="connsiteX3" fmla="*/ 8294370 w 8294370"/>
                        <a:gd name="connsiteY3" fmla="*/ 2070054 h 2070054"/>
                        <a:gd name="connsiteX4" fmla="*/ 0 w 8294370"/>
                        <a:gd name="connsiteY4" fmla="*/ 2070054 h 2070054"/>
                        <a:gd name="connsiteX5" fmla="*/ 0 w 8294370"/>
                        <a:gd name="connsiteY5" fmla="*/ 0 h 20700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94370" h="2070054" fill="none" extrusionOk="0">
                          <a:moveTo>
                            <a:pt x="0" y="0"/>
                          </a:moveTo>
                          <a:cubicBezTo>
                            <a:pt x="2085618" y="-53680"/>
                            <a:pt x="6341551" y="-143038"/>
                            <a:pt x="7949354" y="0"/>
                          </a:cubicBezTo>
                          <a:cubicBezTo>
                            <a:pt x="8138473" y="-36917"/>
                            <a:pt x="8306456" y="181120"/>
                            <a:pt x="8294370" y="345016"/>
                          </a:cubicBezTo>
                          <a:cubicBezTo>
                            <a:pt x="8191241" y="867499"/>
                            <a:pt x="8304683" y="1515272"/>
                            <a:pt x="8294370" y="2070054"/>
                          </a:cubicBezTo>
                          <a:cubicBezTo>
                            <a:pt x="5373113" y="2006977"/>
                            <a:pt x="1103210" y="2140805"/>
                            <a:pt x="0" y="2070054"/>
                          </a:cubicBezTo>
                          <a:cubicBezTo>
                            <a:pt x="-104413" y="1415468"/>
                            <a:pt x="21999" y="877874"/>
                            <a:pt x="0" y="0"/>
                          </a:cubicBezTo>
                          <a:close/>
                        </a:path>
                        <a:path w="8294370" h="2070054" stroke="0" extrusionOk="0">
                          <a:moveTo>
                            <a:pt x="0" y="0"/>
                          </a:moveTo>
                          <a:cubicBezTo>
                            <a:pt x="1098284" y="-64895"/>
                            <a:pt x="5628715" y="-74255"/>
                            <a:pt x="7949354" y="0"/>
                          </a:cubicBezTo>
                          <a:cubicBezTo>
                            <a:pt x="8151975" y="24069"/>
                            <a:pt x="8297206" y="155535"/>
                            <a:pt x="8294370" y="345016"/>
                          </a:cubicBezTo>
                          <a:cubicBezTo>
                            <a:pt x="8287892" y="1185046"/>
                            <a:pt x="8197174" y="1748799"/>
                            <a:pt x="8294370" y="2070054"/>
                          </a:cubicBezTo>
                          <a:cubicBezTo>
                            <a:pt x="4648143" y="2033202"/>
                            <a:pt x="2717402" y="2068471"/>
                            <a:pt x="0" y="2070054"/>
                          </a:cubicBezTo>
                          <a:cubicBezTo>
                            <a:pt x="69532" y="1446147"/>
                            <a:pt x="-57426" y="30564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310158" y="3943370"/>
              <a:ext cx="8077200" cy="1705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 cần tìm được mẫu số chung giữa hai phân số đó rồi áp dụng tính chất cơ bản của phân số.</a:t>
              </a:r>
              <a:endParaRPr kumimoji="0" lang="en-US" sz="4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510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889924"/>
              </a:xfrm>
              <a:prstGeom prst="rect">
                <a:avLst/>
              </a:prstGeom>
              <a:blipFill>
                <a:blip r:embed="rId8"/>
                <a:stretch>
                  <a:fillRect l="-1127" b="-2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593234" y="212746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1569768" y="211515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238609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0392" y="237206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3152775" y="2102853"/>
            <a:ext cx="776898" cy="1198096"/>
            <a:chOff x="1310869" y="3754210"/>
            <a:chExt cx="783187" cy="1198096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F1459BE-A674-2A84-276E-EC4479278B4F}"/>
              </a:ext>
            </a:extLst>
          </p:cNvPr>
          <p:cNvSpPr txBox="1"/>
          <p:nvPr/>
        </p:nvSpPr>
        <p:spPr>
          <a:xfrm>
            <a:off x="409575" y="1333500"/>
            <a:ext cx="1082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: 4 = 3,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/>
              <p:nvPr/>
            </p:nvSpPr>
            <p:spPr>
              <a:xfrm>
                <a:off x="3924300" y="2286000"/>
                <a:ext cx="4333875" cy="89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và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giữ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nguyên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300" y="2286000"/>
                <a:ext cx="4333875" cy="898195"/>
              </a:xfrm>
              <a:prstGeom prst="rect">
                <a:avLst/>
              </a:prstGeom>
              <a:blipFill>
                <a:blip r:embed="rId9"/>
                <a:stretch>
                  <a:fillRect l="-2954" b="-1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/>
              <p:nvPr/>
            </p:nvSpPr>
            <p:spPr>
              <a:xfrm>
                <a:off x="504825" y="3600450"/>
                <a:ext cx="10820400" cy="1704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3600450"/>
                <a:ext cx="10820400" cy="1704056"/>
              </a:xfrm>
              <a:prstGeom prst="rect">
                <a:avLst/>
              </a:prstGeom>
              <a:blipFill>
                <a:blip r:embed="rId10"/>
                <a:stretch>
                  <a:fillRect l="-1014" r="-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5244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115114-AC75-4429-588D-6D11458F4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3124" y="1315880"/>
            <a:ext cx="7626757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67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2081034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2556014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1850836" y="4465986"/>
            <a:ext cx="389683" cy="12001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2374155" y="39352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6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6250C40F-4BF1-4028-9877-2847261B6422}"/>
              </a:ext>
            </a:extLst>
          </p:cNvPr>
          <p:cNvSpPr/>
          <p:nvPr/>
        </p:nvSpPr>
        <p:spPr>
          <a:xfrm>
            <a:off x="7742405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1DF5FFBB-AC3F-46BF-8E9F-50444C45A343}"/>
              </a:ext>
            </a:extLst>
          </p:cNvPr>
          <p:cNvSpPr/>
          <p:nvPr/>
        </p:nvSpPr>
        <p:spPr>
          <a:xfrm>
            <a:off x="8217385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512207" y="4465986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EE77E9D-D446-40A6-AAAA-994CD4DB9089}"/>
              </a:ext>
            </a:extLst>
          </p:cNvPr>
          <p:cNvGrpSpPr/>
          <p:nvPr/>
        </p:nvGrpSpPr>
        <p:grpSpPr>
          <a:xfrm>
            <a:off x="8124016" y="3925395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7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8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19F948-7701-4589-B9F5-B1E7C1928DBF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FFCD25-B12E-5D3B-2B9E-2088D6C8F7BB}"/>
              </a:ext>
            </a:extLst>
          </p:cNvPr>
          <p:cNvSpPr txBox="1"/>
          <p:nvPr/>
        </p:nvSpPr>
        <p:spPr>
          <a:xfrm>
            <a:off x="1155753" y="91923"/>
            <a:ext cx="9689227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306386" y="1389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C278F-3547-1941-58BD-77548EF4E5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0813" y="960641"/>
            <a:ext cx="3541303" cy="200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9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4" grpId="0" animBg="1"/>
      <p:bldP spid="34" grpId="1" animBg="1"/>
      <p:bldP spid="35" grpId="0" animBg="1"/>
      <p:bldP spid="35" grpId="1" animBg="1"/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" name="矩形 56">
            <a:extLst>
              <a:ext uri="{FF2B5EF4-FFF2-40B4-BE49-F238E27FC236}">
                <a16:creationId xmlns:a16="http://schemas.microsoft.com/office/drawing/2014/main" id="{A5883647-3D26-857F-AD8F-D30245BA12EA}"/>
              </a:ext>
            </a:extLst>
          </p:cNvPr>
          <p:cNvSpPr/>
          <p:nvPr/>
        </p:nvSpPr>
        <p:spPr>
          <a:xfrm>
            <a:off x="890409" y="3484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5" name="缺角矩形 60">
            <a:extLst>
              <a:ext uri="{FF2B5EF4-FFF2-40B4-BE49-F238E27FC236}">
                <a16:creationId xmlns:a16="http://schemas.microsoft.com/office/drawing/2014/main" id="{E73E4B9D-D027-1941-2378-24F8C4119EB3}"/>
              </a:ext>
            </a:extLst>
          </p:cNvPr>
          <p:cNvSpPr/>
          <p:nvPr/>
        </p:nvSpPr>
        <p:spPr>
          <a:xfrm>
            <a:off x="1365389" y="938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6" name="图片 79">
            <a:extLst>
              <a:ext uri="{FF2B5EF4-FFF2-40B4-BE49-F238E27FC236}">
                <a16:creationId xmlns:a16="http://schemas.microsoft.com/office/drawing/2014/main" id="{08CC1AF6-BDC1-E441-6D8E-EFA29566E3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660211" y="1456086"/>
            <a:ext cx="389683" cy="12001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74625D-D8BE-93DA-39B2-DCEE150D80DE}"/>
              </a:ext>
            </a:extLst>
          </p:cNvPr>
          <p:cNvGrpSpPr/>
          <p:nvPr/>
        </p:nvGrpSpPr>
        <p:grpSpPr>
          <a:xfrm>
            <a:off x="1183530" y="9253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9"/>
                  <a:stretch>
                    <a:fillRect r="-369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2C02CC-C461-5AAC-B027-85F31EA57BF5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D3753C-550A-6567-5736-E01850E429AD}"/>
              </a:ext>
            </a:extLst>
          </p:cNvPr>
          <p:cNvGrpSpPr/>
          <p:nvPr/>
        </p:nvGrpSpPr>
        <p:grpSpPr>
          <a:xfrm>
            <a:off x="431309" y="2908511"/>
            <a:ext cx="1464310" cy="1199141"/>
            <a:chOff x="11096623" y="-1267954"/>
            <a:chExt cx="885607" cy="1199141"/>
          </a:xfrm>
        </p:grpSpPr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541F1B50-2476-799C-4B33-6FDFAF5018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13" name="Text Box 32">
              <a:extLst>
                <a:ext uri="{FF2B5EF4-FFF2-40B4-BE49-F238E27FC236}">
                  <a16:creationId xmlns:a16="http://schemas.microsoft.com/office/drawing/2014/main" id="{B3C7964A-EF51-B1D7-64CD-FC334299E8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1886E36-2B0B-9E8F-7911-1AD2192320DA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CD5583-FED7-E257-E903-3F8BF141D2CB}"/>
              </a:ext>
            </a:extLst>
          </p:cNvPr>
          <p:cNvGrpSpPr/>
          <p:nvPr/>
        </p:nvGrpSpPr>
        <p:grpSpPr>
          <a:xfrm>
            <a:off x="1407843" y="2896207"/>
            <a:ext cx="1464310" cy="1199141"/>
            <a:chOff x="11096623" y="-1267954"/>
            <a:chExt cx="885607" cy="1199141"/>
          </a:xfrm>
        </p:grpSpPr>
        <p:sp>
          <p:nvSpPr>
            <p:cNvPr id="16" name="Text Box 32">
              <a:extLst>
                <a:ext uri="{FF2B5EF4-FFF2-40B4-BE49-F238E27FC236}">
                  <a16:creationId xmlns:a16="http://schemas.microsoft.com/office/drawing/2014/main" id="{2CD61B64-D59F-070E-A6A7-F729AE25F1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 x 2</a:t>
              </a:r>
            </a:p>
          </p:txBody>
        </p:sp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309DDA0C-A59F-19E6-6E72-0C194522E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2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F35AE46-3025-200B-48C9-5982785F868D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Box 32">
            <a:extLst>
              <a:ext uri="{FF2B5EF4-FFF2-40B4-BE49-F238E27FC236}">
                <a16:creationId xmlns:a16="http://schemas.microsoft.com/office/drawing/2014/main" id="{F476CC25-D9C3-2709-3CB2-3DADB7039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142" y="31671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0" name="Text Box 32">
            <a:extLst>
              <a:ext uri="{FF2B5EF4-FFF2-40B4-BE49-F238E27FC236}">
                <a16:creationId xmlns:a16="http://schemas.microsoft.com/office/drawing/2014/main" id="{66D562A9-1B4C-D720-C0A8-DB405305B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467" y="31531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BA8647-CCF0-194C-CCDC-136F24D6D18B}"/>
              </a:ext>
            </a:extLst>
          </p:cNvPr>
          <p:cNvGrpSpPr/>
          <p:nvPr/>
        </p:nvGrpSpPr>
        <p:grpSpPr>
          <a:xfrm>
            <a:off x="2990850" y="2883903"/>
            <a:ext cx="904875" cy="1198096"/>
            <a:chOff x="1310869" y="3754210"/>
            <a:chExt cx="912200" cy="1198096"/>
          </a:xfrm>
        </p:grpSpPr>
        <p:sp>
          <p:nvSpPr>
            <p:cNvPr id="22" name="Text Box 32">
              <a:extLst>
                <a:ext uri="{FF2B5EF4-FFF2-40B4-BE49-F238E27FC236}">
                  <a16:creationId xmlns:a16="http://schemas.microsoft.com/office/drawing/2014/main" id="{4546FC8A-8632-1482-18BA-7FCCAA960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47C08661-B305-4F21-5BE4-ED2DE8536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18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744C440-1CA2-7628-016E-AB14C681C647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778A76BA-3429-E938-5187-C27B21D89596}"/>
              </a:ext>
            </a:extLst>
          </p:cNvPr>
          <p:cNvSpPr/>
          <p:nvPr/>
        </p:nvSpPr>
        <p:spPr>
          <a:xfrm>
            <a:off x="7409030" y="357965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741C297D-BA12-85DD-7AFF-8A1DC61559E6}"/>
              </a:ext>
            </a:extLst>
          </p:cNvPr>
          <p:cNvSpPr/>
          <p:nvPr/>
        </p:nvSpPr>
        <p:spPr>
          <a:xfrm>
            <a:off x="7884010" y="103330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D5C84582-BE4F-B3FE-2593-5CDBA50ECB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178832" y="1465611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4292078-F499-A957-7313-25AFE4CF1FC2}"/>
              </a:ext>
            </a:extLst>
          </p:cNvPr>
          <p:cNvGrpSpPr/>
          <p:nvPr/>
        </p:nvGrpSpPr>
        <p:grpSpPr>
          <a:xfrm>
            <a:off x="7790641" y="925020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0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11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4CA274-462B-7BF7-FCD7-DFB471E9361C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AF91384-F0B9-2A31-F9E6-740DBF084FD2}"/>
              </a:ext>
            </a:extLst>
          </p:cNvPr>
          <p:cNvGrpSpPr/>
          <p:nvPr/>
        </p:nvGrpSpPr>
        <p:grpSpPr>
          <a:xfrm>
            <a:off x="7175009" y="2879936"/>
            <a:ext cx="1464310" cy="1199141"/>
            <a:chOff x="11096623" y="-1267954"/>
            <a:chExt cx="885607" cy="1199141"/>
          </a:xfrm>
        </p:grpSpPr>
        <p:sp>
          <p:nvSpPr>
            <p:cNvPr id="42" name="Text Box 32">
              <a:extLst>
                <a:ext uri="{FF2B5EF4-FFF2-40B4-BE49-F238E27FC236}">
                  <a16:creationId xmlns:a16="http://schemas.microsoft.com/office/drawing/2014/main" id="{61F459B4-4675-2D20-9FC4-995650258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3" name="Text Box 32">
              <a:extLst>
                <a:ext uri="{FF2B5EF4-FFF2-40B4-BE49-F238E27FC236}">
                  <a16:creationId xmlns:a16="http://schemas.microsoft.com/office/drawing/2014/main" id="{10A16132-8824-DD1B-43BD-3C4245ECE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3440A35-2400-50C2-D11B-408EDA44EAA7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B24B37-7240-00AC-E8BF-4DE597F7079B}"/>
              </a:ext>
            </a:extLst>
          </p:cNvPr>
          <p:cNvGrpSpPr/>
          <p:nvPr/>
        </p:nvGrpSpPr>
        <p:grpSpPr>
          <a:xfrm>
            <a:off x="8151543" y="2867632"/>
            <a:ext cx="1464310" cy="1199141"/>
            <a:chOff x="11096623" y="-1267954"/>
            <a:chExt cx="885607" cy="1199141"/>
          </a:xfrm>
        </p:grpSpPr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33B86BD9-2174-41B3-3E24-43F461052B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3</a:t>
              </a:r>
            </a:p>
          </p:txBody>
        </p:sp>
        <p:sp>
          <p:nvSpPr>
            <p:cNvPr id="47" name="Text Box 32">
              <a:extLst>
                <a:ext uri="{FF2B5EF4-FFF2-40B4-BE49-F238E27FC236}">
                  <a16:creationId xmlns:a16="http://schemas.microsoft.com/office/drawing/2014/main" id="{313E0AE8-19A2-5822-8F5D-7A4726AAB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824899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 x 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DBF9157-4811-68C7-8755-DE4D8383831F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 Box 32">
            <a:extLst>
              <a:ext uri="{FF2B5EF4-FFF2-40B4-BE49-F238E27FC236}">
                <a16:creationId xmlns:a16="http://schemas.microsoft.com/office/drawing/2014/main" id="{FCFE8AA2-DE15-B133-AA41-E357CBA95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42" y="313857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0" name="Text Box 32">
            <a:extLst>
              <a:ext uri="{FF2B5EF4-FFF2-40B4-BE49-F238E27FC236}">
                <a16:creationId xmlns:a16="http://schemas.microsoft.com/office/drawing/2014/main" id="{690F1FFD-0A2C-4CB4-C1DA-B9989309B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2167" y="312454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A57E464-EC3C-C313-E84F-2EEE89606FE0}"/>
              </a:ext>
            </a:extLst>
          </p:cNvPr>
          <p:cNvGrpSpPr/>
          <p:nvPr/>
        </p:nvGrpSpPr>
        <p:grpSpPr>
          <a:xfrm>
            <a:off x="9734550" y="2855328"/>
            <a:ext cx="904875" cy="1198096"/>
            <a:chOff x="1310869" y="3754210"/>
            <a:chExt cx="912200" cy="1198096"/>
          </a:xfrm>
        </p:grpSpPr>
        <p:sp>
          <p:nvSpPr>
            <p:cNvPr id="52" name="Text Box 32">
              <a:extLst>
                <a:ext uri="{FF2B5EF4-FFF2-40B4-BE49-F238E27FC236}">
                  <a16:creationId xmlns:a16="http://schemas.microsoft.com/office/drawing/2014/main" id="{D19E1445-AD12-7648-ADCF-A6A1EC1E5F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55" name="Text Box 32">
              <a:extLst>
                <a:ext uri="{FF2B5EF4-FFF2-40B4-BE49-F238E27FC236}">
                  <a16:creationId xmlns:a16="http://schemas.microsoft.com/office/drawing/2014/main" id="{7FE65B4F-E929-5F2F-B7B2-FEE297E6F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60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B2F49B5-676F-BB71-760A-FB3A30B9D0A8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3488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9" grpId="0"/>
      <p:bldP spid="20" grpId="0"/>
      <p:bldP spid="34" grpId="0" animBg="1"/>
      <p:bldP spid="34" grpId="1" animBg="1"/>
      <p:bldP spid="35" grpId="0" animBg="1"/>
      <p:bldP spid="35" grpId="1" animBg="1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/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 hai phân số lần lượt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mẫu số chung là 12.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blipFill>
                <a:blip r:embed="rId4"/>
                <a:stretch>
                  <a:fillRect l="-1698" r="-1698" b="-13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249236" y="2913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ECC28F-2F26-7148-F5BA-19BB2D6BBC4A}"/>
              </a:ext>
            </a:extLst>
          </p:cNvPr>
          <p:cNvSpPr txBox="1"/>
          <p:nvPr/>
        </p:nvSpPr>
        <p:spPr>
          <a:xfrm>
            <a:off x="755703" y="19812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3 =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CA5A935-F3BF-470D-24D1-9AC7126AE517}"/>
              </a:ext>
            </a:extLst>
          </p:cNvPr>
          <p:cNvGrpSpPr/>
          <p:nvPr/>
        </p:nvGrpSpPr>
        <p:grpSpPr>
          <a:xfrm>
            <a:off x="659909" y="2670386"/>
            <a:ext cx="1464310" cy="1199141"/>
            <a:chOff x="11096623" y="-1267954"/>
            <a:chExt cx="885607" cy="1199141"/>
          </a:xfrm>
        </p:grpSpPr>
        <p:sp>
          <p:nvSpPr>
            <p:cNvPr id="7" name="Text Box 32">
              <a:extLst>
                <a:ext uri="{FF2B5EF4-FFF2-40B4-BE49-F238E27FC236}">
                  <a16:creationId xmlns:a16="http://schemas.microsoft.com/office/drawing/2014/main" id="{353E9651-2389-7841-66B1-4B4580F35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Text Box 32">
              <a:extLst>
                <a:ext uri="{FF2B5EF4-FFF2-40B4-BE49-F238E27FC236}">
                  <a16:creationId xmlns:a16="http://schemas.microsoft.com/office/drawing/2014/main" id="{70C385FC-4CA6-6C87-4BD6-6C7798A93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85622C-8DD1-814C-8FA2-09509BD8CD75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951B46-1889-38D0-C359-F366FB84B430}"/>
              </a:ext>
            </a:extLst>
          </p:cNvPr>
          <p:cNvGrpSpPr/>
          <p:nvPr/>
        </p:nvGrpSpPr>
        <p:grpSpPr>
          <a:xfrm>
            <a:off x="1636443" y="2658082"/>
            <a:ext cx="1464310" cy="1199141"/>
            <a:chOff x="11096623" y="-1267954"/>
            <a:chExt cx="885607" cy="1199141"/>
          </a:xfrm>
        </p:grpSpPr>
        <p:sp>
          <p:nvSpPr>
            <p:cNvPr id="11" name="Text Box 32">
              <a:extLst>
                <a:ext uri="{FF2B5EF4-FFF2-40B4-BE49-F238E27FC236}">
                  <a16:creationId xmlns:a16="http://schemas.microsoft.com/office/drawing/2014/main" id="{5C95F17C-BBDC-D156-45A6-F40F7DDED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 x 4</a:t>
              </a:r>
            </a:p>
          </p:txBody>
        </p:sp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CB19B65D-3170-5B1A-1091-F3DF450E3E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4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3DA0CD-47F5-8C60-502D-13F5BE02F94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32">
            <a:extLst>
              <a:ext uri="{FF2B5EF4-FFF2-40B4-BE49-F238E27FC236}">
                <a16:creationId xmlns:a16="http://schemas.microsoft.com/office/drawing/2014/main" id="{77FAF62E-04B9-33CA-938F-838BE124E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742" y="29290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5" name="Text Box 32">
            <a:extLst>
              <a:ext uri="{FF2B5EF4-FFF2-40B4-BE49-F238E27FC236}">
                <a16:creationId xmlns:a16="http://schemas.microsoft.com/office/drawing/2014/main" id="{DBE300B8-C5DA-C35A-F7F6-0A36647F6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067" y="29149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EC8C4C-36AA-01DD-87AD-028227454810}"/>
              </a:ext>
            </a:extLst>
          </p:cNvPr>
          <p:cNvGrpSpPr/>
          <p:nvPr/>
        </p:nvGrpSpPr>
        <p:grpSpPr>
          <a:xfrm>
            <a:off x="3219450" y="2645778"/>
            <a:ext cx="776898" cy="1198096"/>
            <a:chOff x="1310869" y="3754210"/>
            <a:chExt cx="783187" cy="1198096"/>
          </a:xfrm>
        </p:grpSpPr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F944C3D1-2A1A-2C5C-0FC1-509CE846B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18" name="Text Box 32">
              <a:extLst>
                <a:ext uri="{FF2B5EF4-FFF2-40B4-BE49-F238E27FC236}">
                  <a16:creationId xmlns:a16="http://schemas.microsoft.com/office/drawing/2014/main" id="{6669E40C-3F2F-BD05-F47B-44E1FDFACA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DABA5AD-6944-0A0C-EE68-D1313616E80B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/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12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blipFill>
                <a:blip r:embed="rId5"/>
                <a:stretch>
                  <a:fillRect l="-2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930E9AD2-6A69-3425-646B-A96EF236F3D4}"/>
              </a:ext>
            </a:extLst>
          </p:cNvPr>
          <p:cNvSpPr txBox="1"/>
          <p:nvPr/>
        </p:nvSpPr>
        <p:spPr>
          <a:xfrm>
            <a:off x="708078" y="41910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A0C6F1-B7B3-0BA9-21F1-D6AEB993AE9D}"/>
              </a:ext>
            </a:extLst>
          </p:cNvPr>
          <p:cNvGrpSpPr/>
          <p:nvPr/>
        </p:nvGrpSpPr>
        <p:grpSpPr>
          <a:xfrm>
            <a:off x="612284" y="4880186"/>
            <a:ext cx="1464310" cy="1199141"/>
            <a:chOff x="11096623" y="-1267954"/>
            <a:chExt cx="885607" cy="1199141"/>
          </a:xfrm>
        </p:grpSpPr>
        <p:sp>
          <p:nvSpPr>
            <p:cNvPr id="23" name="Text Box 32">
              <a:extLst>
                <a:ext uri="{FF2B5EF4-FFF2-40B4-BE49-F238E27FC236}">
                  <a16:creationId xmlns:a16="http://schemas.microsoft.com/office/drawing/2014/main" id="{491F7808-9A3E-E334-E46B-9FACA1F458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4" name="Text Box 32">
              <a:extLst>
                <a:ext uri="{FF2B5EF4-FFF2-40B4-BE49-F238E27FC236}">
                  <a16:creationId xmlns:a16="http://schemas.microsoft.com/office/drawing/2014/main" id="{17418BC0-BBDF-E9EF-6B45-8AA77B9BC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DC0E2D-85BC-4F7B-2051-6015AAC3736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F2C5F9-288D-E1B5-0568-A856FFA6799B}"/>
              </a:ext>
            </a:extLst>
          </p:cNvPr>
          <p:cNvGrpSpPr/>
          <p:nvPr/>
        </p:nvGrpSpPr>
        <p:grpSpPr>
          <a:xfrm>
            <a:off x="1588811" y="4867882"/>
            <a:ext cx="1464316" cy="1199141"/>
            <a:chOff x="11096623" y="-1267954"/>
            <a:chExt cx="885611" cy="1199141"/>
          </a:xfrm>
        </p:grpSpPr>
        <p:sp>
          <p:nvSpPr>
            <p:cNvPr id="31" name="Text Box 32">
              <a:extLst>
                <a:ext uri="{FF2B5EF4-FFF2-40B4-BE49-F238E27FC236}">
                  <a16:creationId xmlns:a16="http://schemas.microsoft.com/office/drawing/2014/main" id="{C9D3B343-4843-F58D-954F-9D8F7DF46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4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8BE6ECD6-5758-9E7D-AD33-EF5E8E463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322868C-EC11-FEC7-E416-6F6E030B443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/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12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blipFill>
                <a:blip r:embed="rId6"/>
                <a:stretch>
                  <a:fillRect l="-2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 Box 32">
            <a:extLst>
              <a:ext uri="{FF2B5EF4-FFF2-40B4-BE49-F238E27FC236}">
                <a16:creationId xmlns:a16="http://schemas.microsoft.com/office/drawing/2014/main" id="{4F55227C-38D1-89A8-8CBD-C33922D7E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51388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3" name="Text Box 32">
            <a:extLst>
              <a:ext uri="{FF2B5EF4-FFF2-40B4-BE49-F238E27FC236}">
                <a16:creationId xmlns:a16="http://schemas.microsoft.com/office/drawing/2014/main" id="{1F830493-15D7-89F0-2E15-9F82E3529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492" y="51247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EF67BFC-1369-1F15-210C-6F2D215E5BAF}"/>
              </a:ext>
            </a:extLst>
          </p:cNvPr>
          <p:cNvGrpSpPr/>
          <p:nvPr/>
        </p:nvGrpSpPr>
        <p:grpSpPr>
          <a:xfrm>
            <a:off x="3190875" y="4855578"/>
            <a:ext cx="776898" cy="1198096"/>
            <a:chOff x="1310869" y="3754210"/>
            <a:chExt cx="783187" cy="1198096"/>
          </a:xfrm>
        </p:grpSpPr>
        <p:sp>
          <p:nvSpPr>
            <p:cNvPr id="45" name="Text Box 32">
              <a:extLst>
                <a:ext uri="{FF2B5EF4-FFF2-40B4-BE49-F238E27FC236}">
                  <a16:creationId xmlns:a16="http://schemas.microsoft.com/office/drawing/2014/main" id="{3E9EFFA9-00E7-9E9D-9030-D1D4FBEECF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5670E541-E8DF-663E-C8F8-7A88477028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F7FBDFC-DA42-5C84-321D-2219A2727A04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7386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14" grpId="0"/>
      <p:bldP spid="15" grpId="0"/>
      <p:bldP spid="20" grpId="0"/>
      <p:bldP spid="21" grpId="0"/>
      <p:bldP spid="41" grpId="0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587605-B718-96B0-D544-AE40BFBF0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324" y="1198163"/>
            <a:ext cx="7462151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5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E5A22DD-B15B-4578-8148-5023C270B577}"/>
              </a:ext>
            </a:extLst>
          </p:cNvPr>
          <p:cNvSpPr/>
          <p:nvPr/>
        </p:nvSpPr>
        <p:spPr>
          <a:xfrm>
            <a:off x="920933" y="94329"/>
            <a:ext cx="10924058" cy="1371600"/>
          </a:xfrm>
          <a:custGeom>
            <a:avLst/>
            <a:gdLst>
              <a:gd name="connsiteX0" fmla="*/ 0 w 10924058"/>
              <a:gd name="connsiteY0" fmla="*/ 0 h 1371600"/>
              <a:gd name="connsiteX1" fmla="*/ 574950 w 10924058"/>
              <a:gd name="connsiteY1" fmla="*/ 0 h 1371600"/>
              <a:gd name="connsiteX2" fmla="*/ 1259141 w 10924058"/>
              <a:gd name="connsiteY2" fmla="*/ 0 h 1371600"/>
              <a:gd name="connsiteX3" fmla="*/ 2052573 w 10924058"/>
              <a:gd name="connsiteY3" fmla="*/ 0 h 1371600"/>
              <a:gd name="connsiteX4" fmla="*/ 2736764 w 10924058"/>
              <a:gd name="connsiteY4" fmla="*/ 0 h 1371600"/>
              <a:gd name="connsiteX5" fmla="*/ 3530196 w 10924058"/>
              <a:gd name="connsiteY5" fmla="*/ 0 h 1371600"/>
              <a:gd name="connsiteX6" fmla="*/ 4323627 w 10924058"/>
              <a:gd name="connsiteY6" fmla="*/ 0 h 1371600"/>
              <a:gd name="connsiteX7" fmla="*/ 5007818 w 10924058"/>
              <a:gd name="connsiteY7" fmla="*/ 0 h 1371600"/>
              <a:gd name="connsiteX8" fmla="*/ 5692009 w 10924058"/>
              <a:gd name="connsiteY8" fmla="*/ 0 h 1371600"/>
              <a:gd name="connsiteX9" fmla="*/ 6157719 w 10924058"/>
              <a:gd name="connsiteY9" fmla="*/ 0 h 1371600"/>
              <a:gd name="connsiteX10" fmla="*/ 6732669 w 10924058"/>
              <a:gd name="connsiteY10" fmla="*/ 0 h 1371600"/>
              <a:gd name="connsiteX11" fmla="*/ 7089139 w 10924058"/>
              <a:gd name="connsiteY11" fmla="*/ 0 h 1371600"/>
              <a:gd name="connsiteX12" fmla="*/ 7882570 w 10924058"/>
              <a:gd name="connsiteY12" fmla="*/ 0 h 1371600"/>
              <a:gd name="connsiteX13" fmla="*/ 8676002 w 10924058"/>
              <a:gd name="connsiteY13" fmla="*/ 0 h 1371600"/>
              <a:gd name="connsiteX14" fmla="*/ 9032471 w 10924058"/>
              <a:gd name="connsiteY14" fmla="*/ 0 h 1371600"/>
              <a:gd name="connsiteX15" fmla="*/ 9388940 w 10924058"/>
              <a:gd name="connsiteY15" fmla="*/ 0 h 1371600"/>
              <a:gd name="connsiteX16" fmla="*/ 9636169 w 10924058"/>
              <a:gd name="connsiteY16" fmla="*/ 0 h 1371600"/>
              <a:gd name="connsiteX17" fmla="*/ 10320360 w 10924058"/>
              <a:gd name="connsiteY17" fmla="*/ 0 h 1371600"/>
              <a:gd name="connsiteX18" fmla="*/ 10924058 w 10924058"/>
              <a:gd name="connsiteY18" fmla="*/ 0 h 1371600"/>
              <a:gd name="connsiteX19" fmla="*/ 10924058 w 10924058"/>
              <a:gd name="connsiteY19" fmla="*/ 443484 h 1371600"/>
              <a:gd name="connsiteX20" fmla="*/ 10924058 w 10924058"/>
              <a:gd name="connsiteY20" fmla="*/ 859536 h 1371600"/>
              <a:gd name="connsiteX21" fmla="*/ 10924058 w 10924058"/>
              <a:gd name="connsiteY21" fmla="*/ 1371600 h 1371600"/>
              <a:gd name="connsiteX22" fmla="*/ 10676829 w 10924058"/>
              <a:gd name="connsiteY22" fmla="*/ 1371600 h 1371600"/>
              <a:gd name="connsiteX23" fmla="*/ 10211119 w 10924058"/>
              <a:gd name="connsiteY23" fmla="*/ 1371600 h 1371600"/>
              <a:gd name="connsiteX24" fmla="*/ 9417688 w 10924058"/>
              <a:gd name="connsiteY24" fmla="*/ 1371600 h 1371600"/>
              <a:gd name="connsiteX25" fmla="*/ 9061219 w 10924058"/>
              <a:gd name="connsiteY25" fmla="*/ 1371600 h 1371600"/>
              <a:gd name="connsiteX26" fmla="*/ 8377028 w 10924058"/>
              <a:gd name="connsiteY26" fmla="*/ 1371600 h 1371600"/>
              <a:gd name="connsiteX27" fmla="*/ 8020558 w 10924058"/>
              <a:gd name="connsiteY27" fmla="*/ 1371600 h 1371600"/>
              <a:gd name="connsiteX28" fmla="*/ 7445608 w 10924058"/>
              <a:gd name="connsiteY28" fmla="*/ 1371600 h 1371600"/>
              <a:gd name="connsiteX29" fmla="*/ 7198379 w 10924058"/>
              <a:gd name="connsiteY29" fmla="*/ 1371600 h 1371600"/>
              <a:gd name="connsiteX30" fmla="*/ 6732669 w 10924058"/>
              <a:gd name="connsiteY30" fmla="*/ 1371600 h 1371600"/>
              <a:gd name="connsiteX31" fmla="*/ 5939238 w 10924058"/>
              <a:gd name="connsiteY31" fmla="*/ 1371600 h 1371600"/>
              <a:gd name="connsiteX32" fmla="*/ 5364287 w 10924058"/>
              <a:gd name="connsiteY32" fmla="*/ 1371600 h 1371600"/>
              <a:gd name="connsiteX33" fmla="*/ 4789337 w 10924058"/>
              <a:gd name="connsiteY33" fmla="*/ 1371600 h 1371600"/>
              <a:gd name="connsiteX34" fmla="*/ 4105146 w 10924058"/>
              <a:gd name="connsiteY34" fmla="*/ 1371600 h 1371600"/>
              <a:gd name="connsiteX35" fmla="*/ 3639436 w 10924058"/>
              <a:gd name="connsiteY35" fmla="*/ 1371600 h 1371600"/>
              <a:gd name="connsiteX36" fmla="*/ 3064486 w 10924058"/>
              <a:gd name="connsiteY36" fmla="*/ 1371600 h 1371600"/>
              <a:gd name="connsiteX37" fmla="*/ 2271054 w 10924058"/>
              <a:gd name="connsiteY37" fmla="*/ 1371600 h 1371600"/>
              <a:gd name="connsiteX38" fmla="*/ 1477623 w 10924058"/>
              <a:gd name="connsiteY38" fmla="*/ 1371600 h 1371600"/>
              <a:gd name="connsiteX39" fmla="*/ 1121153 w 10924058"/>
              <a:gd name="connsiteY39" fmla="*/ 1371600 h 1371600"/>
              <a:gd name="connsiteX40" fmla="*/ 0 w 10924058"/>
              <a:gd name="connsiteY40" fmla="*/ 1371600 h 1371600"/>
              <a:gd name="connsiteX41" fmla="*/ 0 w 10924058"/>
              <a:gd name="connsiteY41" fmla="*/ 886968 h 1371600"/>
              <a:gd name="connsiteX42" fmla="*/ 0 w 10924058"/>
              <a:gd name="connsiteY42" fmla="*/ 429768 h 1371600"/>
              <a:gd name="connsiteX43" fmla="*/ 0 w 10924058"/>
              <a:gd name="connsiteY43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24058" h="1371600" fill="none" extrusionOk="0">
                <a:moveTo>
                  <a:pt x="0" y="0"/>
                </a:moveTo>
                <a:cubicBezTo>
                  <a:pt x="172660" y="-67379"/>
                  <a:pt x="381760" y="35253"/>
                  <a:pt x="574950" y="0"/>
                </a:cubicBezTo>
                <a:cubicBezTo>
                  <a:pt x="768140" y="-35253"/>
                  <a:pt x="984346" y="12306"/>
                  <a:pt x="1259141" y="0"/>
                </a:cubicBezTo>
                <a:cubicBezTo>
                  <a:pt x="1533936" y="-12306"/>
                  <a:pt x="1689706" y="23329"/>
                  <a:pt x="2052573" y="0"/>
                </a:cubicBezTo>
                <a:cubicBezTo>
                  <a:pt x="2415440" y="-23329"/>
                  <a:pt x="2562797" y="32265"/>
                  <a:pt x="2736764" y="0"/>
                </a:cubicBezTo>
                <a:cubicBezTo>
                  <a:pt x="2910731" y="-32265"/>
                  <a:pt x="3245114" y="60016"/>
                  <a:pt x="3530196" y="0"/>
                </a:cubicBezTo>
                <a:cubicBezTo>
                  <a:pt x="3815278" y="-60016"/>
                  <a:pt x="3980149" y="81406"/>
                  <a:pt x="4323627" y="0"/>
                </a:cubicBezTo>
                <a:cubicBezTo>
                  <a:pt x="4667105" y="-81406"/>
                  <a:pt x="4736497" y="58760"/>
                  <a:pt x="5007818" y="0"/>
                </a:cubicBezTo>
                <a:cubicBezTo>
                  <a:pt x="5279139" y="-58760"/>
                  <a:pt x="5381860" y="8840"/>
                  <a:pt x="5692009" y="0"/>
                </a:cubicBezTo>
                <a:cubicBezTo>
                  <a:pt x="6002158" y="-8840"/>
                  <a:pt x="6037007" y="19405"/>
                  <a:pt x="6157719" y="0"/>
                </a:cubicBezTo>
                <a:cubicBezTo>
                  <a:pt x="6278431" y="-19405"/>
                  <a:pt x="6465943" y="42740"/>
                  <a:pt x="6732669" y="0"/>
                </a:cubicBezTo>
                <a:cubicBezTo>
                  <a:pt x="6999395" y="-42740"/>
                  <a:pt x="6965689" y="15341"/>
                  <a:pt x="7089139" y="0"/>
                </a:cubicBezTo>
                <a:cubicBezTo>
                  <a:pt x="7212589" y="-15341"/>
                  <a:pt x="7627011" y="59279"/>
                  <a:pt x="7882570" y="0"/>
                </a:cubicBezTo>
                <a:cubicBezTo>
                  <a:pt x="8138129" y="-59279"/>
                  <a:pt x="8364210" y="57924"/>
                  <a:pt x="8676002" y="0"/>
                </a:cubicBezTo>
                <a:cubicBezTo>
                  <a:pt x="8987794" y="-57924"/>
                  <a:pt x="8885850" y="6248"/>
                  <a:pt x="9032471" y="0"/>
                </a:cubicBezTo>
                <a:cubicBezTo>
                  <a:pt x="9179092" y="-6248"/>
                  <a:pt x="9290712" y="40917"/>
                  <a:pt x="9388940" y="0"/>
                </a:cubicBezTo>
                <a:cubicBezTo>
                  <a:pt x="9487168" y="-40917"/>
                  <a:pt x="9577002" y="10655"/>
                  <a:pt x="9636169" y="0"/>
                </a:cubicBezTo>
                <a:cubicBezTo>
                  <a:pt x="9695336" y="-10655"/>
                  <a:pt x="10177408" y="37128"/>
                  <a:pt x="10320360" y="0"/>
                </a:cubicBezTo>
                <a:cubicBezTo>
                  <a:pt x="10463312" y="-37128"/>
                  <a:pt x="10674257" y="36639"/>
                  <a:pt x="10924058" y="0"/>
                </a:cubicBezTo>
                <a:cubicBezTo>
                  <a:pt x="10961860" y="161411"/>
                  <a:pt x="10879603" y="250202"/>
                  <a:pt x="10924058" y="443484"/>
                </a:cubicBezTo>
                <a:cubicBezTo>
                  <a:pt x="10968513" y="636766"/>
                  <a:pt x="10914543" y="723609"/>
                  <a:pt x="10924058" y="859536"/>
                </a:cubicBezTo>
                <a:cubicBezTo>
                  <a:pt x="10933573" y="995463"/>
                  <a:pt x="10869837" y="1121750"/>
                  <a:pt x="10924058" y="1371600"/>
                </a:cubicBezTo>
                <a:cubicBezTo>
                  <a:pt x="10870965" y="1382283"/>
                  <a:pt x="10732077" y="1354871"/>
                  <a:pt x="10676829" y="1371600"/>
                </a:cubicBezTo>
                <a:cubicBezTo>
                  <a:pt x="10621581" y="1388329"/>
                  <a:pt x="10341556" y="1334082"/>
                  <a:pt x="10211119" y="1371600"/>
                </a:cubicBezTo>
                <a:cubicBezTo>
                  <a:pt x="10080682" y="1409118"/>
                  <a:pt x="9668372" y="1297846"/>
                  <a:pt x="9417688" y="1371600"/>
                </a:cubicBezTo>
                <a:cubicBezTo>
                  <a:pt x="9167004" y="1445354"/>
                  <a:pt x="9138042" y="1343252"/>
                  <a:pt x="9061219" y="1371600"/>
                </a:cubicBezTo>
                <a:cubicBezTo>
                  <a:pt x="8984396" y="1399948"/>
                  <a:pt x="8616317" y="1341602"/>
                  <a:pt x="8377028" y="1371600"/>
                </a:cubicBezTo>
                <a:cubicBezTo>
                  <a:pt x="8137739" y="1401598"/>
                  <a:pt x="8131717" y="1333627"/>
                  <a:pt x="8020558" y="1371600"/>
                </a:cubicBezTo>
                <a:cubicBezTo>
                  <a:pt x="7909399" y="1409573"/>
                  <a:pt x="7657180" y="1347408"/>
                  <a:pt x="7445608" y="1371600"/>
                </a:cubicBezTo>
                <a:cubicBezTo>
                  <a:pt x="7234036" y="1395792"/>
                  <a:pt x="7313409" y="1351060"/>
                  <a:pt x="7198379" y="1371600"/>
                </a:cubicBezTo>
                <a:cubicBezTo>
                  <a:pt x="7083349" y="1392140"/>
                  <a:pt x="6945525" y="1333482"/>
                  <a:pt x="6732669" y="1371600"/>
                </a:cubicBezTo>
                <a:cubicBezTo>
                  <a:pt x="6519813" y="1409718"/>
                  <a:pt x="6103863" y="1342609"/>
                  <a:pt x="5939238" y="1371600"/>
                </a:cubicBezTo>
                <a:cubicBezTo>
                  <a:pt x="5774613" y="1400591"/>
                  <a:pt x="5553763" y="1342245"/>
                  <a:pt x="5364287" y="1371600"/>
                </a:cubicBezTo>
                <a:cubicBezTo>
                  <a:pt x="5174811" y="1400955"/>
                  <a:pt x="4928469" y="1354993"/>
                  <a:pt x="4789337" y="1371600"/>
                </a:cubicBezTo>
                <a:cubicBezTo>
                  <a:pt x="4650205" y="1388207"/>
                  <a:pt x="4444576" y="1291020"/>
                  <a:pt x="4105146" y="1371600"/>
                </a:cubicBezTo>
                <a:cubicBezTo>
                  <a:pt x="3765716" y="1452180"/>
                  <a:pt x="3742132" y="1321855"/>
                  <a:pt x="3639436" y="1371600"/>
                </a:cubicBezTo>
                <a:cubicBezTo>
                  <a:pt x="3536740" y="1421345"/>
                  <a:pt x="3259314" y="1322674"/>
                  <a:pt x="3064486" y="1371600"/>
                </a:cubicBezTo>
                <a:cubicBezTo>
                  <a:pt x="2869658" y="1420526"/>
                  <a:pt x="2643267" y="1348819"/>
                  <a:pt x="2271054" y="1371600"/>
                </a:cubicBezTo>
                <a:cubicBezTo>
                  <a:pt x="1898841" y="1394381"/>
                  <a:pt x="1858061" y="1323996"/>
                  <a:pt x="1477623" y="1371600"/>
                </a:cubicBezTo>
                <a:cubicBezTo>
                  <a:pt x="1097185" y="1419204"/>
                  <a:pt x="1273404" y="1350374"/>
                  <a:pt x="1121153" y="1371600"/>
                </a:cubicBezTo>
                <a:cubicBezTo>
                  <a:pt x="968902" y="1392826"/>
                  <a:pt x="512884" y="1285219"/>
                  <a:pt x="0" y="1371600"/>
                </a:cubicBezTo>
                <a:cubicBezTo>
                  <a:pt x="-37393" y="1182446"/>
                  <a:pt x="12039" y="1049372"/>
                  <a:pt x="0" y="886968"/>
                </a:cubicBezTo>
                <a:cubicBezTo>
                  <a:pt x="-12039" y="724564"/>
                  <a:pt x="2554" y="573663"/>
                  <a:pt x="0" y="429768"/>
                </a:cubicBezTo>
                <a:cubicBezTo>
                  <a:pt x="-2554" y="285873"/>
                  <a:pt x="42824" y="210574"/>
                  <a:pt x="0" y="0"/>
                </a:cubicBezTo>
                <a:close/>
              </a:path>
              <a:path w="10924058" h="1371600" stroke="0" extrusionOk="0">
                <a:moveTo>
                  <a:pt x="0" y="0"/>
                </a:moveTo>
                <a:cubicBezTo>
                  <a:pt x="174367" y="-11987"/>
                  <a:pt x="610620" y="43062"/>
                  <a:pt x="793432" y="0"/>
                </a:cubicBezTo>
                <a:cubicBezTo>
                  <a:pt x="976244" y="-43062"/>
                  <a:pt x="1264200" y="18524"/>
                  <a:pt x="1477623" y="0"/>
                </a:cubicBezTo>
                <a:cubicBezTo>
                  <a:pt x="1691046" y="-18524"/>
                  <a:pt x="1687655" y="18566"/>
                  <a:pt x="1834092" y="0"/>
                </a:cubicBezTo>
                <a:cubicBezTo>
                  <a:pt x="1980529" y="-18566"/>
                  <a:pt x="2188741" y="40297"/>
                  <a:pt x="2518283" y="0"/>
                </a:cubicBezTo>
                <a:cubicBezTo>
                  <a:pt x="2847825" y="-40297"/>
                  <a:pt x="2875004" y="52681"/>
                  <a:pt x="2983993" y="0"/>
                </a:cubicBezTo>
                <a:cubicBezTo>
                  <a:pt x="3092982" y="-52681"/>
                  <a:pt x="3473875" y="1235"/>
                  <a:pt x="3668184" y="0"/>
                </a:cubicBezTo>
                <a:cubicBezTo>
                  <a:pt x="3862493" y="-1235"/>
                  <a:pt x="3799429" y="18393"/>
                  <a:pt x="3915412" y="0"/>
                </a:cubicBezTo>
                <a:cubicBezTo>
                  <a:pt x="4031395" y="-18393"/>
                  <a:pt x="4302263" y="59961"/>
                  <a:pt x="4490363" y="0"/>
                </a:cubicBezTo>
                <a:cubicBezTo>
                  <a:pt x="4678463" y="-59961"/>
                  <a:pt x="4988805" y="37462"/>
                  <a:pt x="5174554" y="0"/>
                </a:cubicBezTo>
                <a:cubicBezTo>
                  <a:pt x="5360303" y="-37462"/>
                  <a:pt x="5466660" y="23149"/>
                  <a:pt x="5749504" y="0"/>
                </a:cubicBezTo>
                <a:cubicBezTo>
                  <a:pt x="6032348" y="-23149"/>
                  <a:pt x="5918751" y="16879"/>
                  <a:pt x="5996733" y="0"/>
                </a:cubicBezTo>
                <a:cubicBezTo>
                  <a:pt x="6074715" y="-16879"/>
                  <a:pt x="6169872" y="8735"/>
                  <a:pt x="6243962" y="0"/>
                </a:cubicBezTo>
                <a:cubicBezTo>
                  <a:pt x="6318052" y="-8735"/>
                  <a:pt x="6388022" y="3688"/>
                  <a:pt x="6491190" y="0"/>
                </a:cubicBezTo>
                <a:cubicBezTo>
                  <a:pt x="6594358" y="-3688"/>
                  <a:pt x="7002913" y="4602"/>
                  <a:pt x="7284622" y="0"/>
                </a:cubicBezTo>
                <a:cubicBezTo>
                  <a:pt x="7566331" y="-4602"/>
                  <a:pt x="7743870" y="33370"/>
                  <a:pt x="8078053" y="0"/>
                </a:cubicBezTo>
                <a:cubicBezTo>
                  <a:pt x="8412236" y="-33370"/>
                  <a:pt x="8329308" y="20520"/>
                  <a:pt x="8434523" y="0"/>
                </a:cubicBezTo>
                <a:cubicBezTo>
                  <a:pt x="8539738" y="-20520"/>
                  <a:pt x="9010906" y="7261"/>
                  <a:pt x="9227954" y="0"/>
                </a:cubicBezTo>
                <a:cubicBezTo>
                  <a:pt x="9445002" y="-7261"/>
                  <a:pt x="9629725" y="55420"/>
                  <a:pt x="10021386" y="0"/>
                </a:cubicBezTo>
                <a:cubicBezTo>
                  <a:pt x="10413047" y="-55420"/>
                  <a:pt x="10173294" y="3897"/>
                  <a:pt x="10268615" y="0"/>
                </a:cubicBezTo>
                <a:cubicBezTo>
                  <a:pt x="10363936" y="-3897"/>
                  <a:pt x="10644921" y="57463"/>
                  <a:pt x="10924058" y="0"/>
                </a:cubicBezTo>
                <a:cubicBezTo>
                  <a:pt x="10977597" y="173219"/>
                  <a:pt x="10918447" y="254306"/>
                  <a:pt x="10924058" y="457200"/>
                </a:cubicBezTo>
                <a:cubicBezTo>
                  <a:pt x="10929669" y="660094"/>
                  <a:pt x="10889093" y="699270"/>
                  <a:pt x="10924058" y="873252"/>
                </a:cubicBezTo>
                <a:cubicBezTo>
                  <a:pt x="10959023" y="1047234"/>
                  <a:pt x="10871120" y="1194948"/>
                  <a:pt x="10924058" y="1371600"/>
                </a:cubicBezTo>
                <a:cubicBezTo>
                  <a:pt x="10537530" y="1464194"/>
                  <a:pt x="10480013" y="1287098"/>
                  <a:pt x="10130626" y="1371600"/>
                </a:cubicBezTo>
                <a:cubicBezTo>
                  <a:pt x="9781239" y="1456102"/>
                  <a:pt x="9986877" y="1362685"/>
                  <a:pt x="9883398" y="1371600"/>
                </a:cubicBezTo>
                <a:cubicBezTo>
                  <a:pt x="9779919" y="1380515"/>
                  <a:pt x="9377269" y="1351068"/>
                  <a:pt x="9089966" y="1371600"/>
                </a:cubicBezTo>
                <a:cubicBezTo>
                  <a:pt x="8802663" y="1392132"/>
                  <a:pt x="8938244" y="1358333"/>
                  <a:pt x="8842737" y="1371600"/>
                </a:cubicBezTo>
                <a:cubicBezTo>
                  <a:pt x="8747230" y="1384867"/>
                  <a:pt x="8235411" y="1366293"/>
                  <a:pt x="8049306" y="1371600"/>
                </a:cubicBezTo>
                <a:cubicBezTo>
                  <a:pt x="7863201" y="1376907"/>
                  <a:pt x="7906470" y="1351146"/>
                  <a:pt x="7802077" y="1371600"/>
                </a:cubicBezTo>
                <a:cubicBezTo>
                  <a:pt x="7697684" y="1392054"/>
                  <a:pt x="7436833" y="1330339"/>
                  <a:pt x="7117886" y="1371600"/>
                </a:cubicBezTo>
                <a:cubicBezTo>
                  <a:pt x="6798939" y="1412861"/>
                  <a:pt x="6927169" y="1329364"/>
                  <a:pt x="6761417" y="1371600"/>
                </a:cubicBezTo>
                <a:cubicBezTo>
                  <a:pt x="6595665" y="1413836"/>
                  <a:pt x="6533698" y="1361203"/>
                  <a:pt x="6404948" y="1371600"/>
                </a:cubicBezTo>
                <a:cubicBezTo>
                  <a:pt x="6276198" y="1381997"/>
                  <a:pt x="6250807" y="1345216"/>
                  <a:pt x="6157719" y="1371600"/>
                </a:cubicBezTo>
                <a:cubicBezTo>
                  <a:pt x="6064631" y="1397984"/>
                  <a:pt x="5954558" y="1355865"/>
                  <a:pt x="5801250" y="1371600"/>
                </a:cubicBezTo>
                <a:cubicBezTo>
                  <a:pt x="5647942" y="1387335"/>
                  <a:pt x="5574786" y="1350567"/>
                  <a:pt x="5444780" y="1371600"/>
                </a:cubicBezTo>
                <a:cubicBezTo>
                  <a:pt x="5314774" y="1392633"/>
                  <a:pt x="5187923" y="1330693"/>
                  <a:pt x="4979071" y="1371600"/>
                </a:cubicBezTo>
                <a:cubicBezTo>
                  <a:pt x="4770219" y="1412507"/>
                  <a:pt x="4735037" y="1329207"/>
                  <a:pt x="4513361" y="1371600"/>
                </a:cubicBezTo>
                <a:cubicBezTo>
                  <a:pt x="4291685" y="1413993"/>
                  <a:pt x="4218439" y="1336782"/>
                  <a:pt x="4047651" y="1371600"/>
                </a:cubicBezTo>
                <a:cubicBezTo>
                  <a:pt x="3876863" y="1406418"/>
                  <a:pt x="3594975" y="1304056"/>
                  <a:pt x="3363460" y="1371600"/>
                </a:cubicBezTo>
                <a:cubicBezTo>
                  <a:pt x="3131945" y="1439144"/>
                  <a:pt x="3107272" y="1356603"/>
                  <a:pt x="3006991" y="1371600"/>
                </a:cubicBezTo>
                <a:cubicBezTo>
                  <a:pt x="2906710" y="1386597"/>
                  <a:pt x="2750996" y="1353725"/>
                  <a:pt x="2650521" y="1371600"/>
                </a:cubicBezTo>
                <a:cubicBezTo>
                  <a:pt x="2550046" y="1389475"/>
                  <a:pt x="2472737" y="1362263"/>
                  <a:pt x="2403293" y="1371600"/>
                </a:cubicBezTo>
                <a:cubicBezTo>
                  <a:pt x="2333849" y="1380937"/>
                  <a:pt x="2003616" y="1367913"/>
                  <a:pt x="1719102" y="1371600"/>
                </a:cubicBezTo>
                <a:cubicBezTo>
                  <a:pt x="1434588" y="1375287"/>
                  <a:pt x="1473175" y="1367375"/>
                  <a:pt x="1253392" y="1371600"/>
                </a:cubicBezTo>
                <a:cubicBezTo>
                  <a:pt x="1033609" y="1375825"/>
                  <a:pt x="782774" y="1291453"/>
                  <a:pt x="569201" y="1371600"/>
                </a:cubicBezTo>
                <a:cubicBezTo>
                  <a:pt x="355628" y="1451747"/>
                  <a:pt x="250791" y="1354052"/>
                  <a:pt x="0" y="1371600"/>
                </a:cubicBezTo>
                <a:cubicBezTo>
                  <a:pt x="-15127" y="1166493"/>
                  <a:pt x="24846" y="1092994"/>
                  <a:pt x="0" y="955548"/>
                </a:cubicBezTo>
                <a:cubicBezTo>
                  <a:pt x="-24846" y="818102"/>
                  <a:pt x="33422" y="613672"/>
                  <a:pt x="0" y="525780"/>
                </a:cubicBezTo>
                <a:cubicBezTo>
                  <a:pt x="-33422" y="437888"/>
                  <a:pt x="189" y="242080"/>
                  <a:pt x="0" y="0"/>
                </a:cubicBezTo>
                <a:close/>
              </a:path>
            </a:pathLst>
          </a:custGeom>
          <a:solidFill>
            <a:srgbClr val="C1E9FF"/>
          </a:solidFill>
          <a:ln>
            <a:solidFill>
              <a:srgbClr val="72C1ED"/>
            </a:solidFill>
            <a:extLst>
              <a:ext uri="{C807C97D-BFC1-408E-A445-0C87EB9F89A2}">
                <ask:lineSketchStyleProps xmlns="" xmlns:ask="http://schemas.microsoft.com/office/drawing/2018/sketchyshapes" sd="34031514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 xác định mẫu số chung cho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phân số sau:</a:t>
            </a:r>
            <a:endParaRPr kumimoji="0" lang="en-US" sz="44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/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  <a:blipFill>
                <a:blip r:embed="rId8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Callout 5">
            <a:extLst>
              <a:ext uri="{FF2B5EF4-FFF2-40B4-BE49-F238E27FC236}">
                <a16:creationId xmlns:a16="http://schemas.microsoft.com/office/drawing/2014/main" id="{9F5C3E02-7620-4A12-8D45-E54D198B9DF4}"/>
              </a:ext>
            </a:extLst>
          </p:cNvPr>
          <p:cNvSpPr/>
          <p:nvPr/>
        </p:nvSpPr>
        <p:spPr>
          <a:xfrm>
            <a:off x="4800600" y="1625110"/>
            <a:ext cx="2438400" cy="1143000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/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  <a:blipFill>
                <a:blip r:embed="rId9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Callout 7">
            <a:extLst>
              <a:ext uri="{FF2B5EF4-FFF2-40B4-BE49-F238E27FC236}">
                <a16:creationId xmlns:a16="http://schemas.microsoft.com/office/drawing/2014/main" id="{8C674404-48D7-4F62-B883-D708C4E0DBB6}"/>
              </a:ext>
            </a:extLst>
          </p:cNvPr>
          <p:cNvSpPr/>
          <p:nvPr/>
        </p:nvSpPr>
        <p:spPr>
          <a:xfrm>
            <a:off x="6477000" y="3107716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/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  <a:blipFill>
                <a:blip r:embed="rId10"/>
                <a:stretch>
                  <a:fillRect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Callout 9">
            <a:extLst>
              <a:ext uri="{FF2B5EF4-FFF2-40B4-BE49-F238E27FC236}">
                <a16:creationId xmlns:a16="http://schemas.microsoft.com/office/drawing/2014/main" id="{3DF24CE5-DD05-40C3-AFED-C818B59E5EB2}"/>
              </a:ext>
            </a:extLst>
          </p:cNvPr>
          <p:cNvSpPr/>
          <p:nvPr/>
        </p:nvSpPr>
        <p:spPr>
          <a:xfrm>
            <a:off x="7937293" y="4503155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8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71810" y="185817"/>
            <a:ext cx="573924" cy="7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01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  <p:bldP spid="29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8">
            <a:extLst>
              <a:ext uri="{FF2B5EF4-FFF2-40B4-BE49-F238E27FC236}">
                <a16:creationId xmlns:a16="http://schemas.microsoft.com/office/drawing/2014/main" id="{B4CA70A2-6196-48EB-AEA6-A972A5B204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" y="2927935"/>
            <a:ext cx="3740858" cy="4032374"/>
          </a:xfrm>
          <a:prstGeom prst="rect">
            <a:avLst/>
          </a:prstGeom>
        </p:spPr>
      </p:pic>
      <p:sp>
        <p:nvSpPr>
          <p:cNvPr id="10" name="单圆角矩形 2">
            <a:extLst>
              <a:ext uri="{FF2B5EF4-FFF2-40B4-BE49-F238E27FC236}">
                <a16:creationId xmlns:a16="http://schemas.microsoft.com/office/drawing/2014/main" id="{9940B305-DFA6-4710-9EED-DB049446D941}"/>
              </a:ext>
            </a:extLst>
          </p:cNvPr>
          <p:cNvSpPr/>
          <p:nvPr/>
        </p:nvSpPr>
        <p:spPr>
          <a:xfrm>
            <a:off x="2665414" y="2389726"/>
            <a:ext cx="6959767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Làm bài tập vào vở BT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单圆角矩形 5">
            <a:extLst>
              <a:ext uri="{FF2B5EF4-FFF2-40B4-BE49-F238E27FC236}">
                <a16:creationId xmlns:a16="http://schemas.microsoft.com/office/drawing/2014/main" id="{188991BF-3C20-4E60-B1B6-CBB2EFBD9761}"/>
              </a:ext>
            </a:extLst>
          </p:cNvPr>
          <p:cNvSpPr/>
          <p:nvPr/>
        </p:nvSpPr>
        <p:spPr>
          <a:xfrm>
            <a:off x="3492817" y="3930065"/>
            <a:ext cx="6959767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Chuẩn bị bài tt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3BCFD5-B9E4-494F-B39D-5992EA5599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E41228-AF37-4A78-B3BA-1B5F7D39E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348FA8-F648-47F5-BEC8-8015BEA07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9833F7-1A65-4270-BF4C-BCDB00BF9428}"/>
              </a:ext>
            </a:extLst>
          </p:cNvPr>
          <p:cNvSpPr txBox="1"/>
          <p:nvPr/>
        </p:nvSpPr>
        <p:spPr>
          <a:xfrm>
            <a:off x="2819400" y="18561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57150">
                  <a:solidFill>
                    <a:srgbClr val="72C1ED"/>
                  </a:solidFill>
                </a:ln>
                <a:solidFill>
                  <a:prstClr val="white"/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1400" b="0" i="0" u="none" strike="noStrike" kern="1200" cap="none" spc="0" normalizeH="0" baseline="0" noProof="0">
              <a:ln w="57150">
                <a:solidFill>
                  <a:srgbClr val="72C1ED"/>
                </a:solidFill>
              </a:ln>
              <a:solidFill>
                <a:prstClr val="white"/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8" name="图片 30">
            <a:extLst>
              <a:ext uri="{FF2B5EF4-FFF2-40B4-BE49-F238E27FC236}">
                <a16:creationId xmlns:a16="http://schemas.microsoft.com/office/drawing/2014/main" id="{0D93DC21-51CD-4E26-ABB4-2F8B61400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42901">
            <a:off x="9668802" y="394294"/>
            <a:ext cx="1394578" cy="2610584"/>
          </a:xfrm>
          <a:prstGeom prst="rect">
            <a:avLst/>
          </a:prstGeom>
        </p:spPr>
      </p:pic>
      <p:pic>
        <p:nvPicPr>
          <p:cNvPr id="29" name="图片 37">
            <a:extLst>
              <a:ext uri="{FF2B5EF4-FFF2-40B4-BE49-F238E27FC236}">
                <a16:creationId xmlns:a16="http://schemas.microsoft.com/office/drawing/2014/main" id="{88E56B31-4160-435A-BF92-884C6B749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592" y="202360"/>
            <a:ext cx="282192" cy="1341851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7874C8CA-39D2-456B-BDF7-E9ECFFDB8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50" y="5436672"/>
            <a:ext cx="357841" cy="14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0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045B38-C8DD-B6EA-68DF-CAF8F7AFAEA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44246" y="2160961"/>
            <a:ext cx="1052260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2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5594" y="4687145"/>
            <a:ext cx="2591158" cy="1862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16670" y="4415145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29" y="4531830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34" y="3776434"/>
            <a:ext cx="1300829" cy="12905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02" y="-1228118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Go Forward or Next 1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AB91FBDF-EBC6-4F7A-B2B4-ADC7255453DC}"/>
              </a:ext>
            </a:extLst>
          </p:cNvPr>
          <p:cNvSpPr/>
          <p:nvPr/>
        </p:nvSpPr>
        <p:spPr>
          <a:xfrm>
            <a:off x="10910289" y="6035432"/>
            <a:ext cx="534593" cy="365402"/>
          </a:xfrm>
          <a:prstGeom prst="actionButtonForwardNext">
            <a:avLst/>
          </a:prstGeom>
          <a:solidFill>
            <a:srgbClr val="087F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Rectangle: Rounded Corners 2">
            <a:hlinkClick r:id="rId19" action="ppaction://hlinksldjump"/>
            <a:extLst>
              <a:ext uri="{FF2B5EF4-FFF2-40B4-BE49-F238E27FC236}">
                <a16:creationId xmlns:a16="http://schemas.microsoft.com/office/drawing/2014/main" id="{E2A7EADD-D476-78A1-7066-CDCB1D14545B}"/>
              </a:ext>
            </a:extLst>
          </p:cNvPr>
          <p:cNvSpPr/>
          <p:nvPr/>
        </p:nvSpPr>
        <p:spPr>
          <a:xfrm>
            <a:off x="173736" y="91440"/>
            <a:ext cx="1773936" cy="576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03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8 L 0.46914 0.00231 C 0.4707 -0.00394 0.47474 -0.01921 0.47748 -0.02546 C 0.47839 -0.02801 0.47995 -0.02963 0.48099 -0.03195 C 0.4819 -0.0338 0.48255 -0.03611 0.48333 -0.0382 C 0.48542 -0.04954 0.4832 -0.04028 0.48815 -0.05093 C 0.48906 -0.05301 0.48971 -0.05532 0.4905 -0.05741 C 0.49167 -0.06019 0.4931 -0.06273 0.49414 -0.06574 C 0.49505 -0.06852 0.49544 -0.07176 0.49649 -0.07431 C 0.4974 -0.07662 0.49896 -0.07824 0.5 -0.08056 C 0.50091 -0.08264 0.50156 -0.08495 0.50248 -0.08704 C 0.50352 -0.08935 0.50508 -0.09097 0.50599 -0.09329 C 0.51055 -0.10486 0.5056 -0.1 0.51198 -0.10394 C 0.52331 -0.12407 0.5099 -0.09815 0.5168 -0.11667 C 0.51771 -0.11898 0.51927 -0.1206 0.52031 -0.12292 C 0.52526 -0.13357 0.51966 -0.1257 0.5263 -0.13357 C 0.52708 -0.13565 0.52761 -0.1382 0.52865 -0.13982 C 0.53008 -0.14236 0.53542 -0.14722 0.53698 -0.14838 C 0.53932 -0.15 0.5418 -0.15116 0.54414 -0.15255 C 0.54531 -0.15324 0.54649 -0.15463 0.54766 -0.15463 C 0.56276 -0.15695 0.55716 -0.15671 0.56445 -0.15671 " pathEditMode="relative" rAng="0" ptsTypes="AAAAAAAAAAAAAAAAAAAAA">
                                      <p:cBhvr>
                                        <p:cTn id="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8 -0.17245 0.57018 -0.18912 0.57396 -0.20417 C 0.57539 -0.21065 0.57826 -0.21505 0.57995 -0.22107 C 0.58151 -0.22616 0.58255 -0.23195 0.5836 -0.2375 C 0.58425 -0.2412 0.58386 -0.24583 0.58477 -0.24884 C 0.58555 -0.25162 0.58724 -0.25208 0.58828 -0.2544 C 0.58958 -0.25695 0.59076 -0.26019 0.59206 -0.26273 C 0.5931 -0.26505 0.59453 -0.2662 0.59557 -0.26829 C 0.59857 -0.27454 0.60065 -0.28264 0.60404 -0.28773 L 0.6112 -0.29907 C 0.61237 -0.30093 0.61341 -0.30347 0.61485 -0.30463 L 0.61849 -0.30741 C 0.62383 -0.32593 0.61758 -0.30764 0.62448 -0.31875 C 0.62591 -0.32083 0.62682 -0.32407 0.628 -0.32685 C 0.63047 -0.33171 0.63294 -0.33611 0.63529 -0.34097 C 0.64219 -0.35532 0.63529 -0.34398 0.64492 -0.36042 C 0.64727 -0.36412 0.64935 -0.36921 0.65208 -0.37153 C 0.65326 -0.37245 0.65456 -0.37292 0.65573 -0.37407 C 0.6582 -0.37685 0.66042 -0.38056 0.66289 -0.38264 C 0.66524 -0.38449 0.66771 -0.38449 0.67018 -0.38542 C 0.67227 -0.38727 0.67409 -0.38935 0.67617 -0.39097 C 0.68333 -0.39607 0.6862 -0.39676 0.69297 -0.39907 C 0.70248 -0.39861 0.72331 -0.39977 0.73633 -0.39375 C 0.73893 -0.39259 0.74258 -0.3882 0.74466 -0.38542 C 0.74596 -0.38357 0.74701 -0.38125 0.74831 -0.37986 C 0.74987 -0.37847 0.75156 -0.37778 0.75313 -0.37685 C 0.75443 -0.37407 0.75547 -0.37107 0.75677 -0.36875 C 0.76498 -0.35278 0.75768 -0.36921 0.76172 -0.36042 " pathEditMode="relative" rAng="0" ptsTypes="AAAAAAAAAAAAAAAAAAAAAAAAAAAAA">
                                      <p:cBhvr>
                                        <p:cTn id="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023 L -1.25E-6 0.00139 C 0.00091 -0.01065 0.00261 -0.02107 0.00391 -0.03218 C 0.00729 -0.06273 0.00117 -0.04097 0.00846 -0.08495 C 0.00951 -0.09144 0.01094 -0.09815 0.01198 -0.10509 C 0.01471 -0.12477 0.01042 -0.11227 0.01758 -0.13426 C 0.02969 -0.17338 0.0155 -0.12014 0.03373 -0.1669 C 0.03451 -0.16945 0.03555 -0.17338 0.03711 -0.17523 C 0.03867 -0.17894 0.04063 -0.18148 0.04258 -0.18426 C 0.04636 -0.18935 0.04792 -0.19167 0.05169 -0.19282 C 0.06485 -0.19861 0.06979 -0.1963 0.08672 -0.1963 " pathEditMode="relative" rAng="0" ptsTypes="AAAAAAAAAAA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9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93 -0.1294 L 0.09193 -0.1287 C 0.09714 -0.13958 0.103 -0.14699 0.1082 -0.16111 C 0.1099 -0.16551 0.11146 -0.17153 0.11328 -0.175 C 0.11471 -0.17732 0.11641 -0.17755 0.11784 -0.1787 C 0.12995 -0.20139 0.11458 -0.175 0.12839 -0.19167 C 0.13008 -0.19329 0.13164 -0.19884 0.1332 -0.20046 C 0.14583 -0.21458 0.14596 -0.21227 0.15768 -0.21389 L 0.23763 -0.18657 C 0.24401 -0.18403 0.24362 -0.17847 0.24818 -0.16806 C 0.24935 -0.16574 0.25039 -0.16343 0.25156 -0.16204 C 0.25964 -0.15 0.26042 -0.15 0.26745 -0.1419 C 0.26862 -0.13796 0.2694 -0.1338 0.27057 -0.13056 C 0.27344 -0.12292 0.27682 -0.12315 0.28021 -0.11759 C 0.28229 -0.11412 0.28399 -0.10926 0.28607 -0.10579 C 0.28711 -0.10324 0.28867 -0.10232 0.28958 -0.09931 C 0.29154 -0.09282 0.29349 -0.08426 0.29557 -0.07685 C 0.29662 -0.07338 0.29727 -0.06806 0.29857 -0.06597 C 0.3 -0.06389 0.30117 -0.0625 0.30208 -0.05949 C 0.30443 -0.05301 0.30534 -0.04074 0.3082 -0.03704 C 0.31406 -0.0294 0.31302 -0.03681 0.31367 -0.01968 " pathEditMode="relative" rAng="540000" ptsTypes="AAAAAAAAAAAAAAAAAAAAA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67 -0.01991 L 0.31367 -0.01898 C 0.34987 -0.00185 0.31471 -0.0169 0.39648 -0.00949 C 0.40208 -0.00857 0.41263 -0.00463 0.41263 -0.00556 C 0.4168 -0.00556 0.43828 -0.00671 0.44531 -0.00949 C 0.44805 -0.01042 0.45052 -0.01227 0.45339 -0.01319 C 0.45964 -0.01597 0.45755 -0.01505 0.46484 -0.0169 C 0.46654 -0.01806 0.46797 -0.01898 0.46966 -0.01991 C 0.47747 -0.02639 0.47148 -0.02176 0.48112 -0.02546 C 0.49727 -0.03125 0.48424 -0.02824 0.50221 -0.03125 C 0.50378 -0.0331 0.50547 -0.03495 0.50716 -0.03588 C 0.50859 -0.03681 0.51081 -0.03588 0.51198 -0.03773 C 0.5138 -0.03958 0.51393 -0.04352 0.51523 -0.0463 C 0.51706 -0.05 0.52122 -0.05671 0.52331 -0.06042 C 0.52708 -0.07454 0.52214 -0.05671 0.52812 -0.07454 C 0.53242 -0.08681 0.52643 -0.07361 0.53307 -0.09051 C 0.53411 -0.09352 0.53529 -0.09537 0.53633 -0.09722 C 0.53685 -0.1 0.53711 -0.10278 0.53802 -0.10579 C 0.53971 -0.10949 0.54453 -0.11806 0.54453 -0.11713 C 0.54557 -0.12176 0.54583 -0.12639 0.54779 -0.13032 C 0.55156 -0.13681 0.55013 -0.13403 0.55286 -0.13958 " pathEditMode="relative" rAng="0" ptsTypes="AAAAAAAAAAAAAAAAAAA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blipFill>
                <a:blip r:embed="rId6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194968" y="2860318"/>
            <a:ext cx="8416212" cy="26260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54345" y="3383537"/>
                <a:ext cx="7389845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4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45" y="3383537"/>
                <a:ext cx="7389845" cy="13781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0368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8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blipFill>
                <a:blip r:embed="rId6"/>
                <a:stretch>
                  <a:fillRect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28842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69945" y="3612147"/>
                <a:ext cx="7389845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4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945" y="3612147"/>
                <a:ext cx="7389845" cy="13644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184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79216" y="249362"/>
            <a:ext cx="11551297" cy="18593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blipFill>
                <a:blip r:embed="rId6"/>
                <a:stretch>
                  <a:fillRect b="-10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234298" y="2298771"/>
            <a:ext cx="8326454" cy="28218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660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207008"/>
            <a:ext cx="2087522" cy="8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BDC72F-552C-A71C-9B3F-2ED238FD1C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7234" y="-167751"/>
            <a:ext cx="4011516" cy="2566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510CEE-8BB9-4999-2D69-6820B24D193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4152" y="2761359"/>
            <a:ext cx="10522608" cy="29629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333404-2114-24AB-BA08-E79AEC56F3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05131" y="1374606"/>
            <a:ext cx="324945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31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29CCE0-2F9F-FA36-2E13-D54E3C6C0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9252" y="1408095"/>
            <a:ext cx="783403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30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1"/>
            <a:ext cx="11725656" cy="640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BFB983-8399-460E-64DA-30E1592049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14" y="142599"/>
            <a:ext cx="2301030" cy="1150515"/>
          </a:xfrm>
          <a:prstGeom prst="rect">
            <a:avLst/>
          </a:prstGeom>
        </p:spPr>
      </p:pic>
      <p:pic>
        <p:nvPicPr>
          <p:cNvPr id="31" name="Picture 30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599FFA0D-3250-B5C4-CD20-FBB1FEC873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389888"/>
            <a:ext cx="2075688" cy="20756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107E46D-1AED-CBDF-A8C3-EF17A4D72D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8515" y="1783080"/>
            <a:ext cx="1896175" cy="1975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/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</p:txBody>
          </p:sp>
        </mc:Choice>
        <mc:Fallback xmlns=""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blipFill>
                <a:blip r:embed="rId1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2DBD2D2-C95F-239F-2140-C88D793CB32B}"/>
              </a:ext>
            </a:extLst>
          </p:cNvPr>
          <p:cNvCxnSpPr>
            <a:cxnSpLocks/>
          </p:cNvCxnSpPr>
          <p:nvPr/>
        </p:nvCxnSpPr>
        <p:spPr>
          <a:xfrm>
            <a:off x="5335524" y="1472184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75CC670-6C27-C5B4-D6E9-0A087FA87A65}"/>
              </a:ext>
            </a:extLst>
          </p:cNvPr>
          <p:cNvCxnSpPr>
            <a:cxnSpLocks/>
            <a:stCxn id="31" idx="3"/>
          </p:cNvCxnSpPr>
          <p:nvPr/>
        </p:nvCxnSpPr>
        <p:spPr>
          <a:xfrm flipH="1" flipV="1">
            <a:off x="4393692" y="2395728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8473164C-3686-7E1D-B167-08FE27E95E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70170" y="774073"/>
            <a:ext cx="2170364" cy="2749534"/>
          </a:xfrm>
          <a:prstGeom prst="rect">
            <a:avLst/>
          </a:prstGeom>
        </p:spPr>
      </p:pic>
      <p:pic>
        <p:nvPicPr>
          <p:cNvPr id="70" name="Picture 69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05049A87-7E07-47AC-329F-CC31A2524E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12" y="1408176"/>
            <a:ext cx="2075688" cy="2075688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2162478-FC11-A2FF-94F5-5428587486E8}"/>
              </a:ext>
            </a:extLst>
          </p:cNvPr>
          <p:cNvCxnSpPr>
            <a:cxnSpLocks/>
          </p:cNvCxnSpPr>
          <p:nvPr/>
        </p:nvCxnSpPr>
        <p:spPr>
          <a:xfrm>
            <a:off x="7648956" y="1490472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94383A9-BFC6-F845-BBC1-CBA334C209D9}"/>
              </a:ext>
            </a:extLst>
          </p:cNvPr>
          <p:cNvCxnSpPr>
            <a:cxnSpLocks/>
            <a:stCxn id="70" idx="3"/>
          </p:cNvCxnSpPr>
          <p:nvPr/>
        </p:nvCxnSpPr>
        <p:spPr>
          <a:xfrm flipH="1" flipV="1">
            <a:off x="6707124" y="2414016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56B4825-07AD-583C-9842-46F9E2333D75}"/>
              </a:ext>
            </a:extLst>
          </p:cNvPr>
          <p:cNvCxnSpPr>
            <a:cxnSpLocks/>
          </p:cNvCxnSpPr>
          <p:nvPr/>
        </p:nvCxnSpPr>
        <p:spPr>
          <a:xfrm flipH="1">
            <a:off x="6940296" y="1819656"/>
            <a:ext cx="1426464" cy="12344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775D07F-8568-41C4-2CE3-AB94592AF603}"/>
              </a:ext>
            </a:extLst>
          </p:cNvPr>
          <p:cNvCxnSpPr>
            <a:cxnSpLocks/>
          </p:cNvCxnSpPr>
          <p:nvPr/>
        </p:nvCxnSpPr>
        <p:spPr>
          <a:xfrm flipH="1" flipV="1">
            <a:off x="6958584" y="1792224"/>
            <a:ext cx="1362456" cy="12893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>
            <a:extLst>
              <a:ext uri="{FF2B5EF4-FFF2-40B4-BE49-F238E27FC236}">
                <a16:creationId xmlns:a16="http://schemas.microsoft.com/office/drawing/2014/main" id="{FF284F89-B9C6-4FEA-15AB-7BD20CBFB1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26844" y="3880014"/>
            <a:ext cx="2121592" cy="20789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/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nhỉ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blipFill>
                <a:blip r:embed="rId17"/>
                <a:stretch>
                  <a:fillRect t="-4268" b="-4268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4109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thấy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Mẫu số của phân số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hết cho mẫu số của phân số 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(8 : 4 = 2). Theo tính chất cơ bản của phân số, ta có:</a:t>
                </a:r>
                <a:endPara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blipFill>
                <a:blip r:embed="rId8"/>
                <a:stretch>
                  <a:fillRect l="-732" r="-169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4365134" y="153691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5341668" y="152460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 x 2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2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967" y="17955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2292" y="17815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6949781" y="1512303"/>
            <a:ext cx="713692" cy="1188571"/>
            <a:chOff x="1336178" y="3754210"/>
            <a:chExt cx="719469" cy="1188571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143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8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/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 vậy, ta đã tìm được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cùng mẫu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blipFill>
                <a:blip r:embed="rId9"/>
                <a:stretch>
                  <a:fillRect l="-732" r="-1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/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Hai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đã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quy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đồ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8 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ọ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blipFill>
                <a:blip r:embed="rId10"/>
                <a:stretch>
                  <a:fillRect l="-773" b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890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4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154</TotalTime>
  <Words>501</Words>
  <Application>Microsoft Office PowerPoint</Application>
  <PresentationFormat>Widescreen</PresentationFormat>
  <Paragraphs>105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等线 Light</vt:lpstr>
      <vt:lpstr>Arial</vt:lpstr>
      <vt:lpstr>Calibri</vt:lpstr>
      <vt:lpstr>Cambria</vt:lpstr>
      <vt:lpstr>Cambria Math</vt:lpstr>
      <vt:lpstr>Times New Roman</vt:lpstr>
      <vt:lpstr>UTM Showcard</vt:lpstr>
      <vt:lpstr>思源黑体 CN Regular</vt:lpstr>
      <vt:lpstr>Office 主题​​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Hà Lê</cp:lastModifiedBy>
  <cp:revision>31</cp:revision>
  <dcterms:created xsi:type="dcterms:W3CDTF">2023-12-19T12:39:47Z</dcterms:created>
  <dcterms:modified xsi:type="dcterms:W3CDTF">2024-02-18T15:41:54Z</dcterms:modified>
  <cp:category>9Slide.vn</cp:category>
</cp:coreProperties>
</file>