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2" r:id="rId4"/>
    <p:sldMasterId id="2147483704" r:id="rId5"/>
  </p:sldMasterIdLst>
  <p:notesMasterIdLst>
    <p:notesMasterId r:id="rId20"/>
  </p:notesMasterIdLst>
  <p:sldIdLst>
    <p:sldId id="257" r:id="rId6"/>
    <p:sldId id="258" r:id="rId7"/>
    <p:sldId id="259" r:id="rId8"/>
    <p:sldId id="260" r:id="rId9"/>
    <p:sldId id="261" r:id="rId10"/>
    <p:sldId id="264" r:id="rId11"/>
    <p:sldId id="265" r:id="rId12"/>
    <p:sldId id="266" r:id="rId13"/>
    <p:sldId id="2007577095" r:id="rId14"/>
    <p:sldId id="2007577134" r:id="rId15"/>
    <p:sldId id="367" r:id="rId16"/>
    <p:sldId id="2007577135" r:id="rId17"/>
    <p:sldId id="2007577136" r:id="rId18"/>
    <p:sldId id="29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3" d="100"/>
          <a:sy n="83" d="100"/>
        </p:scale>
        <p:origin x="6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B0F52C-A344-4A73-9706-4FD7958C8F94}" type="datetimeFigureOut">
              <a:rPr lang="en-US" smtClean="0"/>
              <a:t>3/19/2023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33AE45-BD59-4493-92AC-2396D2095C30}" type="slidenum">
              <a:rPr lang="en-US" smtClean="0"/>
              <a:t>‹#›</a:t>
            </a:fld>
            <a:endParaRPr lang="en-US"/>
          </a:p>
        </p:txBody>
      </p:sp>
    </p:spTree>
    <p:extLst>
      <p:ext uri="{BB962C8B-B14F-4D97-AF65-F5344CB8AC3E}">
        <p14:creationId xmlns:p14="http://schemas.microsoft.com/office/powerpoint/2010/main" val="2880994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02162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EF3D62-5CA3-4AA5-A388-638F619970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3203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84063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8509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45642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3/19/2023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74293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037961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3/19/2023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12711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3/19/2023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79757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3/19/2023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649011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3/19/2023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584059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3/19/2023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49218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3/19/2023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35234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283370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3/19/2023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261214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4134752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924469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30171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56382284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9029793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5437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8989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65820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3/19/2023</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3840881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148024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2023/3/19</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12468278"/>
      </p:ext>
    </p:extLst>
  </p:cSld>
  <p:clrMapOvr>
    <a:masterClrMapping/>
  </p:clrMapOvr>
  <p:transition spd="slow" advClick="0" advTm="100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2023/3/19</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53598935"/>
      </p:ext>
    </p:extLst>
  </p:cSld>
  <p:clrMapOvr>
    <a:masterClrMapping/>
  </p:clrMapOvr>
  <p:transition spd="slow" advClick="0" advTm="100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2023/3/19</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96925434"/>
      </p:ext>
    </p:extLst>
  </p:cSld>
  <p:clrMapOvr>
    <a:masterClrMapping/>
  </p:clrMapOvr>
  <p:transition spd="slow" advClick="0" advTm="100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2023/3/19</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8403259"/>
      </p:ext>
    </p:extLst>
  </p:cSld>
  <p:clrMapOvr>
    <a:masterClrMapping/>
  </p:clrMapOvr>
  <p:transition spd="slow" advClick="0" advTm="100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2023/3/19</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08049399"/>
      </p:ext>
    </p:extLst>
  </p:cSld>
  <p:clrMapOvr>
    <a:masterClrMapping/>
  </p:clrMapOvr>
  <p:transition spd="slow" advClick="0" advTm="100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2023/3/19</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569707645"/>
      </p:ext>
    </p:extLst>
  </p:cSld>
  <p:clrMapOvr>
    <a:masterClrMapping/>
  </p:clrMapOvr>
  <p:transition spd="slow" advClick="0" advTm="100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2023/3/19</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2914556243"/>
      </p:ext>
    </p:extLst>
  </p:cSld>
  <p:clrMapOvr>
    <a:masterClrMapping/>
  </p:clrMapOvr>
  <p:transition spd="slow" advClick="0" advTm="100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2023/3/19</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00097457"/>
      </p:ext>
    </p:extLst>
  </p:cSld>
  <p:clrMapOvr>
    <a:masterClrMapping/>
  </p:clrMapOvr>
  <p:transition spd="slow" advClick="0" advTm="100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2023/3/19</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26799031"/>
      </p:ext>
    </p:extLst>
  </p:cSld>
  <p:clrMapOvr>
    <a:masterClrMapping/>
  </p:clrMapOvr>
  <p:transition spd="slow" advClick="0" advTm="100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2023/3/19</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16115531"/>
      </p:ext>
    </p:extLst>
  </p:cSld>
  <p:clrMapOvr>
    <a:masterClrMapping/>
  </p:clrMapOvr>
  <p:transition spd="slow" advClick="0" advTm="1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8800437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2023/3/19</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629582740"/>
      </p:ext>
    </p:extLst>
  </p:cSld>
  <p:clrMapOvr>
    <a:masterClrMapping/>
  </p:clrMapOvr>
  <p:transition spd="slow" advClick="0" advTm="100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2023/3/19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517137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2023/3/19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3354574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2023/3/19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85746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2023/3/19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581961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2023/3/19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566230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2023/3/19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32338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2023/3/19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8136936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2023/3/19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359999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2023/3/19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9656545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3/19/2023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328625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2023/3/19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2137388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2023/3/19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821114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3/19/2023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8412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3/19/2023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14172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94854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43247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3.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3.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4.jpe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3/19/2023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550472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3/19/2023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
        <p:nvSpPr>
          <p:cNvPr id="7" name="灯片编号占位符 3">
            <a:extLst>
              <a:ext uri="{FF2B5EF4-FFF2-40B4-BE49-F238E27FC236}">
                <a16:creationId xmlns:a16="http://schemas.microsoft.com/office/drawing/2014/main" id="{099ACD75-3E37-43B8-BE5F-B9F086C8C167}"/>
              </a:ext>
            </a:extLst>
          </p:cNvPr>
          <p:cNvSpPr txBox="1">
            <a:spLocks/>
          </p:cNvSpPr>
          <p:nvPr userDrawn="1"/>
        </p:nvSpPr>
        <p:spPr>
          <a:xfrm>
            <a:off x="10281139" y="4762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dirty="0"/>
              <a:t>Design by: </a:t>
            </a:r>
            <a:r>
              <a:rPr lang="en-US" altLang="zh-CN" sz="1200" dirty="0" err="1"/>
              <a:t>Hương</a:t>
            </a:r>
            <a:r>
              <a:rPr lang="en-US" altLang="zh-CN" sz="1200" dirty="0"/>
              <a:t> </a:t>
            </a:r>
            <a:r>
              <a:rPr lang="en-US" altLang="zh-CN" sz="1200" dirty="0" err="1"/>
              <a:t>Thảo</a:t>
            </a:r>
            <a:endParaRPr lang="zh-CN" altLang="en-US" sz="1200" dirty="0"/>
          </a:p>
        </p:txBody>
      </p:sp>
    </p:spTree>
    <p:extLst>
      <p:ext uri="{BB962C8B-B14F-4D97-AF65-F5344CB8AC3E}">
        <p14:creationId xmlns:p14="http://schemas.microsoft.com/office/powerpoint/2010/main" val="7722590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108333719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2023/3/19</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灯片编号占位符 3">
            <a:extLst>
              <a:ext uri="{FF2B5EF4-FFF2-40B4-BE49-F238E27FC236}">
                <a16:creationId xmlns:a16="http://schemas.microsoft.com/office/drawing/2014/main" id="{0FBE09A3-510D-491D-8E8A-3AE1DF432227}"/>
              </a:ext>
            </a:extLst>
          </p:cNvPr>
          <p:cNvSpPr txBox="1">
            <a:spLocks/>
          </p:cNvSpPr>
          <p:nvPr userDrawn="1"/>
        </p:nvSpPr>
        <p:spPr>
          <a:xfrm>
            <a:off x="10281139" y="4762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dirty="0"/>
              <a:t>Design by: </a:t>
            </a:r>
            <a:r>
              <a:rPr lang="en-US" altLang="zh-CN" sz="1200" dirty="0" err="1"/>
              <a:t>Hương</a:t>
            </a:r>
            <a:r>
              <a:rPr lang="en-US" altLang="zh-CN" sz="1200" dirty="0"/>
              <a:t> </a:t>
            </a:r>
            <a:r>
              <a:rPr lang="en-US" altLang="zh-CN" sz="1200" dirty="0" err="1"/>
              <a:t>Thảo</a:t>
            </a:r>
            <a:endParaRPr lang="zh-CN" altLang="en-US" sz="1200" dirty="0"/>
          </a:p>
        </p:txBody>
      </p:sp>
    </p:spTree>
    <p:extLst>
      <p:ext uri="{BB962C8B-B14F-4D97-AF65-F5344CB8AC3E}">
        <p14:creationId xmlns:p14="http://schemas.microsoft.com/office/powerpoint/2010/main" val="44235883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DED92B-7180-4E8E-9FA1-47FFA8006457}" type="datetimeFigureOut">
              <a:rPr lang="zh-CN" altLang="en-US" smtClean="0">
                <a:solidFill>
                  <a:prstClr val="black">
                    <a:tint val="75000"/>
                  </a:prstClr>
                </a:solidFill>
              </a:rPr>
              <a:pPr defTabSz="914400"/>
              <a:t>2023/3/19</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B11227F-0E14-47DF-A00B-C9B5FCB87C35}"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183243180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41.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0.png"/><Relationship Id="rId5" Type="http://schemas.openxmlformats.org/officeDocument/2006/relationships/slideLayout" Target="../slideLayouts/slideLayout1.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slideLayout" Target="../slideLayouts/slideLayout2.xml"/><Relationship Id="rId10" Type="http://schemas.openxmlformats.org/officeDocument/2006/relationships/image" Target="../media/image11.png"/><Relationship Id="rId4" Type="http://schemas.openxmlformats.org/officeDocument/2006/relationships/audio" Target="../media/media3.mp3"/><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slideLayout" Target="../slideLayouts/slideLayout2.xml"/><Relationship Id="rId10" Type="http://schemas.openxmlformats.org/officeDocument/2006/relationships/image" Target="../media/image11.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1.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14.png"/><Relationship Id="rId12" Type="http://schemas.openxmlformats.org/officeDocument/2006/relationships/image" Target="../media/image15.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1.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3A33DF-D310-49A8-940B-7C603510C9B2}"/>
              </a:ext>
            </a:extLst>
          </p:cNvPr>
          <p:cNvSpPr txBox="1"/>
          <p:nvPr/>
        </p:nvSpPr>
        <p:spPr>
          <a:xfrm>
            <a:off x="1110344" y="11151"/>
            <a:ext cx="1094014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1 </a:t>
            </a:r>
            <a:r>
              <a:rPr kumimoji="0" lang="en-US" sz="4000" b="0" i="0" u="none" strike="noStrike" kern="1200" cap="none" spc="0" normalizeH="0" baseline="0" noProof="0" dirty="0" err="1">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mà</a:t>
            </a:r>
            <a:r>
              <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thích</a:t>
            </a:r>
            <a:endPar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C406EDCC-5442-48F2-BAF2-583B492DC18E}"/>
              </a:ext>
            </a:extLst>
          </p:cNvPr>
          <p:cNvPicPr>
            <a:picLocks noChangeAspect="1"/>
          </p:cNvPicPr>
          <p:nvPr/>
        </p:nvPicPr>
        <p:blipFill>
          <a:blip r:embed="rId2"/>
          <a:stretch>
            <a:fillRect/>
          </a:stretch>
        </p:blipFill>
        <p:spPr>
          <a:xfrm>
            <a:off x="2445884" y="882322"/>
            <a:ext cx="7822302" cy="4647620"/>
          </a:xfrm>
          <a:prstGeom prst="rect">
            <a:avLst/>
          </a:prstGeom>
        </p:spPr>
      </p:pic>
    </p:spTree>
    <p:extLst>
      <p:ext uri="{BB962C8B-B14F-4D97-AF65-F5344CB8AC3E}">
        <p14:creationId xmlns:p14="http://schemas.microsoft.com/office/powerpoint/2010/main" val="40944957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83bf2c0947695c562ac5d998569417a"/>
          <p:cNvPicPr>
            <a:picLocks noChangeAspect="1"/>
          </p:cNvPicPr>
          <p:nvPr/>
        </p:nvPicPr>
        <p:blipFill>
          <a:blip r:embed="rId3"/>
          <a:stretch>
            <a:fillRect/>
          </a:stretch>
        </p:blipFill>
        <p:spPr>
          <a:xfrm>
            <a:off x="989045" y="304165"/>
            <a:ext cx="9461241" cy="6248223"/>
          </a:xfrm>
          <a:prstGeom prst="rect">
            <a:avLst/>
          </a:prstGeom>
        </p:spPr>
      </p:pic>
      <p:pic>
        <p:nvPicPr>
          <p:cNvPr id="18" name="图片 17" descr="69a8f3e94da59fb9c00491d0266be90c"/>
          <p:cNvPicPr>
            <a:picLocks noChangeAspect="1"/>
          </p:cNvPicPr>
          <p:nvPr/>
        </p:nvPicPr>
        <p:blipFill>
          <a:blip r:embed="rId4"/>
          <a:stretch>
            <a:fillRect/>
          </a:stretch>
        </p:blipFill>
        <p:spPr>
          <a:xfrm>
            <a:off x="223520" y="304165"/>
            <a:ext cx="3070225" cy="2225040"/>
          </a:xfrm>
          <a:prstGeom prst="rect">
            <a:avLst/>
          </a:prstGeom>
        </p:spPr>
      </p:pic>
      <p:sp>
        <p:nvSpPr>
          <p:cNvPr id="7" name="Rectangle 6"/>
          <p:cNvSpPr/>
          <p:nvPr/>
        </p:nvSpPr>
        <p:spPr>
          <a:xfrm>
            <a:off x="1885953" y="3428276"/>
            <a:ext cx="7667423" cy="1257269"/>
          </a:xfrm>
          <a:prstGeom prst="rect">
            <a:avLst/>
          </a:prstGeom>
          <a:noFill/>
          <a:ln>
            <a:noFill/>
          </a:ln>
          <a:effectLst/>
        </p:spPr>
        <p:txBody>
          <a:bodyPr lIns="91416" tIns="45710" rIns="91416" bIns="45710" rtlCol="0" anchor="ctr"/>
          <a:lstStyle/>
          <a:p>
            <a:pPr marL="0" marR="0" lvl="0" indent="0" algn="ctr" defTabSz="914153" rtl="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Học</a:t>
            </a:r>
            <a:r>
              <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sinh</a:t>
            </a:r>
            <a:r>
              <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đọc</a:t>
            </a:r>
            <a:r>
              <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bài</a:t>
            </a:r>
            <a:endPar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70156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
        <p15:prstTrans prst="curtains"/>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4.16667E-6 3.33333E-6 L -4.16667E-6 -0.07223 " pathEditMode="relative" rAng="0" ptsTypes="AA">
                                      <p:cBhvr>
                                        <p:cTn id="6" dur="25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7" dur="125" fill="hold">
                                          <p:stCondLst>
                                            <p:cond delay="0"/>
                                          </p:stCondLst>
                                        </p:cTn>
                                        <p:tgtEl>
                                          <p:spTgt spid="7">
                                            <p:txEl>
                                              <p:pRg st="0" end="0"/>
                                            </p:txEl>
                                          </p:spTgt>
                                        </p:tgtEl>
                                        <p:attrNameLst>
                                          <p:attrName>r</p:attrName>
                                        </p:attrNameLst>
                                      </p:cBhvr>
                                    </p:animRot>
                                    <p:animRot by="-1500000">
                                      <p:cBhvr>
                                        <p:cTn id="8" dur="125" fill="hold">
                                          <p:stCondLst>
                                            <p:cond delay="125"/>
                                          </p:stCondLst>
                                        </p:cTn>
                                        <p:tgtEl>
                                          <p:spTgt spid="7">
                                            <p:txEl>
                                              <p:pRg st="0" end="0"/>
                                            </p:txEl>
                                          </p:spTgt>
                                        </p:tgtEl>
                                        <p:attrNameLst>
                                          <p:attrName>r</p:attrName>
                                        </p:attrNameLst>
                                      </p:cBhvr>
                                    </p:animRot>
                                    <p:animRot by="-1500000">
                                      <p:cBhvr>
                                        <p:cTn id="9" dur="125" fill="hold">
                                          <p:stCondLst>
                                            <p:cond delay="250"/>
                                          </p:stCondLst>
                                        </p:cTn>
                                        <p:tgtEl>
                                          <p:spTgt spid="7">
                                            <p:txEl>
                                              <p:pRg st="0" end="0"/>
                                            </p:txEl>
                                          </p:spTgt>
                                        </p:tgtEl>
                                        <p:attrNameLst>
                                          <p:attrName>r</p:attrName>
                                        </p:attrNameLst>
                                      </p:cBhvr>
                                    </p:animRot>
                                    <p:animRot by="1500000">
                                      <p:cBhvr>
                                        <p:cTn id="10" dur="125" fill="hold">
                                          <p:stCondLst>
                                            <p:cond delay="375"/>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3786DA6-43FF-4FC6-B434-E86407609828}"/>
              </a:ext>
            </a:extLst>
          </p:cNvPr>
          <p:cNvSpPr/>
          <p:nvPr/>
        </p:nvSpPr>
        <p:spPr>
          <a:xfrm>
            <a:off x="1861459" y="261257"/>
            <a:ext cx="9699172" cy="1143000"/>
          </a:xfrm>
          <a:prstGeom prst="roundRect">
            <a:avLst/>
          </a:prstGeom>
          <a:ln w="28575">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 trong bài đọc những câu văn, câu thơ hay nói về cây cối hoặc loài vật, cảnh vật</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1EC75ACC-D639-416E-98D8-258834374BB2}"/>
              </a:ext>
            </a:extLst>
          </p:cNvPr>
          <p:cNvSpPr/>
          <p:nvPr/>
        </p:nvSpPr>
        <p:spPr>
          <a:xfrm>
            <a:off x="1937658" y="1997528"/>
            <a:ext cx="9699172" cy="286294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họa</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mi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chợt</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bừng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giấc</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xòe</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bày</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đủ</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tươi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Họa</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mi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hót</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0555436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3786DA6-43FF-4FC6-B434-E86407609828}"/>
              </a:ext>
            </a:extLst>
          </p:cNvPr>
          <p:cNvSpPr/>
          <p:nvPr/>
        </p:nvSpPr>
        <p:spPr>
          <a:xfrm>
            <a:off x="1480458" y="413658"/>
            <a:ext cx="10568788" cy="1143000"/>
          </a:xfrm>
          <a:prstGeom prst="roundRect">
            <a:avLst/>
          </a:prstGeom>
          <a:ln w="28575">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Nêu</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nhân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nhân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Rectangle: Rounded Corners 5">
            <a:extLst>
              <a:ext uri="{FF2B5EF4-FFF2-40B4-BE49-F238E27FC236}">
                <a16:creationId xmlns:a16="http://schemas.microsoft.com/office/drawing/2014/main" id="{1EC75ACC-D639-416E-98D8-258834374BB2}"/>
              </a:ext>
            </a:extLst>
          </p:cNvPr>
          <p:cNvSpPr/>
          <p:nvPr/>
        </p:nvSpPr>
        <p:spPr>
          <a:xfrm>
            <a:off x="1654629" y="2264229"/>
            <a:ext cx="9699172" cy="2623456"/>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 </a:t>
            </a: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thích nhân vật chim họa mi. Vì mỗi lần chim cất lên tiếng hót vang lừng, mọi vật như có sự thay đổi kỳ diệu.</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255240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6FB30559-A1E4-4656-B527-8E3943A134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675" y="2734697"/>
            <a:ext cx="5348762" cy="3774303"/>
          </a:xfrm>
          <a:prstGeom prst="rect">
            <a:avLst/>
          </a:prstGeom>
        </p:spPr>
      </p:pic>
      <p:sp>
        <p:nvSpPr>
          <p:cNvPr id="7" name="Thought Bubble: Cloud 6">
            <a:extLst>
              <a:ext uri="{FF2B5EF4-FFF2-40B4-BE49-F238E27FC236}">
                <a16:creationId xmlns:a16="http://schemas.microsoft.com/office/drawing/2014/main" id="{1FEFA608-B261-4936-86EB-83ACE6DBA845}"/>
              </a:ext>
            </a:extLst>
          </p:cNvPr>
          <p:cNvSpPr/>
          <p:nvPr/>
        </p:nvSpPr>
        <p:spPr>
          <a:xfrm>
            <a:off x="3991933" y="349000"/>
            <a:ext cx="7756372" cy="2261035"/>
          </a:xfrm>
          <a:prstGeom prst="cloudCallout">
            <a:avLst>
              <a:gd name="adj1" fmla="val -61837"/>
              <a:gd name="adj2" fmla="val 658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t</a:t>
            </a:r>
            <a:r>
              <a:rPr kumimoji="0" lang="vi-VN"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iếp tục luyện đọc các bài tập đọc đã học</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73271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childTnLst>
                                    <p:animEffect transition="out" filter="barn(inVertic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4287398"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a:ea typeface="+mn-ea"/>
                <a:cs typeface="+mn-cs"/>
              </a:rPr>
              <a:t>Tạm</a:t>
            </a:r>
            <a:r>
              <a:rPr kumimoji="0" lang="en-US" sz="3600" b="1" i="0" u="none" strike="noStrike" kern="1200" cap="none" spc="0" normalizeH="0" baseline="0" noProof="0" dirty="0">
                <a:ln>
                  <a:noFill/>
                </a:ln>
                <a:solidFill>
                  <a:prstClr val="white"/>
                </a:solidFill>
                <a:effectLst/>
                <a:uLnTx/>
                <a:uFillTx/>
                <a:latin typeface="Calibri"/>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a:ea typeface="+mn-ea"/>
                <a:cs typeface="+mn-cs"/>
              </a:rPr>
              <a:t>biệt</a:t>
            </a:r>
            <a:r>
              <a:rPr kumimoji="0" lang="en-US" sz="3600" b="1" i="0" u="none" strike="noStrike" kern="1200" cap="none" spc="0" normalizeH="0" baseline="0" noProof="0" dirty="0">
                <a:ln>
                  <a:noFill/>
                </a:ln>
                <a:solidFill>
                  <a:prstClr val="white"/>
                </a:solidFill>
                <a:effectLst/>
                <a:uLnTx/>
                <a:uFillTx/>
                <a:latin typeface="Calibri"/>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a:ea typeface="+mn-ea"/>
                <a:cs typeface="+mn-cs"/>
              </a:rPr>
              <a:t>cánh</a:t>
            </a:r>
            <a:r>
              <a:rPr kumimoji="0" lang="en-US" sz="3600" b="1" i="0" u="none" strike="noStrike" kern="1200" cap="none" spc="0" normalizeH="0" baseline="0" noProof="0" dirty="0">
                <a:ln>
                  <a:noFill/>
                </a:ln>
                <a:solidFill>
                  <a:prstClr val="white"/>
                </a:solidFill>
                <a:effectLst/>
                <a:uLnTx/>
                <a:uFillTx/>
                <a:latin typeface="Calibri"/>
                <a:ea typeface="+mn-ea"/>
                <a:cs typeface="+mn-cs"/>
              </a:rPr>
              <a:t> cam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biếc</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8498086" cy="3686085"/>
            <a:chOff x="-182990" y="575905"/>
            <a:chExt cx="6252021"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4220000"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Dáng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thấp</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tễnh</a:t>
            </a: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701055" cy="3686085"/>
            <a:chOff x="-262148" y="491767"/>
            <a:chExt cx="6067527"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458732"/>
              <a:ext cx="3953128" cy="23312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Phản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chiếu</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lấp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trông</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Óng</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lowchart: Document 17"/>
          <p:cNvSpPr/>
          <p:nvPr/>
        </p:nvSpPr>
        <p:spPr>
          <a:xfrm>
            <a:off x="-76201" y="-14642"/>
            <a:ext cx="1242060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lowchart: Document 17"/>
          <p:cNvSpPr/>
          <p:nvPr/>
        </p:nvSpPr>
        <p:spPr>
          <a:xfrm>
            <a:off x="-76199" y="-14642"/>
            <a:ext cx="12420599" cy="16764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2677838" y="2582835"/>
            <a:ext cx="8187023" cy="1254880"/>
            <a:chOff x="1021645" y="2277584"/>
            <a:chExt cx="6674556" cy="1284766"/>
          </a:xfrm>
        </p:grpSpPr>
        <p:pic>
          <p:nvPicPr>
            <p:cNvPr id="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645" y="2277584"/>
              <a:ext cx="1154994" cy="128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927413" y="2483915"/>
              <a:ext cx="5121462" cy="848577"/>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Ôn</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p>
          </p:txBody>
        </p:sp>
      </p:grpSp>
      <p:sp>
        <p:nvSpPr>
          <p:cNvPr id="15" name="TextBox 14"/>
          <p:cNvSpPr txBox="1"/>
          <p:nvPr/>
        </p:nvSpPr>
        <p:spPr>
          <a:xfrm>
            <a:off x="2745105" y="378460"/>
            <a:ext cx="7770495" cy="920750"/>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Thứ....ngày....tháng.....</a:t>
            </a:r>
          </a:p>
        </p:txBody>
      </p:sp>
      <p:sp>
        <p:nvSpPr>
          <p:cNvPr id="16" name="TextBox 15"/>
          <p:cNvSpPr txBox="1"/>
          <p:nvPr/>
        </p:nvSpPr>
        <p:spPr>
          <a:xfrm>
            <a:off x="2902418" y="2582835"/>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25"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125"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rPr>
              <a:t>27</a:t>
            </a:r>
          </a:p>
        </p:txBody>
      </p:sp>
      <p:sp>
        <p:nvSpPr>
          <p:cNvPr id="17" name="Rectangle 16"/>
          <p:cNvSpPr/>
          <p:nvPr/>
        </p:nvSpPr>
        <p:spPr>
          <a:xfrm>
            <a:off x="1" y="6705600"/>
            <a:ext cx="12192000" cy="219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1 + 2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EFE825-43EC-49A3-A94D-ADDDA6F473F9}"/>
              </a:ext>
            </a:extLst>
          </p:cNvPr>
          <p:cNvSpPr txBox="1"/>
          <p:nvPr/>
        </p:nvSpPr>
        <p:spPr>
          <a:xfrm>
            <a:off x="1968454" y="-140538"/>
            <a:ext cx="91907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phù</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endPar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369607D2-FAD8-4092-AAFB-8D30F0F97674}"/>
              </a:ext>
            </a:extLst>
          </p:cNvPr>
          <p:cNvPicPr>
            <a:picLocks noChangeAspect="1"/>
          </p:cNvPicPr>
          <p:nvPr/>
        </p:nvPicPr>
        <p:blipFill>
          <a:blip r:embed="rId2"/>
          <a:stretch>
            <a:fillRect/>
          </a:stretch>
        </p:blipFill>
        <p:spPr>
          <a:xfrm>
            <a:off x="3934046" y="762774"/>
            <a:ext cx="3815655" cy="1674517"/>
          </a:xfrm>
          <a:prstGeom prst="rect">
            <a:avLst/>
          </a:prstGeom>
        </p:spPr>
      </p:pic>
      <p:pic>
        <p:nvPicPr>
          <p:cNvPr id="6" name="Picture 5">
            <a:extLst>
              <a:ext uri="{FF2B5EF4-FFF2-40B4-BE49-F238E27FC236}">
                <a16:creationId xmlns:a16="http://schemas.microsoft.com/office/drawing/2014/main" id="{0618EEF5-B666-460C-99FF-1EEE64800AA8}"/>
              </a:ext>
            </a:extLst>
          </p:cNvPr>
          <p:cNvPicPr>
            <a:picLocks noChangeAspect="1"/>
          </p:cNvPicPr>
          <p:nvPr/>
        </p:nvPicPr>
        <p:blipFill>
          <a:blip r:embed="rId3"/>
          <a:stretch>
            <a:fillRect/>
          </a:stretch>
        </p:blipFill>
        <p:spPr>
          <a:xfrm>
            <a:off x="7950494" y="733314"/>
            <a:ext cx="3638993" cy="1733439"/>
          </a:xfrm>
          <a:prstGeom prst="rect">
            <a:avLst/>
          </a:prstGeom>
        </p:spPr>
      </p:pic>
      <p:pic>
        <p:nvPicPr>
          <p:cNvPr id="8" name="Picture 7">
            <a:extLst>
              <a:ext uri="{FF2B5EF4-FFF2-40B4-BE49-F238E27FC236}">
                <a16:creationId xmlns:a16="http://schemas.microsoft.com/office/drawing/2014/main" id="{B697EFBF-ED19-4D1B-AFE6-44AF1E6B2226}"/>
              </a:ext>
            </a:extLst>
          </p:cNvPr>
          <p:cNvPicPr>
            <a:picLocks noChangeAspect="1"/>
          </p:cNvPicPr>
          <p:nvPr/>
        </p:nvPicPr>
        <p:blipFill>
          <a:blip r:embed="rId4"/>
          <a:stretch>
            <a:fillRect/>
          </a:stretch>
        </p:blipFill>
        <p:spPr>
          <a:xfrm>
            <a:off x="8229600" y="2727251"/>
            <a:ext cx="3551273" cy="1828800"/>
          </a:xfrm>
          <a:prstGeom prst="rect">
            <a:avLst/>
          </a:prstGeom>
        </p:spPr>
      </p:pic>
      <p:pic>
        <p:nvPicPr>
          <p:cNvPr id="12" name="Picture 11">
            <a:extLst>
              <a:ext uri="{FF2B5EF4-FFF2-40B4-BE49-F238E27FC236}">
                <a16:creationId xmlns:a16="http://schemas.microsoft.com/office/drawing/2014/main" id="{C76BCDA5-C601-4C3A-B9AC-992713087873}"/>
              </a:ext>
            </a:extLst>
          </p:cNvPr>
          <p:cNvPicPr>
            <a:picLocks noChangeAspect="1"/>
          </p:cNvPicPr>
          <p:nvPr/>
        </p:nvPicPr>
        <p:blipFill>
          <a:blip r:embed="rId5"/>
          <a:stretch>
            <a:fillRect/>
          </a:stretch>
        </p:blipFill>
        <p:spPr>
          <a:xfrm>
            <a:off x="8452884" y="4747437"/>
            <a:ext cx="3252012" cy="1771650"/>
          </a:xfrm>
          <a:prstGeom prst="rect">
            <a:avLst/>
          </a:prstGeom>
        </p:spPr>
      </p:pic>
      <p:pic>
        <p:nvPicPr>
          <p:cNvPr id="14" name="Picture 13">
            <a:extLst>
              <a:ext uri="{FF2B5EF4-FFF2-40B4-BE49-F238E27FC236}">
                <a16:creationId xmlns:a16="http://schemas.microsoft.com/office/drawing/2014/main" id="{9B607F25-4858-49FC-A94A-A83A95F98B34}"/>
              </a:ext>
            </a:extLst>
          </p:cNvPr>
          <p:cNvPicPr>
            <a:picLocks noChangeAspect="1"/>
          </p:cNvPicPr>
          <p:nvPr/>
        </p:nvPicPr>
        <p:blipFill>
          <a:blip r:embed="rId6"/>
          <a:stretch>
            <a:fillRect/>
          </a:stretch>
        </p:blipFill>
        <p:spPr>
          <a:xfrm>
            <a:off x="4218466" y="4860574"/>
            <a:ext cx="3732028" cy="1545375"/>
          </a:xfrm>
          <a:prstGeom prst="rect">
            <a:avLst/>
          </a:prstGeom>
        </p:spPr>
      </p:pic>
      <p:pic>
        <p:nvPicPr>
          <p:cNvPr id="16" name="Picture 15">
            <a:extLst>
              <a:ext uri="{FF2B5EF4-FFF2-40B4-BE49-F238E27FC236}">
                <a16:creationId xmlns:a16="http://schemas.microsoft.com/office/drawing/2014/main" id="{C701F717-EBDE-4529-822B-76B07ACAB3CF}"/>
              </a:ext>
            </a:extLst>
          </p:cNvPr>
          <p:cNvPicPr>
            <a:picLocks noChangeAspect="1"/>
          </p:cNvPicPr>
          <p:nvPr/>
        </p:nvPicPr>
        <p:blipFill>
          <a:blip r:embed="rId7"/>
          <a:stretch>
            <a:fillRect/>
          </a:stretch>
        </p:blipFill>
        <p:spPr>
          <a:xfrm>
            <a:off x="4278719" y="2783601"/>
            <a:ext cx="3634562" cy="1963836"/>
          </a:xfrm>
          <a:prstGeom prst="rect">
            <a:avLst/>
          </a:prstGeom>
        </p:spPr>
      </p:pic>
      <p:sp>
        <p:nvSpPr>
          <p:cNvPr id="17" name="Rectangle: Rounded Corners 16">
            <a:extLst>
              <a:ext uri="{FF2B5EF4-FFF2-40B4-BE49-F238E27FC236}">
                <a16:creationId xmlns:a16="http://schemas.microsoft.com/office/drawing/2014/main" id="{1C7E9930-08B9-41B1-9287-4E9CED4B99AD}"/>
              </a:ext>
            </a:extLst>
          </p:cNvPr>
          <p:cNvSpPr/>
          <p:nvPr/>
        </p:nvSpPr>
        <p:spPr>
          <a:xfrm>
            <a:off x="0" y="891916"/>
            <a:ext cx="4029740" cy="8518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6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36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bốn</a:t>
            </a:r>
            <a:r>
              <a:rPr kumimoji="0" lang="en-US" sz="36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endParaRPr kumimoji="0" lang="en-US" sz="36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Rounded Corners 17">
            <a:extLst>
              <a:ext uri="{FF2B5EF4-FFF2-40B4-BE49-F238E27FC236}">
                <a16:creationId xmlns:a16="http://schemas.microsoft.com/office/drawing/2014/main" id="{1C3722C0-524A-4377-96C5-B4329580F094}"/>
              </a:ext>
            </a:extLst>
          </p:cNvPr>
          <p:cNvSpPr/>
          <p:nvPr/>
        </p:nvSpPr>
        <p:spPr>
          <a:xfrm>
            <a:off x="60253" y="1807480"/>
            <a:ext cx="3815655" cy="85182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6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Họa</a:t>
            </a:r>
            <a:r>
              <a:rPr kumimoji="0" lang="en-US" sz="36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mi </a:t>
            </a:r>
            <a:r>
              <a:rPr kumimoji="0" lang="en-US" sz="36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hót</a:t>
            </a:r>
            <a:endParaRPr kumimoji="0" lang="en-US" sz="36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Rounded Corners 18">
            <a:extLst>
              <a:ext uri="{FF2B5EF4-FFF2-40B4-BE49-F238E27FC236}">
                <a16:creationId xmlns:a16="http://schemas.microsoft.com/office/drawing/2014/main" id="{2251F93B-4E27-4FBA-9150-6346E838A1EF}"/>
              </a:ext>
            </a:extLst>
          </p:cNvPr>
          <p:cNvSpPr/>
          <p:nvPr/>
        </p:nvSpPr>
        <p:spPr>
          <a:xfrm>
            <a:off x="60253" y="2791601"/>
            <a:ext cx="3815655" cy="85182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36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Tết</a:t>
            </a:r>
            <a:r>
              <a:rPr kumimoji="0" lang="en-US" sz="36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36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endParaRPr kumimoji="0" lang="en-US" sz="36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id="{6ACBE1D6-C802-4D56-B4DF-A8626DFD1C6F}"/>
              </a:ext>
            </a:extLst>
          </p:cNvPr>
          <p:cNvSpPr/>
          <p:nvPr/>
        </p:nvSpPr>
        <p:spPr>
          <a:xfrm>
            <a:off x="118391" y="3765519"/>
            <a:ext cx="3815655" cy="851824"/>
          </a:xfrm>
          <a:prstGeom prst="roundRect">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36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endParaRPr kumimoji="0" lang="en-US" sz="36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17C1A51C-7D33-443B-A1CB-D0EA9E485537}"/>
              </a:ext>
            </a:extLst>
          </p:cNvPr>
          <p:cNvSpPr/>
          <p:nvPr/>
        </p:nvSpPr>
        <p:spPr>
          <a:xfrm>
            <a:off x="107042" y="4681083"/>
            <a:ext cx="3815655" cy="851824"/>
          </a:xfrm>
          <a:prstGeom prst="roundRect">
            <a:avLst/>
          </a:prstGeom>
          <a:solidFill>
            <a:schemeClr val="accent1">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en-US" sz="36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r>
              <a:rPr kumimoji="0" lang="en-US" sz="36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thóc</a:t>
            </a:r>
            <a:endParaRPr kumimoji="0" lang="en-US" sz="36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ectangle: Rounded Corners 21">
            <a:extLst>
              <a:ext uri="{FF2B5EF4-FFF2-40B4-BE49-F238E27FC236}">
                <a16:creationId xmlns:a16="http://schemas.microsoft.com/office/drawing/2014/main" id="{F579EA16-2B95-4596-A755-8651F195AFDF}"/>
              </a:ext>
            </a:extLst>
          </p:cNvPr>
          <p:cNvSpPr/>
          <p:nvPr/>
        </p:nvSpPr>
        <p:spPr>
          <a:xfrm>
            <a:off x="64816" y="5633261"/>
            <a:ext cx="3815655" cy="85182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6. </a:t>
            </a:r>
            <a:r>
              <a:rPr kumimoji="0" lang="en-US" sz="36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Lũy</a:t>
            </a:r>
            <a:r>
              <a:rPr kumimoji="0" lang="en-US" sz="36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tre</a:t>
            </a:r>
            <a:endParaRPr kumimoji="0" lang="en-US" sz="36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205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ppt_x"/>
                                          </p:val>
                                        </p:tav>
                                        <p:tav tm="100000">
                                          <p:val>
                                            <p:strVal val="#ppt_x"/>
                                          </p:val>
                                        </p:tav>
                                      </p:tavLst>
                                    </p:anim>
                                    <p:anim calcmode="lin" valueType="num">
                                      <p:cBhvr additive="base">
                                        <p:cTn id="4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1"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ppt_x"/>
                                          </p:val>
                                        </p:tav>
                                        <p:tav tm="100000">
                                          <p:val>
                                            <p:strVal val="#ppt_x"/>
                                          </p:val>
                                        </p:tav>
                                      </p:tavLst>
                                    </p:anim>
                                    <p:anim calcmode="lin" valueType="num">
                                      <p:cBhvr additive="base">
                                        <p:cTn id="4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additive="base">
                                        <p:cTn id="54" dur="500" fill="hold"/>
                                        <p:tgtEl>
                                          <p:spTgt spid="19"/>
                                        </p:tgtEl>
                                        <p:attrNameLst>
                                          <p:attrName>ppt_x</p:attrName>
                                        </p:attrNameLst>
                                      </p:cBhvr>
                                      <p:tavLst>
                                        <p:tav tm="0">
                                          <p:val>
                                            <p:strVal val="#ppt_x"/>
                                          </p:val>
                                        </p:tav>
                                        <p:tav tm="100000">
                                          <p:val>
                                            <p:strVal val="#ppt_x"/>
                                          </p:val>
                                        </p:tav>
                                      </p:tavLst>
                                    </p:anim>
                                    <p:anim calcmode="lin" valueType="num">
                                      <p:cBhvr additive="base">
                                        <p:cTn id="5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 calcmode="lin" valueType="num">
                                      <p:cBhvr additive="base">
                                        <p:cTn id="60" dur="500" fill="hold"/>
                                        <p:tgtEl>
                                          <p:spTgt spid="20"/>
                                        </p:tgtEl>
                                        <p:attrNameLst>
                                          <p:attrName>ppt_x</p:attrName>
                                        </p:attrNameLst>
                                      </p:cBhvr>
                                      <p:tavLst>
                                        <p:tav tm="0">
                                          <p:val>
                                            <p:strVal val="#ppt_x"/>
                                          </p:val>
                                        </p:tav>
                                        <p:tav tm="100000">
                                          <p:val>
                                            <p:strVal val="#ppt_x"/>
                                          </p:val>
                                        </p:tav>
                                      </p:tavLst>
                                    </p:anim>
                                    <p:anim calcmode="lin" valueType="num">
                                      <p:cBhvr additive="base">
                                        <p:cTn id="6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1" nodeType="clickEffect">
                                  <p:stCondLst>
                                    <p:cond delay="0"/>
                                  </p:stCondLst>
                                  <p:childTnLst>
                                    <p:set>
                                      <p:cBhvr>
                                        <p:cTn id="65" dur="1" fill="hold">
                                          <p:stCondLst>
                                            <p:cond delay="0"/>
                                          </p:stCondLst>
                                        </p:cTn>
                                        <p:tgtEl>
                                          <p:spTgt spid="21"/>
                                        </p:tgtEl>
                                        <p:attrNameLst>
                                          <p:attrName>style.visibility</p:attrName>
                                        </p:attrNameLst>
                                      </p:cBhvr>
                                      <p:to>
                                        <p:strVal val="visible"/>
                                      </p:to>
                                    </p:set>
                                    <p:anim calcmode="lin" valueType="num">
                                      <p:cBhvr additive="base">
                                        <p:cTn id="66" dur="500" fill="hold"/>
                                        <p:tgtEl>
                                          <p:spTgt spid="21"/>
                                        </p:tgtEl>
                                        <p:attrNameLst>
                                          <p:attrName>ppt_x</p:attrName>
                                        </p:attrNameLst>
                                      </p:cBhvr>
                                      <p:tavLst>
                                        <p:tav tm="0">
                                          <p:val>
                                            <p:strVal val="#ppt_x"/>
                                          </p:val>
                                        </p:tav>
                                        <p:tav tm="100000">
                                          <p:val>
                                            <p:strVal val="#ppt_x"/>
                                          </p:val>
                                        </p:tav>
                                      </p:tavLst>
                                    </p:anim>
                                    <p:anim calcmode="lin" valueType="num">
                                      <p:cBhvr additive="base">
                                        <p:cTn id="6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additive="base">
                                        <p:cTn id="72" dur="500" fill="hold"/>
                                        <p:tgtEl>
                                          <p:spTgt spid="22"/>
                                        </p:tgtEl>
                                        <p:attrNameLst>
                                          <p:attrName>ppt_x</p:attrName>
                                        </p:attrNameLst>
                                      </p:cBhvr>
                                      <p:tavLst>
                                        <p:tav tm="0">
                                          <p:val>
                                            <p:strVal val="#ppt_x"/>
                                          </p:val>
                                        </p:tav>
                                        <p:tav tm="100000">
                                          <p:val>
                                            <p:strVal val="#ppt_x"/>
                                          </p:val>
                                        </p:tav>
                                      </p:tavLst>
                                    </p:anim>
                                    <p:anim calcmode="lin" valueType="num">
                                      <p:cBhvr additive="base">
                                        <p:cTn id="7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50" presetClass="path" presetSubtype="0" accel="50000" decel="50000" fill="hold" grpId="1" nodeType="clickEffect">
                                  <p:stCondLst>
                                    <p:cond delay="0"/>
                                  </p:stCondLst>
                                  <p:childTnLst>
                                    <p:animMotion origin="layout" path="M -4.375E-6 3.7037E-7 L 0.31928 3.7037E-7 C 0.46237 3.7037E-7 0.63881 0.04491 0.63881 0.08148 L 0.63881 0.16319 " pathEditMode="relative" rAng="0" ptsTypes="AAAA">
                                      <p:cBhvr>
                                        <p:cTn id="77" dur="2000" fill="hold"/>
                                        <p:tgtEl>
                                          <p:spTgt spid="17"/>
                                        </p:tgtEl>
                                        <p:attrNameLst>
                                          <p:attrName>ppt_x</p:attrName>
                                          <p:attrName>ppt_y</p:attrName>
                                        </p:attrNameLst>
                                      </p:cBhvr>
                                      <p:rCtr x="31940" y="8148"/>
                                    </p:animMotion>
                                  </p:childTnLst>
                                </p:cTn>
                              </p:par>
                            </p:childTnLst>
                          </p:cTn>
                        </p:par>
                      </p:childTnLst>
                    </p:cTn>
                  </p:par>
                  <p:par>
                    <p:cTn id="78" fill="hold">
                      <p:stCondLst>
                        <p:cond delay="indefinite"/>
                      </p:stCondLst>
                      <p:childTnLst>
                        <p:par>
                          <p:cTn id="79" fill="hold">
                            <p:stCondLst>
                              <p:cond delay="0"/>
                            </p:stCondLst>
                            <p:childTnLst>
                              <p:par>
                                <p:cTn id="80" presetID="50" presetClass="path" presetSubtype="0" accel="50000" decel="50000" fill="hold" grpId="0" nodeType="clickEffect">
                                  <p:stCondLst>
                                    <p:cond delay="0"/>
                                  </p:stCondLst>
                                  <p:childTnLst>
                                    <p:animMotion origin="layout" path="M 1.66667E-6 -4.44444E-6 L 0.16523 -4.44444E-6 C 0.23919 -4.44444E-6 0.33047 0.01829 0.33047 0.03334 L 0.33047 0.06667 " pathEditMode="relative" rAng="0" ptsTypes="AAAA">
                                      <p:cBhvr>
                                        <p:cTn id="81" dur="2000" fill="hold"/>
                                        <p:tgtEl>
                                          <p:spTgt spid="18"/>
                                        </p:tgtEl>
                                        <p:attrNameLst>
                                          <p:attrName>ppt_x</p:attrName>
                                          <p:attrName>ppt_y</p:attrName>
                                        </p:attrNameLst>
                                      </p:cBhvr>
                                      <p:rCtr x="16523" y="3333"/>
                                    </p:animMotion>
                                  </p:childTnLst>
                                </p:cTn>
                              </p:par>
                            </p:childTnLst>
                          </p:cTn>
                        </p:par>
                      </p:childTnLst>
                    </p:cTn>
                  </p:par>
                  <p:par>
                    <p:cTn id="82" fill="hold">
                      <p:stCondLst>
                        <p:cond delay="indefinite"/>
                      </p:stCondLst>
                      <p:childTnLst>
                        <p:par>
                          <p:cTn id="83" fill="hold">
                            <p:stCondLst>
                              <p:cond delay="0"/>
                            </p:stCondLst>
                            <p:childTnLst>
                              <p:par>
                                <p:cTn id="84" presetID="50" presetClass="path" presetSubtype="0" accel="50000" decel="50000" fill="hold" grpId="1" nodeType="clickEffect">
                                  <p:stCondLst>
                                    <p:cond delay="0"/>
                                  </p:stCondLst>
                                  <p:childTnLst>
                                    <p:animMotion origin="layout" path="M 1.66667E-6 -1.48148E-6 L 0.33737 -1.48148E-6 C 0.48854 -1.48148E-6 0.67487 0.125 0.67487 0.22662 L 0.67487 0.45347 " pathEditMode="relative" rAng="0" ptsTypes="AAAA">
                                      <p:cBhvr>
                                        <p:cTn id="85" dur="2000" fill="hold"/>
                                        <p:tgtEl>
                                          <p:spTgt spid="19"/>
                                        </p:tgtEl>
                                        <p:attrNameLst>
                                          <p:attrName>ppt_x</p:attrName>
                                          <p:attrName>ppt_y</p:attrName>
                                        </p:attrNameLst>
                                      </p:cBhvr>
                                      <p:rCtr x="33737" y="22662"/>
                                    </p:animMotion>
                                  </p:childTnLst>
                                </p:cTn>
                              </p:par>
                            </p:childTnLst>
                          </p:cTn>
                        </p:par>
                      </p:childTnLst>
                    </p:cTn>
                  </p:par>
                  <p:par>
                    <p:cTn id="86" fill="hold">
                      <p:stCondLst>
                        <p:cond delay="indefinite"/>
                      </p:stCondLst>
                      <p:childTnLst>
                        <p:par>
                          <p:cTn id="87" fill="hold">
                            <p:stCondLst>
                              <p:cond delay="0"/>
                            </p:stCondLst>
                            <p:childTnLst>
                              <p:par>
                                <p:cTn id="88" presetID="50" presetClass="path" presetSubtype="0" accel="50000" decel="50000" fill="hold" grpId="1" nodeType="clickEffect">
                                  <p:stCondLst>
                                    <p:cond delay="0"/>
                                  </p:stCondLst>
                                  <p:childTnLst>
                                    <p:animMotion origin="layout" path="M 4.16667E-6 -1.11111E-6 L 0.16692 -1.11111E-6 C 0.24166 -1.11111E-6 0.33385 0.07894 0.33385 0.14306 L 0.33385 0.28634 " pathEditMode="relative" rAng="0" ptsTypes="AAAA">
                                      <p:cBhvr>
                                        <p:cTn id="89" dur="2000" fill="hold"/>
                                        <p:tgtEl>
                                          <p:spTgt spid="20"/>
                                        </p:tgtEl>
                                        <p:attrNameLst>
                                          <p:attrName>ppt_x</p:attrName>
                                          <p:attrName>ppt_y</p:attrName>
                                        </p:attrNameLst>
                                      </p:cBhvr>
                                      <p:rCtr x="16693" y="14306"/>
                                    </p:animMotion>
                                  </p:childTnLst>
                                </p:cTn>
                              </p:par>
                            </p:childTnLst>
                          </p:cTn>
                        </p:par>
                      </p:childTnLst>
                    </p:cTn>
                  </p:par>
                  <p:par>
                    <p:cTn id="90" fill="hold">
                      <p:stCondLst>
                        <p:cond delay="indefinite"/>
                      </p:stCondLst>
                      <p:childTnLst>
                        <p:par>
                          <p:cTn id="91" fill="hold">
                            <p:stCondLst>
                              <p:cond delay="0"/>
                            </p:stCondLst>
                            <p:childTnLst>
                              <p:par>
                                <p:cTn id="92" presetID="50" presetClass="path" presetSubtype="0" accel="50000" decel="50000" fill="hold" grpId="0" nodeType="clickEffect">
                                  <p:stCondLst>
                                    <p:cond delay="0"/>
                                  </p:stCondLst>
                                  <p:childTnLst>
                                    <p:animMotion origin="layout" path="M -4.375E-6 4.07407E-6 L 0.1642 4.07407E-6 C 0.23763 4.07407E-6 0.32839 -0.03797 0.32839 -0.06852 L 0.32839 -0.13704 " pathEditMode="relative" rAng="0" ptsTypes="AAAA">
                                      <p:cBhvr>
                                        <p:cTn id="93" dur="2000" fill="hold"/>
                                        <p:tgtEl>
                                          <p:spTgt spid="21"/>
                                        </p:tgtEl>
                                        <p:attrNameLst>
                                          <p:attrName>ppt_x</p:attrName>
                                          <p:attrName>ppt_y</p:attrName>
                                        </p:attrNameLst>
                                      </p:cBhvr>
                                      <p:rCtr x="16419" y="-6852"/>
                                    </p:animMotion>
                                  </p:childTnLst>
                                </p:cTn>
                              </p:par>
                            </p:childTnLst>
                          </p:cTn>
                        </p:par>
                      </p:childTnLst>
                    </p:cTn>
                  </p:par>
                  <p:par>
                    <p:cTn id="94" fill="hold">
                      <p:stCondLst>
                        <p:cond delay="indefinite"/>
                      </p:stCondLst>
                      <p:childTnLst>
                        <p:par>
                          <p:cTn id="95" fill="hold">
                            <p:stCondLst>
                              <p:cond delay="0"/>
                            </p:stCondLst>
                            <p:childTnLst>
                              <p:par>
                                <p:cTn id="96" presetID="50" presetClass="path" presetSubtype="0" accel="50000" decel="50000" fill="hold" grpId="1" nodeType="clickEffect">
                                  <p:stCondLst>
                                    <p:cond delay="0"/>
                                  </p:stCondLst>
                                  <p:childTnLst>
                                    <p:animMotion origin="layout" path="M 1.66667E-6 -4.07407E-6 L 0.33177 -4.07407E-6 C 0.48034 -4.07407E-6 0.66354 -0.07777 0.66354 -0.14027 L 0.66354 -0.27963 " pathEditMode="relative" rAng="0" ptsTypes="AAAA">
                                      <p:cBhvr>
                                        <p:cTn id="97" dur="2000" fill="hold"/>
                                        <p:tgtEl>
                                          <p:spTgt spid="22"/>
                                        </p:tgtEl>
                                        <p:attrNameLst>
                                          <p:attrName>ppt_x</p:attrName>
                                          <p:attrName>ppt_y</p:attrName>
                                        </p:attrNameLst>
                                      </p:cBhvr>
                                      <p:rCtr x="33177" y="-139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345</Words>
  <Application>Microsoft Office PowerPoint</Application>
  <PresentationFormat>Widescreen</PresentationFormat>
  <Paragraphs>36</Paragraphs>
  <Slides>14</Slides>
  <Notes>5</Notes>
  <HiddenSlides>0</HiddenSlides>
  <MMClips>11</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14</vt:i4>
      </vt:variant>
    </vt:vector>
  </HeadingPairs>
  <TitlesOfParts>
    <vt:vector size="31" baseType="lpstr">
      <vt:lpstr>等线</vt:lpstr>
      <vt:lpstr>等线 Light</vt:lpstr>
      <vt:lpstr>Microsoft YaHei</vt:lpstr>
      <vt:lpstr>Microsoft YaHei</vt:lpstr>
      <vt:lpstr>SimSun</vt:lpstr>
      <vt:lpstr>SimSun</vt:lpstr>
      <vt:lpstr>Arial</vt:lpstr>
      <vt:lpstr>Arial Rounded MT Bold</vt:lpstr>
      <vt:lpstr>Arial-Rounded</vt:lpstr>
      <vt:lpstr>Calibri</vt:lpstr>
      <vt:lpstr>Calibri Light</vt:lpstr>
      <vt:lpstr>Times New Roman</vt:lpstr>
      <vt:lpstr>1_Office Theme</vt:lpstr>
      <vt:lpstr>2_Office Theme</vt:lpstr>
      <vt:lpstr>包图主题2</vt:lpstr>
      <vt:lpstr>千图网拥有20W+精美PPT模板 更多PPT模板下载至：www.58pic.com/office/ppt​​</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4</cp:revision>
  <dcterms:created xsi:type="dcterms:W3CDTF">2021-07-04T15:04:52Z</dcterms:created>
  <dcterms:modified xsi:type="dcterms:W3CDTF">2023-03-19T15:01:03Z</dcterms:modified>
</cp:coreProperties>
</file>