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56" r:id="rId3"/>
    <p:sldId id="268" r:id="rId4"/>
    <p:sldId id="257" r:id="rId5"/>
    <p:sldId id="270" r:id="rId6"/>
    <p:sldId id="267" r:id="rId7"/>
    <p:sldId id="262" r:id="rId8"/>
    <p:sldId id="263" r:id="rId9"/>
    <p:sldId id="264" r:id="rId10"/>
    <p:sldId id="269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FD692-D86B-41D5-821B-8D8EC54C792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AB036-B31B-4EF5-8CB6-8859A020A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3673" y="2022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914400" y="2140529"/>
            <a:ext cx="7464425" cy="2362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364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3600" b="1" kern="10" dirty="0" smtClean="0">
              <a:ln w="19050">
                <a:solidFill>
                  <a:srgbClr val="BBE0E3"/>
                </a:solidFill>
                <a:round/>
                <a:headEnd/>
                <a:tailEnd/>
              </a:ln>
              <a:solidFill>
                <a:srgbClr val="F66A0A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kern="10" dirty="0" smtClean="0">
                <a:ln w="19050">
                  <a:solidFill>
                    <a:srgbClr val="BBE0E3"/>
                  </a:solidFill>
                  <a:round/>
                  <a:headEnd/>
                  <a:tailEnd/>
                </a:ln>
                <a:solidFill>
                  <a:srgbClr val="F66A0A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191492" y="325582"/>
            <a:ext cx="67976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FF"/>
                    </a:gs>
                    <a:gs pos="100000">
                      <a:srgbClr val="6B8DFB"/>
                    </a:gs>
                  </a:gsLst>
                  <a:path path="rect">
                    <a:fillToRect t="100000" r="100000"/>
                  </a:path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TRƯỜNG TIỂU HỌC GIA QUẤT</a:t>
            </a:r>
          </a:p>
        </p:txBody>
      </p:sp>
    </p:spTree>
    <p:extLst>
      <p:ext uri="{BB962C8B-B14F-4D97-AF65-F5344CB8AC3E}">
        <p14:creationId xmlns:p14="http://schemas.microsoft.com/office/powerpoint/2010/main" val="135604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6473" y="1551855"/>
            <a:ext cx="861752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b="0" i="0" u="none" strike="noStrike" kern="1200" cap="none" spc="0" normalizeH="0" noProof="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b="0" i="0" u="none" strike="noStrike" kern="1200" cap="none" spc="0" normalizeH="0" noProof="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b="0" i="0" u="none" strike="noStrike" kern="1200" cap="none" spc="0" normalizeH="0" noProof="0" dirty="0" err="1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b="0" i="0" u="none" strike="noStrike" kern="1200" cap="none" spc="0" normalizeH="0" noProof="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50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26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- Karaoke HD - Niềm Vui Của Em - Âm Nhạc Lớp 6 -- CD Chuẩn Bộ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13419" cy="6289964"/>
          </a:xfrm>
        </p:spPr>
      </p:pic>
    </p:spTree>
    <p:extLst>
      <p:ext uri="{BB962C8B-B14F-4D97-AF65-F5344CB8AC3E}">
        <p14:creationId xmlns:p14="http://schemas.microsoft.com/office/powerpoint/2010/main" val="31713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664652"/>
            <a:ext cx="8679543" cy="245064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KĨ NĂNG GIỮA KÌ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522" y="0"/>
            <a:ext cx="3436588" cy="8589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909" y="1496299"/>
            <a:ext cx="85482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513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8" y="2112813"/>
            <a:ext cx="2729345" cy="2126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3" y="2105890"/>
            <a:ext cx="2729345" cy="2092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4219" y="4599695"/>
            <a:ext cx="134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0662" y="651161"/>
            <a:ext cx="6914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7853" y="4599690"/>
            <a:ext cx="313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39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235" y="555439"/>
            <a:ext cx="79194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Lan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Long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39" y="1922266"/>
            <a:ext cx="742950" cy="665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39" y="3222435"/>
            <a:ext cx="742950" cy="663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913" y="4547285"/>
            <a:ext cx="743776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7978" y="475613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6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0329" y="1377037"/>
            <a:ext cx="8548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may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68037" y="2864726"/>
            <a:ext cx="8548253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68035" y="4291738"/>
            <a:ext cx="8548253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93728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43200" y="803718"/>
            <a:ext cx="4447309" cy="145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798" y="2341417"/>
            <a:ext cx="8659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92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259</Words>
  <Application>Microsoft Office PowerPoint</Application>
  <PresentationFormat>On-screen Show (4:3)</PresentationFormat>
  <Paragraphs>24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KHỞI ĐỘNG</vt:lpstr>
      <vt:lpstr>PowerPoint Presentation</vt:lpstr>
      <vt:lpstr> BÀI  THỰC HÀNH KĨ NĂNG GIỮA KÌ 2</vt:lpstr>
      <vt:lpstr> 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</cp:revision>
  <dcterms:created xsi:type="dcterms:W3CDTF">2020-08-19T04:12:54Z</dcterms:created>
  <dcterms:modified xsi:type="dcterms:W3CDTF">2021-08-11T06:04:10Z</dcterms:modified>
</cp:coreProperties>
</file>