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80" r:id="rId3"/>
    <p:sldId id="277" r:id="rId4"/>
    <p:sldId id="278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7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ookie" panose="020B0604020202020204" charset="0"/>
      <p:regular r:id="rId19"/>
    </p:embeddedFont>
    <p:embeddedFont>
      <p:font typeface="HP001 4 hàng" panose="020B0603050302020204" pitchFamily="34" charset="0"/>
      <p:regular r:id="rId20"/>
      <p:bold r:id="rId21"/>
    </p:embeddedFont>
    <p:embeddedFont>
      <p:font typeface="Microsoft YaHei" panose="020B0503020204020204" pitchFamily="34" charset="-122"/>
      <p:regular r:id="rId22"/>
      <p:bold r:id="rId23"/>
    </p:embeddedFont>
  </p:embeddedFontLst>
  <p:custDataLst>
    <p:tags r:id="rId2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34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5" name="Google Shape;433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6" name="Google Shape;433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6" name="Google Shape;434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7" name="Google Shape;434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0" name="Google Shape;435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51" name="Google Shape;435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2" name="Google Shape;4352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0" name="Google Shape;437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1" name="Google Shape;43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7" name="Google Shape;437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8" name="Google Shape;437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1" name="Google Shape;438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2" name="Google Shape;438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0" name="Google Shape;442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1" name="Google Shape;442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7" name="Google Shape;443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8" name="Google Shape;443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rgbClr val="E36C09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p2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5" name="Google Shape;15;p2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6" name="Google Shape;16;p2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7" name="Google Shape;17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18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9" name="Google Shape;19;p2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0" name="Google Shape;20;p2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21;p2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22;p2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" name="Google Shape;23;p2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24;p2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25;p2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" name="Google Shape;26;p2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" name="Google Shape;27;p2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28;p2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" name="Google Shape;29;p2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0" name="Google Shape;30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31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2" name="Google Shape;32;p2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3" name="Google Shape;33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34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5" name="Google Shape;35;p2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6;p2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" name="Google Shape;37;p23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8" name="Google Shape;38;p2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" name="Google Shape;40;p23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41" name="Google Shape;41;p2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42;p2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43;p2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44;p2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" name="Google Shape;45;p2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46;p2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47;p2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48;p2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49;p2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Google Shape;50;p2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1" name="Google Shape;51;p23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52" name="Google Shape;52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53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4" name="Google Shape;54;p23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55;p23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6" name="Google Shape;56;p23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7" name="Google Shape;57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58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" name="Google Shape;59;p2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60;p2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61;p2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62;p2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63;p2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64;p2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65;p2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66;p2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67;p2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68;p2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69;p2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70;p2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71;p2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72;p2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73;p2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74;p2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75;p2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76;p2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77;p2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78;p2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79;p2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80;p2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81;p2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82;p2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83;p2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84;p2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85;p2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86;p2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87;p2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88;p2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89;p2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90;p2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91;p2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92;p2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93;p2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94;p2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95;p2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96;p2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7" name="Google Shape;97;p2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" name="Google Shape;98;p2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" name="Google Shape;99;p2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" name="Google Shape;100;p2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" name="Google Shape;101;p2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" name="Google Shape;102;p2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" name="Google Shape;103;p2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4" name="Google Shape;104;p23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105" name="Google Shape;105;p23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FAB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06" name="Google Shape;106;p23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07" name="Google Shape;107;p23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108;p23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109;p23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10" name="Google Shape;110;p23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11" name="Google Shape;111;p23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" name="Google Shape;112;p23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Google Shape;113;p23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" name="Google Shape;114;p23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" name="Google Shape;115;p23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" name="Google Shape;116;p23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" name="Google Shape;117;p23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" name="Google Shape;118;p23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119;p23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120;p23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" name="Google Shape;121;p23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122;p23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123;p23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124;p23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" name="Google Shape;125;p23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Google Shape;126;p23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" name="Google Shape;127;p23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" name="Google Shape;128;p23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129;p23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130;p23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" name="Google Shape;131;p23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" name="Google Shape;132;p23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" name="Google Shape;133;p23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134;p23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35;p23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" name="Google Shape;136;p23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" name="Google Shape;137;p23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" name="Google Shape;138;p23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" name="Google Shape;139;p23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140;p23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Google Shape;141;p23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142;p23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43;p23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44;p23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45;p23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23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47;p23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48;p23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23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50;p23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23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23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53;p23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54;p23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23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56;p23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57;p23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23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59;p23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" name="Google Shape;160;p23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61;p23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62;p23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23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23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65;p23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23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7" name="Google Shape;167;p23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168" name="Google Shape;168;p23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69" name="Google Shape;169;p23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170" name="Google Shape;170;p23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71" name="Google Shape;171;p23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2" name="Google Shape;172;p23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3" name="Google Shape;173;p23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4" name="Google Shape;174;p23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5" name="Google Shape;175;p23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6" name="Google Shape;176;p23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7" name="Google Shape;177;p23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8" name="Google Shape;178;p23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9" name="Google Shape;179;p23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0" name="Google Shape;180;p23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1" name="Google Shape;181;p23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2" name="Google Shape;182;p23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3" name="Google Shape;183;p23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4" name="Google Shape;184;p23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5" name="Google Shape;185;p23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6" name="Google Shape;186;p23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7" name="Google Shape;187;p23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8" name="Google Shape;188;p23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9" name="Google Shape;189;p23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0" name="Google Shape;190;p23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1" name="Google Shape;191;p23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2" name="Google Shape;192;p23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3" name="Google Shape;193;p23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4" name="Google Shape;194;p23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195" name="Google Shape;195;p23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" name="Google Shape;196;p23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" name="Google Shape;197;p23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198;p23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" name="Google Shape;199;p23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" name="Google Shape;200;p23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23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202;p23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Google Shape;203;p23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23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Google Shape;205;p23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Google Shape;206;p23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23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08;p23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09;p23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" name="Google Shape;210;p23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" name="Google Shape;211;p23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" name="Google Shape;212;p23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213;p23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4" name="Google Shape;214;p23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" name="Google Shape;215;p23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" name="Google Shape;216;p23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" name="Google Shape;217;p23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" name="Google Shape;218;p23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" name="Google Shape;219;p23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" name="Google Shape;220;p23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" name="Google Shape;221;p23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" name="Google Shape;222;p23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" name="Google Shape;223;p23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" name="Google Shape;224;p23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" name="Google Shape;225;p23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" name="Google Shape;226;p23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" name="Google Shape;227;p23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" name="Google Shape;228;p23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" name="Google Shape;229;p23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" name="Google Shape;230;p23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" name="Google Shape;231;p23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" name="Google Shape;232;p23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" name="Google Shape;233;p23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" name="Google Shape;234;p23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35" name="Google Shape;235;p23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36" name="Google Shape;236;p23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" name="Google Shape;237;p23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8" name="Google Shape;238;p23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39" name="Google Shape;239;p23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0" name="Google Shape;240;p23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41" name="Google Shape;241;p23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42" name="Google Shape;242;p23"/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43" name="Google Shape;243;p23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44" name="Google Shape;244;p23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5" name="Google Shape;245;p23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6" name="Google Shape;246;p23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7" name="Google Shape;247;p23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8" name="Google Shape;248;p23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9" name="Google Shape;249;p23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itle and Content">
  <p:cSld name="20_Title and Content">
    <p:bg>
      <p:bgPr>
        <a:solidFill>
          <a:srgbClr val="E36C09"/>
        </a:solidFill>
        <a:effectLst/>
      </p:bgPr>
    </p:bg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4" name="Google Shape;894;p29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95" name="Google Shape;895;p2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896" name="Google Shape;896;p2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97" name="Google Shape;897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8" name="Google Shape;898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899" name="Google Shape;899;p2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00" name="Google Shape;900;p2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01" name="Google Shape;901;p2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2" name="Google Shape;902;p2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03" name="Google Shape;903;p2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904" name="Google Shape;904;p2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5" name="Google Shape;905;p2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06" name="Google Shape;906;p2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907" name="Google Shape;907;p2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8" name="Google Shape;908;p2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09" name="Google Shape;909;p2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910" name="Google Shape;910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1" name="Google Shape;911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12" name="Google Shape;912;p2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913" name="Google Shape;913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4" name="Google Shape;914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915" name="Google Shape;915;p2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6" name="Google Shape;916;p2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17" name="Google Shape;917;p29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18" name="Google Shape;918;p29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19" name="Google Shape;919;p29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0" name="Google Shape;920;p29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1" name="Google Shape;921;p29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2" name="Google Shape;922;p29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3" name="Google Shape;923;p29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4" name="Google Shape;924;p29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5" name="Google Shape;925;p29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6" name="Google Shape;926;p29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7" name="Google Shape;927;p29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8" name="Google Shape;928;p29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9" name="Google Shape;929;p29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0" name="Google Shape;930;p29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1" name="Google Shape;931;p29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2" name="Google Shape;932;p29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3" name="Google Shape;933;p29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4" name="Google Shape;934;p29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5" name="Google Shape;935;p29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6" name="Google Shape;936;p29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7" name="Google Shape;937;p29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8" name="Google Shape;938;p29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9" name="Google Shape;939;p29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0" name="Google Shape;940;p29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1" name="Google Shape;941;p29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2" name="Google Shape;942;p29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3" name="Google Shape;943;p29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4" name="Google Shape;944;p29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5" name="Google Shape;945;p29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6" name="Google Shape;946;p29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7" name="Google Shape;947;p29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8" name="Google Shape;948;p29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9" name="Google Shape;949;p29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0" name="Google Shape;950;p29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1" name="Google Shape;951;p29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2" name="Google Shape;952;p29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3" name="Google Shape;953;p29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4" name="Google Shape;954;p29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5" name="Google Shape;955;p29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6" name="Google Shape;956;p29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7" name="Google Shape;957;p29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8" name="Google Shape;958;p29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9" name="Google Shape;959;p29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0" name="Google Shape;960;p29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1" name="Google Shape;961;p29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2" name="Google Shape;962;p29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3" name="Google Shape;963;p29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4" name="Google Shape;964;p29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5" name="Google Shape;965;p29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TRÒ CHƠI</a:t>
            </a:r>
          </a:p>
        </p:txBody>
      </p:sp>
      <p:grpSp>
        <p:nvGrpSpPr>
          <p:cNvPr id="966" name="Google Shape;966;p29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967" name="Google Shape;967;p2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8" name="Google Shape;968;p2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69" name="Google Shape;969;p29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970" name="Google Shape;970;p2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80" name="Google Shape;980;p29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981" name="Google Shape;981;p2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83" name="Google Shape;983;p29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4" name="Google Shape;984;p29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85" name="Google Shape;985;p29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986" name="Google Shape;986;p2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7" name="Google Shape;987;p2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88" name="Google Shape;988;p29"/>
          <p:cNvGrpSpPr/>
          <p:nvPr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989" name="Google Shape;989;p29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5" name="Google Shape;1005;p29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6" name="Google Shape;1006;p29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7" name="Google Shape;1007;p29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8" name="Google Shape;1008;p29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9" name="Google Shape;1009;p29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0" name="Google Shape;1010;p29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1" name="Google Shape;1011;p29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2" name="Google Shape;1012;p29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3" name="Google Shape;1013;p29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4" name="Google Shape;1014;p29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5" name="Google Shape;1015;p29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6" name="Google Shape;1016;p29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7" name="Google Shape;1017;p29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8" name="Google Shape;1018;p29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9" name="Google Shape;1019;p29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0" name="Google Shape;1020;p29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1" name="Google Shape;1021;p29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2" name="Google Shape;1022;p29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3" name="Google Shape;1023;p29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4" name="Google Shape;1024;p29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5" name="Google Shape;1025;p29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6" name="Google Shape;1026;p29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7" name="Google Shape;1027;p29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8" name="Google Shape;1028;p29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9" name="Google Shape;1029;p29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0" name="Google Shape;1030;p29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1" name="Google Shape;1031;p29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2" name="Google Shape;1032;p29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3" name="Google Shape;1033;p29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4" name="Google Shape;1034;p29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5" name="Google Shape;1035;p29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6" name="Google Shape;1036;p29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7" name="Google Shape;1037;p29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8" name="Google Shape;1038;p29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9" name="Google Shape;1039;p29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0" name="Google Shape;1040;p29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1" name="Google Shape;1041;p29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2" name="Google Shape;1042;p29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3" name="Google Shape;1043;p29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4" name="Google Shape;1044;p29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5" name="Google Shape;1045;p29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6" name="Google Shape;1046;p29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7" name="Google Shape;1047;p29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8" name="Google Shape;1048;p29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9" name="Google Shape;1049;p29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0" name="Google Shape;1050;p29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1" name="Google Shape;1051;p29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52" name="Google Shape;1052;p29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1053" name="Google Shape;1053;p29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4" name="Google Shape;1054;p29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5" name="Google Shape;1055;p29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6" name="Google Shape;1056;p29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7" name="Google Shape;1057;p29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8" name="Google Shape;1058;p29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9" name="Google Shape;1059;p29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0" name="Google Shape;1060;p29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1" name="Google Shape;1061;p29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2" name="Google Shape;1062;p29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3" name="Google Shape;1063;p29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4" name="Google Shape;1064;p29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5" name="Google Shape;1065;p29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7" name="Google Shape;1067;p29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0" name="Google Shape;1070;p29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1" name="Google Shape;1071;p29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2" name="Google Shape;1072;p29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3" name="Google Shape;1073;p29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4" name="Google Shape;1074;p29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5" name="Google Shape;1075;p29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6" name="Google Shape;1076;p29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7" name="Google Shape;1077;p29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8" name="Google Shape;1078;p29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9" name="Google Shape;1079;p29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0" name="Google Shape;1080;p29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1" name="Google Shape;1081;p29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2" name="Google Shape;1082;p29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3" name="Google Shape;1083;p29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4" name="Google Shape;1084;p29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5" name="Google Shape;1085;p29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6" name="Google Shape;1086;p29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7" name="Google Shape;1087;p29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8" name="Google Shape;1088;p29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9" name="Google Shape;1089;p29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0" name="Google Shape;1090;p29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1" name="Google Shape;1091;p29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2" name="Google Shape;1092;p29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3" name="Google Shape;1093;p29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solidFill>
          <a:srgbClr val="002060"/>
        </a:solidFill>
        <a:effectLst/>
      </p:bgPr>
    </p:bg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" name="Google Shape;1095;p30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096" name="Google Shape;1096;p3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097" name="Google Shape;1097;p3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098" name="Google Shape;1098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9" name="Google Shape;1099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100" name="Google Shape;1100;p3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01" name="Google Shape;1101;p3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102" name="Google Shape;1102;p3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3" name="Google Shape;1103;p3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104" name="Google Shape;1104;p3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05" name="Google Shape;1105;p3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6" name="Google Shape;1106;p3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107" name="Google Shape;1107;p3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08" name="Google Shape;1108;p3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9" name="Google Shape;1109;p3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110" name="Google Shape;1110;p3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111" name="Google Shape;1111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2" name="Google Shape;1112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113" name="Google Shape;1113;p3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114" name="Google Shape;1114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5" name="Google Shape;1115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116" name="Google Shape;1116;p3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7" name="Google Shape;1117;p3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8" name="Google Shape;1118;p30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1119" name="Google Shape;1119;p3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0" name="Google Shape;1120;p3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1" name="Google Shape;1121;p30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1122" name="Google Shape;1122;p3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3" name="Google Shape;1123;p3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4" name="Google Shape;1124;p3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5" name="Google Shape;1125;p3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6" name="Google Shape;1126;p3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9" name="Google Shape;1129;p3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0" name="Google Shape;1130;p3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1" name="Google Shape;1131;p3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32" name="Google Shape;1132;p30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1133" name="Google Shape;1133;p3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4" name="Google Shape;1134;p3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35" name="Google Shape;1135;p30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36" name="Google Shape;1136;p30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137" name="Google Shape;1137;p30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1138" name="Google Shape;1138;p3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9" name="Google Shape;1139;p3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40" name="Google Shape;1140;p30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1" name="Google Shape;1141;p30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2" name="Google Shape;1142;p30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3" name="Google Shape;1143;p30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4" name="Google Shape;1144;p30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5" name="Google Shape;1145;p30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6" name="Google Shape;1146;p30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7" name="Google Shape;1147;p30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8" name="Google Shape;1148;p30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9" name="Google Shape;1149;p30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0" name="Google Shape;1150;p30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1" name="Google Shape;1151;p30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2" name="Google Shape;1152;p30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3" name="Google Shape;1153;p30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4" name="Google Shape;1154;p30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5" name="Google Shape;1155;p30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6" name="Google Shape;1156;p30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7" name="Google Shape;1157;p30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8" name="Google Shape;1158;p30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9" name="Google Shape;1159;p30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0" name="Google Shape;1160;p30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1" name="Google Shape;1161;p30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2" name="Google Shape;1162;p30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3" name="Google Shape;1163;p30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4" name="Google Shape;1164;p30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5" name="Google Shape;1165;p30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6" name="Google Shape;1166;p30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7" name="Google Shape;1167;p30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8" name="Google Shape;1168;p30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9" name="Google Shape;1169;p30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0" name="Google Shape;1170;p30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1" name="Google Shape;1171;p30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2" name="Google Shape;1172;p30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3" name="Google Shape;1173;p30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4" name="Google Shape;1174;p30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5" name="Google Shape;1175;p30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6" name="Google Shape;1176;p30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7" name="Google Shape;1177;p30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8" name="Google Shape;1178;p30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9" name="Google Shape;1179;p30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0" name="Google Shape;1180;p30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1" name="Google Shape;1181;p30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2" name="Google Shape;1182;p30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3" name="Google Shape;1183;p30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4" name="Google Shape;1184;p30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185" name="Google Shape;1185;p30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1186" name="Google Shape;1186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318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87" name="Google Shape;1187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188" name="Google Shape;1188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9" name="Google Shape;1189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0" name="Google Shape;1190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191" name="Google Shape;1191;p30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192" name="Google Shape;1192;p30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3" name="Google Shape;1193;p30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4" name="Google Shape;1194;p30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5" name="Google Shape;1195;p30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6" name="Google Shape;1196;p30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7" name="Google Shape;1197;p30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8" name="Google Shape;1198;p30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9" name="Google Shape;1199;p30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0" name="Google Shape;1200;p30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1" name="Google Shape;1201;p30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2" name="Google Shape;1202;p30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3" name="Google Shape;1203;p30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4" name="Google Shape;1204;p30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5" name="Google Shape;1205;p30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6" name="Google Shape;1206;p30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7" name="Google Shape;1207;p30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8" name="Google Shape;1208;p30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9" name="Google Shape;1209;p30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0" name="Google Shape;1210;p30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1" name="Google Shape;1211;p30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2" name="Google Shape;1212;p30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3" name="Google Shape;1213;p30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4" name="Google Shape;1214;p30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5" name="Google Shape;1215;p30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6" name="Google Shape;1216;p30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7" name="Google Shape;1217;p30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8" name="Google Shape;1218;p30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9" name="Google Shape;1219;p30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0" name="Google Shape;1220;p30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1" name="Google Shape;1221;p30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2" name="Google Shape;1222;p30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3" name="Google Shape;1223;p30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4" name="Google Shape;1224;p30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5" name="Google Shape;1225;p30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6" name="Google Shape;1226;p30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7" name="Google Shape;1227;p30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8" name="Google Shape;1228;p30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9" name="Google Shape;1229;p30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0" name="Google Shape;1230;p30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1" name="Google Shape;1231;p30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2" name="Google Shape;1232;p30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3" name="Google Shape;1233;p30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4" name="Google Shape;1234;p30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5" name="Google Shape;1235;p30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6" name="Google Shape;1236;p30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7" name="Google Shape;1237;p30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8" name="Google Shape;1238;p30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9" name="Google Shape;1239;p30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0" name="Google Shape;1240;p30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1" name="Google Shape;1241;p30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2" name="Google Shape;1242;p30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3" name="Google Shape;1243;p30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4" name="Google Shape;1244;p30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5" name="Google Shape;1245;p30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6" name="Google Shape;1246;p30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7" name="Google Shape;1247;p30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48" name="Google Shape;1248;p30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1249" name="Google Shape;1249;p30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250" name="Google Shape;1250;p30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1251" name="Google Shape;1251;p30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252" name="Google Shape;1252;p30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3" name="Google Shape;1253;p30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4" name="Google Shape;1254;p30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5" name="Google Shape;1255;p30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6" name="Google Shape;1256;p30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7" name="Google Shape;1257;p30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8" name="Google Shape;1258;p30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9" name="Google Shape;1259;p30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0" name="Google Shape;1260;p30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1" name="Google Shape;1261;p30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2" name="Google Shape;1262;p30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3" name="Google Shape;1263;p30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4" name="Google Shape;1264;p30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5" name="Google Shape;1265;p30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6" name="Google Shape;1266;p30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7" name="Google Shape;1267;p30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8" name="Google Shape;1268;p30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9" name="Google Shape;1269;p30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0" name="Google Shape;1270;p30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1" name="Google Shape;1271;p30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2" name="Google Shape;1272;p30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3" name="Google Shape;1273;p30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4" name="Google Shape;1274;p30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5" name="Google Shape;1275;p30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1276" name="Google Shape;1276;p30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7" name="Google Shape;1277;p30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8" name="Google Shape;1278;p30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9" name="Google Shape;1279;p30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0" name="Google Shape;1280;p30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1" name="Google Shape;1281;p30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2" name="Google Shape;1282;p30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3" name="Google Shape;1283;p30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4" name="Google Shape;1284;p30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5" name="Google Shape;1285;p30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6" name="Google Shape;1286;p30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7" name="Google Shape;1287;p30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8" name="Google Shape;1288;p30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9" name="Google Shape;1289;p30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0" name="Google Shape;1290;p30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1" name="Google Shape;1291;p30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2" name="Google Shape;1292;p30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3" name="Google Shape;1293;p30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4" name="Google Shape;1294;p30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5" name="Google Shape;1295;p30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6" name="Google Shape;1296;p30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7" name="Google Shape;1297;p30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8" name="Google Shape;1298;p30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9" name="Google Shape;1299;p30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0" name="Google Shape;1300;p30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1" name="Google Shape;1301;p30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2" name="Google Shape;1302;p30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3" name="Google Shape;1303;p30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4" name="Google Shape;1304;p30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5" name="Google Shape;1305;p30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30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7" name="Google Shape;1307;p30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8" name="Google Shape;1308;p30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9" name="Google Shape;1309;p30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0" name="Google Shape;1310;p30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1" name="Google Shape;1311;p30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2" name="Google Shape;1312;p30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3" name="Google Shape;1313;p30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4" name="Google Shape;1314;p30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5" name="Google Shape;1315;p30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316" name="Google Shape;1316;p30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1317" name="Google Shape;1317;p30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8" name="Google Shape;1318;p30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9" name="Google Shape;1319;p30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320" name="Google Shape;1320;p30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21" name="Google Shape;1321;p30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22" name="Google Shape;1322;p30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1323" name="Google Shape;1323;p30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324" name="Google Shape;1324;p30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1325" name="Google Shape;1325;p30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6" name="Google Shape;1326;p30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7" name="Google Shape;1327;p30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8" name="Google Shape;1328;p30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9" name="Google Shape;1329;p30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30" name="Google Shape;1330;p30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bg>
      <p:bgPr>
        <a:solidFill>
          <a:srgbClr val="002060"/>
        </a:solidFill>
        <a:effectLst/>
      </p:bgPr>
    </p:bg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Google Shape;1332;p31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333" name="Google Shape;1333;p3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334" name="Google Shape;1334;p3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35" name="Google Shape;1335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36" name="Google Shape;1336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337" name="Google Shape;1337;p3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338" name="Google Shape;1338;p3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39" name="Google Shape;1339;p3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0" name="Google Shape;1340;p3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41" name="Google Shape;1341;p3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342" name="Google Shape;1342;p3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3" name="Google Shape;1343;p3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44" name="Google Shape;1344;p3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45" name="Google Shape;1345;p3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6" name="Google Shape;1346;p3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47" name="Google Shape;1347;p3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48" name="Google Shape;1348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9" name="Google Shape;1349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50" name="Google Shape;1350;p3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51" name="Google Shape;1351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52" name="Google Shape;1352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353" name="Google Shape;1353;p3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4" name="Google Shape;1354;p3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55" name="Google Shape;1355;p31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6" name="Google Shape;1356;p31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7" name="Google Shape;1357;p31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8" name="Google Shape;1358;p31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9" name="Google Shape;1359;p31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0" name="Google Shape;1360;p31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1" name="Google Shape;1361;p31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2" name="Google Shape;1362;p31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3" name="Google Shape;1363;p31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4" name="Google Shape;1364;p31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5" name="Google Shape;1365;p31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6" name="Google Shape;1366;p31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7" name="Google Shape;1367;p31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8" name="Google Shape;1368;p31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9" name="Google Shape;1369;p31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0" name="Google Shape;1370;p31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1" name="Google Shape;1371;p31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2" name="Google Shape;1372;p31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3" name="Google Shape;1373;p31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4" name="Google Shape;1374;p31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5" name="Google Shape;1375;p31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6" name="Google Shape;1376;p31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7" name="Google Shape;1377;p31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8" name="Google Shape;1378;p31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9" name="Google Shape;1379;p31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0" name="Google Shape;1380;p31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1" name="Google Shape;1381;p31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2" name="Google Shape;1382;p31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3" name="Google Shape;1383;p31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4" name="Google Shape;1384;p31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5" name="Google Shape;1385;p31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6" name="Google Shape;1386;p31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7" name="Google Shape;1387;p31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8" name="Google Shape;1388;p31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9" name="Google Shape;1389;p31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0" name="Google Shape;1390;p31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1" name="Google Shape;1391;p31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2" name="Google Shape;1392;p31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3" name="Google Shape;1393;p31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4" name="Google Shape;1394;p31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5" name="Google Shape;1395;p31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6" name="Google Shape;1396;p31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7" name="Google Shape;1397;p31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8" name="Google Shape;1398;p31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9" name="Google Shape;1399;p31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00" name="Google Shape;1400;p31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01" name="Google Shape;1401;p31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02" name="Google Shape;1402;p31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03" name="Google Shape;1403;p31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404" name="Google Shape;1404;p31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5" name="Google Shape;1405;p31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06" name="Google Shape;1406;p31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407" name="Google Shape;1407;p31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8" name="Google Shape;1408;p31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9" name="Google Shape;1409;p31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0" name="Google Shape;1410;p31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1" name="Google Shape;1411;p31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2" name="Google Shape;1412;p31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3" name="Google Shape;1413;p31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4" name="Google Shape;1414;p31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5" name="Google Shape;1415;p31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6" name="Google Shape;1416;p31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17" name="Google Shape;1417;p31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418" name="Google Shape;1418;p3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9" name="Google Shape;1419;p3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20" name="Google Shape;1420;p31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21" name="Google Shape;1421;p31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22" name="Google Shape;1422;p31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423" name="Google Shape;1423;p3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4" name="Google Shape;1424;p3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25" name="Google Shape;1425;p31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1426" name="Google Shape;1426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427" name="Google Shape;1427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1428" name="Google Shape;1428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9" name="Google Shape;1429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0" name="Google Shape;1430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1" name="Google Shape;1431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2" name="Google Shape;1432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3" name="Google Shape;1433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4" name="Google Shape;1434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5" name="Google Shape;1435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6" name="Google Shape;1436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7" name="Google Shape;1437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8" name="Google Shape;1438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9" name="Google Shape;1439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0" name="Google Shape;1440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1" name="Google Shape;1441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2" name="Google Shape;1442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3" name="Google Shape;1443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4" name="Google Shape;1444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5" name="Google Shape;1445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6" name="Google Shape;1446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7" name="Google Shape;1447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8" name="Google Shape;1448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9" name="Google Shape;1449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0" name="Google Shape;1450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1" name="Google Shape;1451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2" name="Google Shape;1452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3" name="Google Shape;1453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4" name="Google Shape;1454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5" name="Google Shape;1455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6" name="Google Shape;1456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7" name="Google Shape;1457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8" name="Google Shape;1458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9" name="Google Shape;1459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0" name="Google Shape;1460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1" name="Google Shape;1461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2" name="Google Shape;1462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3" name="Google Shape;1463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4" name="Google Shape;1464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5" name="Google Shape;1465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6" name="Google Shape;1466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7" name="Google Shape;1467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8" name="Google Shape;1468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9" name="Google Shape;1469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0" name="Google Shape;1470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1" name="Google Shape;1471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2" name="Google Shape;1472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3" name="Google Shape;1473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4" name="Google Shape;1474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5" name="Google Shape;1475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6" name="Google Shape;1476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7" name="Google Shape;1477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8" name="Google Shape;1478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9" name="Google Shape;1479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0" name="Google Shape;1480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1" name="Google Shape;1481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2" name="Google Shape;1482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3" name="Google Shape;1483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484" name="Google Shape;1484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5" name="Google Shape;1485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6" name="Google Shape;1486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7" name="Google Shape;1487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8" name="Google Shape;1488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9" name="Google Shape;1489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0" name="Google Shape;1490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1" name="Google Shape;1491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2" name="Google Shape;1492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3" name="Google Shape;1493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4" name="Google Shape;1494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5" name="Google Shape;1495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6" name="Google Shape;1496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7" name="Google Shape;1497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8" name="Google Shape;1498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9" name="Google Shape;1499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0" name="Google Shape;1500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1" name="Google Shape;1501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2" name="Google Shape;1502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3" name="Google Shape;1503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4" name="Google Shape;1504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5" name="Google Shape;1505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6" name="Google Shape;1506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7" name="Google Shape;1507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8" name="Google Shape;1508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9" name="Google Shape;1509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0" name="Google Shape;1510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1" name="Google Shape;1511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2" name="Google Shape;1512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3" name="Google Shape;1513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4" name="Google Shape;1514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5" name="Google Shape;1515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6" name="Google Shape;1516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7" name="Google Shape;1517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8" name="Google Shape;1518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9" name="Google Shape;1519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1" name="Google Shape;1521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2" name="Google Shape;1522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4" name="Google Shape;1524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5" name="Google Shape;1525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6" name="Google Shape;1526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7" name="Google Shape;1527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8" name="Google Shape;1528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9" name="Google Shape;1529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0" name="Google Shape;1530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1" name="Google Shape;1531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2" name="Google Shape;1532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3" name="Google Shape;1533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4" name="Google Shape;1534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5" name="Google Shape;1535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6" name="Google Shape;1536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7" name="Google Shape;1537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538" name="Google Shape;1538;p31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bg>
      <p:bgPr>
        <a:solidFill>
          <a:srgbClr val="002060"/>
        </a:solidFill>
        <a:effectLst/>
      </p:bgPr>
    </p:bg>
    <p:spTree>
      <p:nvGrpSpPr>
        <p:cNvPr id="1" name="Shape 1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0" name="Google Shape;1540;p32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541" name="Google Shape;1541;p3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542" name="Google Shape;1542;p3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543" name="Google Shape;1543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44" name="Google Shape;1544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545" name="Google Shape;1545;p3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546" name="Google Shape;1546;p3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547" name="Google Shape;1547;p3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48" name="Google Shape;1548;p3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49" name="Google Shape;1549;p3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550" name="Google Shape;1550;p3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51" name="Google Shape;1551;p3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52" name="Google Shape;1552;p3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553" name="Google Shape;1553;p3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54" name="Google Shape;1554;p3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55" name="Google Shape;1555;p3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56" name="Google Shape;1556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57" name="Google Shape;1557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58" name="Google Shape;1558;p3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59" name="Google Shape;1559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60" name="Google Shape;1560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561" name="Google Shape;1561;p3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2" name="Google Shape;1562;p3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563" name="Google Shape;1563;p32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4" name="Google Shape;1564;p32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5" name="Google Shape;1565;p32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6" name="Google Shape;1566;p32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7" name="Google Shape;1567;p32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8" name="Google Shape;1568;p32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9" name="Google Shape;1569;p32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0" name="Google Shape;1570;p32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1" name="Google Shape;1571;p32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2" name="Google Shape;1572;p32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3" name="Google Shape;1573;p32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4" name="Google Shape;1574;p32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5" name="Google Shape;1575;p32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6" name="Google Shape;1576;p32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7" name="Google Shape;1577;p32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8" name="Google Shape;1578;p32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9" name="Google Shape;1579;p32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0" name="Google Shape;1580;p32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1" name="Google Shape;1581;p32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2" name="Google Shape;1582;p32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3" name="Google Shape;1583;p32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4" name="Google Shape;1584;p32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5" name="Google Shape;1585;p32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6" name="Google Shape;1586;p32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7" name="Google Shape;1587;p32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8" name="Google Shape;1588;p32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9" name="Google Shape;1589;p32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0" name="Google Shape;1590;p32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1" name="Google Shape;1591;p32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2" name="Google Shape;1592;p32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3" name="Google Shape;1593;p32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4" name="Google Shape;1594;p32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5" name="Google Shape;1595;p32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6" name="Google Shape;1596;p32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7" name="Google Shape;1597;p32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8" name="Google Shape;1598;p32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9" name="Google Shape;1599;p32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0" name="Google Shape;1600;p32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1" name="Google Shape;1601;p32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2" name="Google Shape;1602;p32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3" name="Google Shape;1603;p32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4" name="Google Shape;1604;p32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5" name="Google Shape;1605;p32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6" name="Google Shape;1606;p32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7" name="Google Shape;1607;p32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8" name="Google Shape;1608;p32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9" name="Google Shape;1609;p32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10" name="Google Shape;1610;p32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611" name="Google Shape;1611;p32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1612" name="Google Shape;1612;p32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3" name="Google Shape;1613;p32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4" name="Google Shape;1614;p32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5" name="Google Shape;1615;p32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6" name="Google Shape;1616;p32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7" name="Google Shape;1617;p32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8" name="Google Shape;1618;p32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9" name="Google Shape;1619;p32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0" name="Google Shape;1620;p32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1" name="Google Shape;1621;p32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2" name="Google Shape;1622;p32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3" name="Google Shape;1623;p32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4" name="Google Shape;1624;p32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5" name="Google Shape;1625;p32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6" name="Google Shape;1626;p32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7" name="Google Shape;1627;p32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8" name="Google Shape;1628;p32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9" name="Google Shape;1629;p32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0" name="Google Shape;1630;p32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1" name="Google Shape;1631;p32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2" name="Google Shape;1632;p32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3" name="Google Shape;1633;p32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4" name="Google Shape;1634;p32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5" name="Google Shape;1635;p32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6" name="Google Shape;1636;p32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7" name="Google Shape;1637;p32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8" name="Google Shape;1638;p32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9" name="Google Shape;1639;p32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0" name="Google Shape;1640;p32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1" name="Google Shape;1641;p32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2" name="Google Shape;1642;p32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3" name="Google Shape;1643;p32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1" name="Google Shape;1651;p32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2" name="Google Shape;1652;p32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53" name="Google Shape;1653;p32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654" name="Google Shape;1654;p3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5" name="Google Shape;1655;p3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56" name="Google Shape;1656;p32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657" name="Google Shape;1657;p3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67" name="Google Shape;1667;p32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668" name="Google Shape;1668;p3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70" name="Google Shape;1670;p32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71" name="Google Shape;1671;p32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672" name="Google Shape;1672;p32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673" name="Google Shape;1673;p3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75" name="Google Shape;1675;p32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bg>
      <p:bgPr>
        <a:solidFill>
          <a:srgbClr val="002060"/>
        </a:solidFill>
        <a:effectLst/>
      </p:bgPr>
    </p:bg>
    <p:spTree>
      <p:nvGrpSpPr>
        <p:cNvPr id="1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7" name="Google Shape;1677;p3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678" name="Google Shape;1678;p3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679" name="Google Shape;1679;p3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680" name="Google Shape;1680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81" name="Google Shape;1681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82" name="Google Shape;1682;p3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683" name="Google Shape;1683;p3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684" name="Google Shape;1684;p3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85" name="Google Shape;1685;p3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686" name="Google Shape;1686;p3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687" name="Google Shape;1687;p3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88" name="Google Shape;1688;p3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689" name="Google Shape;1689;p3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690" name="Google Shape;1690;p3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91" name="Google Shape;1691;p3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692" name="Google Shape;1692;p3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693" name="Google Shape;1693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94" name="Google Shape;1694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695" name="Google Shape;1695;p3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696" name="Google Shape;1696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97" name="Google Shape;1697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98" name="Google Shape;1698;p3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9" name="Google Shape;1699;p3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00" name="Google Shape;1700;p3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1" name="Google Shape;1701;p3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2" name="Google Shape;1702;p3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3" name="Google Shape;1703;p3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4" name="Google Shape;1704;p3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5" name="Google Shape;1705;p3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6" name="Google Shape;1706;p3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7" name="Google Shape;1707;p3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8" name="Google Shape;1708;p3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9" name="Google Shape;1709;p3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0" name="Google Shape;1710;p3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1" name="Google Shape;1711;p3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2" name="Google Shape;1712;p3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3" name="Google Shape;1713;p3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4" name="Google Shape;1714;p3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5" name="Google Shape;1715;p3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6" name="Google Shape;1716;p3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7" name="Google Shape;1717;p3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8" name="Google Shape;1718;p3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9" name="Google Shape;1719;p3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0" name="Google Shape;1720;p3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1" name="Google Shape;1721;p3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2" name="Google Shape;1722;p3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3" name="Google Shape;1723;p3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4" name="Google Shape;1724;p3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5" name="Google Shape;1725;p3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6" name="Google Shape;1726;p3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7" name="Google Shape;1727;p3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8" name="Google Shape;1728;p3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9" name="Google Shape;1729;p3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0" name="Google Shape;1730;p3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1" name="Google Shape;1731;p3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2" name="Google Shape;1732;p3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3" name="Google Shape;1733;p3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4" name="Google Shape;1734;p3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5" name="Google Shape;1735;p3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6" name="Google Shape;1736;p3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7" name="Google Shape;1737;p3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8" name="Google Shape;1738;p3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9" name="Google Shape;1739;p3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0" name="Google Shape;1740;p3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1" name="Google Shape;1741;p3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2" name="Google Shape;1742;p3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3" name="Google Shape;1743;p3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4" name="Google Shape;1744;p3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5" name="Google Shape;1745;p33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6" name="Google Shape;1746;p33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7" name="Google Shape;1747;p33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748" name="Google Shape;1748;p33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749" name="Google Shape;1749;p33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0" name="Google Shape;1750;p33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1" name="Google Shape;1751;p33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2" name="Google Shape;1752;p33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3" name="Google Shape;1753;p33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4" name="Google Shape;1754;p33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5" name="Google Shape;1755;p33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6" name="Google Shape;1756;p33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7" name="Google Shape;1757;p33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8" name="Google Shape;1758;p33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9" name="Google Shape;1759;p33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0" name="Google Shape;1760;p33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1" name="Google Shape;1761;p33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2" name="Google Shape;1762;p33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3" name="Google Shape;1763;p33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4" name="Google Shape;1764;p33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5" name="Google Shape;1765;p33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6" name="Google Shape;1766;p33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7" name="Google Shape;1767;p33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8" name="Google Shape;1768;p33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9" name="Google Shape;1769;p33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0" name="Google Shape;1770;p33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1" name="Google Shape;1771;p33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2" name="Google Shape;1772;p33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3" name="Google Shape;1773;p33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4" name="Google Shape;1774;p33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5" name="Google Shape;1775;p33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6" name="Google Shape;1776;p33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7" name="Google Shape;1777;p33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8" name="Google Shape;1778;p33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9" name="Google Shape;1779;p33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0" name="Google Shape;1780;p33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1" name="Google Shape;1781;p33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2" name="Google Shape;1782;p33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3" name="Google Shape;1783;p33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4" name="Google Shape;1784;p33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5" name="Google Shape;1785;p33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6" name="Google Shape;1786;p33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7" name="Google Shape;1787;p33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8" name="Google Shape;1788;p33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9" name="Google Shape;1789;p33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0" name="Google Shape;1790;p33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1" name="Google Shape;1791;p33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2" name="Google Shape;1792;p33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3" name="Google Shape;1793;p33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4" name="Google Shape;1794;p33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5" name="Google Shape;1795;p33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6" name="Google Shape;1796;p33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7" name="Google Shape;1797;p33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8" name="Google Shape;1798;p33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9" name="Google Shape;1799;p33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0" name="Google Shape;1800;p33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1" name="Google Shape;1801;p33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2" name="Google Shape;1802;p33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3" name="Google Shape;1803;p33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4" name="Google Shape;1804;p33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5" name="Google Shape;1805;p33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6" name="Google Shape;1806;p33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7" name="Google Shape;1807;p33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8" name="Google Shape;1808;p33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9" name="Google Shape;1809;p33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0" name="Google Shape;1810;p33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1" name="Google Shape;1811;p33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12" name="Google Shape;1812;p33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813" name="Google Shape;1813;p3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4" name="Google Shape;1814;p3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15" name="Google Shape;1815;p33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816" name="Google Shape;1816;p3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7" name="Google Shape;1817;p3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8" name="Google Shape;1818;p3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9" name="Google Shape;1819;p3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0" name="Google Shape;1820;p3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1" name="Google Shape;1821;p3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2" name="Google Shape;1822;p3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3" name="Google Shape;1823;p3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4" name="Google Shape;1824;p3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5" name="Google Shape;1825;p3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26" name="Google Shape;1826;p33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827" name="Google Shape;1827;p3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8" name="Google Shape;1828;p3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829" name="Google Shape;1829;p33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0" name="Google Shape;1830;p33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831" name="Google Shape;1831;p33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832" name="Google Shape;1832;p3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3" name="Google Shape;1833;p3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834" name="Google Shape;1834;p33"/>
          <p:cNvSpPr txBox="1"/>
          <p:nvPr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and Content">
  <p:cSld name="13_Title and Content">
    <p:bg>
      <p:bgPr>
        <a:solidFill>
          <a:srgbClr val="002060"/>
        </a:solidFill>
        <a:effectLst/>
      </p:bgPr>
    </p:bg>
    <p:spTree>
      <p:nvGrpSpPr>
        <p:cNvPr id="1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6" name="Google Shape;1836;p3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837" name="Google Shape;1837;p3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838" name="Google Shape;1838;p3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839" name="Google Shape;1839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0" name="Google Shape;1840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841" name="Google Shape;1841;p3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842" name="Google Shape;1842;p3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843" name="Google Shape;1843;p3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4" name="Google Shape;1844;p3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845" name="Google Shape;1845;p3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846" name="Google Shape;1846;p3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7" name="Google Shape;1847;p3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848" name="Google Shape;1848;p3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849" name="Google Shape;1849;p3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0" name="Google Shape;1850;p3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851" name="Google Shape;1851;p3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852" name="Google Shape;1852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3" name="Google Shape;1853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854" name="Google Shape;1854;p3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55" name="Google Shape;1855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6" name="Google Shape;1856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857" name="Google Shape;1857;p3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8" name="Google Shape;1858;p3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859" name="Google Shape;1859;p3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0" name="Google Shape;1860;p3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1" name="Google Shape;1861;p3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2" name="Google Shape;1862;p3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3" name="Google Shape;1863;p3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4" name="Google Shape;1864;p3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5" name="Google Shape;1865;p3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6" name="Google Shape;1866;p3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7" name="Google Shape;1867;p3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8" name="Google Shape;1868;p3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9" name="Google Shape;1869;p3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0" name="Google Shape;1870;p3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1" name="Google Shape;1871;p3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2" name="Google Shape;1872;p3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3" name="Google Shape;1873;p3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4" name="Google Shape;1874;p3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5" name="Google Shape;1875;p3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6" name="Google Shape;1876;p3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7" name="Google Shape;1877;p3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8" name="Google Shape;1878;p3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9" name="Google Shape;1879;p3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0" name="Google Shape;1880;p3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1" name="Google Shape;1881;p3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2" name="Google Shape;1882;p3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3" name="Google Shape;1883;p3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4" name="Google Shape;1884;p3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5" name="Google Shape;1885;p3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6" name="Google Shape;1886;p3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7" name="Google Shape;1887;p3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8" name="Google Shape;1888;p3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9" name="Google Shape;1889;p3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0" name="Google Shape;1890;p3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1" name="Google Shape;1891;p3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2" name="Google Shape;1892;p3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3" name="Google Shape;1893;p3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4" name="Google Shape;1894;p3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5" name="Google Shape;1895;p3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6" name="Google Shape;1896;p3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7" name="Google Shape;1897;p3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8" name="Google Shape;1898;p3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9" name="Google Shape;1899;p3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00" name="Google Shape;1900;p3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01" name="Google Shape;1901;p3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02" name="Google Shape;1902;p3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03" name="Google Shape;1903;p3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bg>
      <p:bgPr>
        <a:solidFill>
          <a:srgbClr val="4F6128"/>
        </a:solidFill>
        <a:effectLst/>
      </p:bgPr>
    </p:bg>
    <p:spTree>
      <p:nvGrpSpPr>
        <p:cNvPr id="1" name="Shape 1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5" name="Google Shape;1905;p35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906" name="Google Shape;1906;p3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907" name="Google Shape;1907;p3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908" name="Google Shape;1908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09" name="Google Shape;1909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910" name="Google Shape;1910;p3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911" name="Google Shape;1911;p3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912" name="Google Shape;1912;p3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3" name="Google Shape;1913;p3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914" name="Google Shape;1914;p3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15" name="Google Shape;1915;p3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6" name="Google Shape;1916;p3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917" name="Google Shape;1917;p3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918" name="Google Shape;1918;p3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9" name="Google Shape;1919;p3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920" name="Google Shape;1920;p3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921" name="Google Shape;1921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22" name="Google Shape;1922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923" name="Google Shape;1923;p3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924" name="Google Shape;1924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25" name="Google Shape;1925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926" name="Google Shape;1926;p3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7" name="Google Shape;1927;p3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28" name="Google Shape;1928;p35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1929" name="Google Shape;1929;p35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0" name="Google Shape;1930;p35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31" name="Google Shape;1931;p35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1932" name="Google Shape;1932;p35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3" name="Google Shape;1933;p35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4" name="Google Shape;1934;p35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5" name="Google Shape;1935;p35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6" name="Google Shape;1936;p35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7" name="Google Shape;1937;p35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8" name="Google Shape;1938;p35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9" name="Google Shape;1939;p35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0" name="Google Shape;1940;p35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1" name="Google Shape;1941;p35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42" name="Google Shape;1942;p35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1943" name="Google Shape;1943;p3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4" name="Google Shape;1944;p3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45" name="Google Shape;1945;p35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46" name="Google Shape;1946;p35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47" name="Google Shape;1947;p35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1948" name="Google Shape;1948;p3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9" name="Google Shape;1949;p3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50" name="Google Shape;1950;p35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1" name="Google Shape;1951;p35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2" name="Google Shape;1952;p35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3" name="Google Shape;1953;p35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4" name="Google Shape;1954;p35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5" name="Google Shape;1955;p35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6" name="Google Shape;1956;p35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7" name="Google Shape;1957;p35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8" name="Google Shape;1958;p35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9" name="Google Shape;1959;p35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0" name="Google Shape;1960;p35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1" name="Google Shape;1961;p35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2" name="Google Shape;1962;p35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3" name="Google Shape;1963;p35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4" name="Google Shape;1964;p35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5" name="Google Shape;1965;p35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6" name="Google Shape;1966;p35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7" name="Google Shape;1967;p35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8" name="Google Shape;1968;p35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9" name="Google Shape;1969;p35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0" name="Google Shape;1970;p35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1" name="Google Shape;1971;p35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2" name="Google Shape;1972;p35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3" name="Google Shape;1973;p35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4" name="Google Shape;1974;p35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5" name="Google Shape;1975;p35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6" name="Google Shape;1976;p35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7" name="Google Shape;1977;p35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8" name="Google Shape;1978;p35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9" name="Google Shape;1979;p35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0" name="Google Shape;1980;p35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1" name="Google Shape;1981;p35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2" name="Google Shape;1982;p35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3" name="Google Shape;1983;p35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4" name="Google Shape;1984;p35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5" name="Google Shape;1985;p35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6" name="Google Shape;1986;p35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7" name="Google Shape;1987;p35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8" name="Google Shape;1988;p35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9" name="Google Shape;1989;p35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0" name="Google Shape;1990;p35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1" name="Google Shape;1991;p35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2" name="Google Shape;1992;p35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3" name="Google Shape;1993;p35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4" name="Google Shape;1994;p35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95" name="Google Shape;1995;p35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1996" name="Google Shape;1996;p35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997" name="Google Shape;1997;p35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998" name="Google Shape;1998;p35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C2D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99" name="Google Shape;1999;p35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C2D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00" name="Google Shape;2000;p35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C2D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2001" name="Google Shape;2001;p35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2002" name="Google Shape;2002;p35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3" name="Google Shape;2003;p35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4" name="Google Shape;2004;p35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5" name="Google Shape;2005;p35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6" name="Google Shape;2006;p35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7" name="Google Shape;2007;p35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8" name="Google Shape;2008;p35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9" name="Google Shape;2009;p35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0" name="Google Shape;2010;p35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1" name="Google Shape;2011;p35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2" name="Google Shape;2012;p35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3" name="Google Shape;2013;p35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4" name="Google Shape;2014;p35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5" name="Google Shape;2015;p35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6" name="Google Shape;2016;p35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7" name="Google Shape;2017;p35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8" name="Google Shape;2018;p35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9" name="Google Shape;2019;p35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0" name="Google Shape;2020;p35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1" name="Google Shape;2021;p35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2" name="Google Shape;2022;p35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3" name="Google Shape;2023;p35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4" name="Google Shape;2024;p35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5" name="Google Shape;2025;p35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6" name="Google Shape;2026;p35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7" name="Google Shape;2027;p35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8" name="Google Shape;2028;p35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9" name="Google Shape;2029;p35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0" name="Google Shape;2030;p35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1" name="Google Shape;2031;p35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2" name="Google Shape;2032;p35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3" name="Google Shape;2033;p35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4" name="Google Shape;2034;p35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5" name="Google Shape;2035;p35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6" name="Google Shape;2036;p35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7" name="Google Shape;2037;p35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8" name="Google Shape;2038;p35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9" name="Google Shape;2039;p35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0" name="Google Shape;2040;p35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1" name="Google Shape;2041;p35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2" name="Google Shape;2042;p35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3" name="Google Shape;2043;p35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4" name="Google Shape;2044;p35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5" name="Google Shape;2045;p35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6" name="Google Shape;2046;p35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7" name="Google Shape;2047;p35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8" name="Google Shape;2048;p35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9" name="Google Shape;2049;p35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0" name="Google Shape;2050;p35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1" name="Google Shape;2051;p35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2" name="Google Shape;2052;p35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3" name="Google Shape;2053;p35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4" name="Google Shape;2054;p35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5" name="Google Shape;2055;p35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6" name="Google Shape;2056;p35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7" name="Google Shape;2057;p35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58" name="Google Shape;2058;p35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059" name="Google Shape;2059;p35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2060" name="Google Shape;2060;p35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2061" name="Google Shape;2061;p35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062" name="Google Shape;2062;p35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3" name="Google Shape;2063;p35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4" name="Google Shape;2064;p35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5" name="Google Shape;2065;p35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6" name="Google Shape;2066;p35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7" name="Google Shape;2067;p35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8" name="Google Shape;2068;p35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9" name="Google Shape;2069;p35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0" name="Google Shape;2070;p35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1" name="Google Shape;2071;p35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2" name="Google Shape;2072;p35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3" name="Google Shape;2073;p35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4" name="Google Shape;2074;p35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5" name="Google Shape;2075;p35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6" name="Google Shape;2076;p35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7" name="Google Shape;2077;p35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8" name="Google Shape;2078;p35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9" name="Google Shape;2079;p35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0" name="Google Shape;2080;p35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1" name="Google Shape;2081;p35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2" name="Google Shape;2082;p35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3" name="Google Shape;2083;p35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4" name="Google Shape;2084;p35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5" name="Google Shape;2085;p35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2086" name="Google Shape;2086;p35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7" name="Google Shape;2087;p35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8" name="Google Shape;2088;p35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9" name="Google Shape;2089;p35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0" name="Google Shape;2090;p35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1" name="Google Shape;2091;p35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2" name="Google Shape;2092;p35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3" name="Google Shape;2093;p35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4" name="Google Shape;2094;p35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5" name="Google Shape;2095;p35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6" name="Google Shape;2096;p35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7" name="Google Shape;2097;p35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8" name="Google Shape;2098;p35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9" name="Google Shape;2099;p35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0" name="Google Shape;2100;p35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1" name="Google Shape;2101;p35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2" name="Google Shape;2102;p35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3" name="Google Shape;2103;p35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4" name="Google Shape;2104;p35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5" name="Google Shape;2105;p35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6" name="Google Shape;2106;p35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7" name="Google Shape;2107;p35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8" name="Google Shape;2108;p35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9" name="Google Shape;2109;p35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0" name="Google Shape;2110;p35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1" name="Google Shape;2111;p35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2" name="Google Shape;2112;p35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3" name="Google Shape;2113;p35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4" name="Google Shape;2114;p35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5" name="Google Shape;2115;p35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6" name="Google Shape;2116;p35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7" name="Google Shape;2117;p35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8" name="Google Shape;2118;p35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9" name="Google Shape;2119;p35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0" name="Google Shape;2120;p35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1" name="Google Shape;2121;p35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2" name="Google Shape;2122;p35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3" name="Google Shape;2123;p35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4" name="Google Shape;2124;p35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5" name="Google Shape;2125;p35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126" name="Google Shape;2126;p35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127" name="Google Shape;2127;p35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28" name="Google Shape;2128;p35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29" name="Google Shape;2129;p35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130" name="Google Shape;2130;p35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31" name="Google Shape;2131;p35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132" name="Google Shape;2132;p35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133" name="Google Shape;2133;p35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134" name="Google Shape;2134;p35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135" name="Google Shape;2135;p35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6" name="Google Shape;2136;p35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7" name="Google Shape;2137;p35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8" name="Google Shape;2138;p35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9" name="Google Shape;2139;p35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40" name="Google Shape;2140;p35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and Content">
  <p:cSld name="6_Title and Content">
    <p:bg>
      <p:bgPr>
        <a:solidFill>
          <a:srgbClr val="4F6128"/>
        </a:solidFill>
        <a:effectLst/>
      </p:bgPr>
    </p:bg>
    <p:spTree>
      <p:nvGrpSpPr>
        <p:cNvPr id="1" name="Shape 2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2" name="Google Shape;2142;p36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143" name="Google Shape;2143;p3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144" name="Google Shape;2144;p3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145" name="Google Shape;2145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46" name="Google Shape;2146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147" name="Google Shape;2147;p3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148" name="Google Shape;2148;p3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49" name="Google Shape;2149;p3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0" name="Google Shape;2150;p3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51" name="Google Shape;2151;p3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152" name="Google Shape;2152;p3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3" name="Google Shape;2153;p3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54" name="Google Shape;2154;p3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155" name="Google Shape;2155;p3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6" name="Google Shape;2156;p3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57" name="Google Shape;2157;p3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158" name="Google Shape;2158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9" name="Google Shape;2159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60" name="Google Shape;2160;p3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161" name="Google Shape;2161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62" name="Google Shape;2162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163" name="Google Shape;2163;p3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4" name="Google Shape;2164;p3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65" name="Google Shape;2165;p3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66" name="Google Shape;2166;p36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67" name="Google Shape;2167;p36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68" name="Google Shape;2168;p36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69" name="Google Shape;2169;p36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0" name="Google Shape;2170;p36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1" name="Google Shape;2171;p36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2" name="Google Shape;2172;p36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3" name="Google Shape;2173;p36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4" name="Google Shape;2174;p36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5" name="Google Shape;2175;p36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6" name="Google Shape;2176;p36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7" name="Google Shape;2177;p36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8" name="Google Shape;2178;p36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9" name="Google Shape;2179;p36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0" name="Google Shape;2180;p36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1" name="Google Shape;2181;p36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2" name="Google Shape;2182;p36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3" name="Google Shape;2183;p36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4" name="Google Shape;2184;p36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5" name="Google Shape;2185;p3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6" name="Google Shape;2186;p36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7" name="Google Shape;2187;p36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8" name="Google Shape;2188;p36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9" name="Google Shape;2189;p36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0" name="Google Shape;2190;p36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1" name="Google Shape;2191;p36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2" name="Google Shape;2192;p36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3" name="Google Shape;2193;p36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4" name="Google Shape;2194;p36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5" name="Google Shape;2195;p36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6" name="Google Shape;2196;p36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7" name="Google Shape;2197;p36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8" name="Google Shape;2198;p36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9" name="Google Shape;2199;p36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0" name="Google Shape;2200;p36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1" name="Google Shape;2201;p36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2" name="Google Shape;2202;p36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3" name="Google Shape;2203;p36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4" name="Google Shape;2204;p36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5" name="Google Shape;2205;p3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6" name="Google Shape;2206;p36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7" name="Google Shape;2207;p36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8" name="Google Shape;2208;p36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9" name="Google Shape;2209;p36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10" name="Google Shape;2210;p36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11" name="Google Shape;2211;p36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12" name="Google Shape;2212;p36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213" name="Google Shape;2213;p36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214" name="Google Shape;2214;p36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5" name="Google Shape;2215;p36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16" name="Google Shape;2216;p36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217" name="Google Shape;2217;p3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8" name="Google Shape;2218;p3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9" name="Google Shape;2219;p3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0" name="Google Shape;2220;p3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1" name="Google Shape;2221;p3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2" name="Google Shape;2222;p3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3" name="Google Shape;2223;p3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4" name="Google Shape;2224;p3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5" name="Google Shape;2225;p3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6" name="Google Shape;2226;p3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27" name="Google Shape;2227;p36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228" name="Google Shape;2228;p3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9" name="Google Shape;2229;p3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230" name="Google Shape;2230;p36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31" name="Google Shape;2231;p36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232" name="Google Shape;2232;p36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33" name="Google Shape;2233;p3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4" name="Google Shape;2234;p3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35" name="Google Shape;2235;p36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2236" name="Google Shape;2236;p36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237" name="Google Shape;2237;p36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2238" name="Google Shape;2238;p36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39" name="Google Shape;2239;p36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0" name="Google Shape;2240;p36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1" name="Google Shape;2241;p36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2" name="Google Shape;2242;p36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3" name="Google Shape;2243;p36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4" name="Google Shape;2244;p36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5" name="Google Shape;2245;p36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6" name="Google Shape;2246;p36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7" name="Google Shape;2247;p36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8" name="Google Shape;2248;p36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9" name="Google Shape;2249;p36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0" name="Google Shape;2250;p36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1" name="Google Shape;2251;p36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2" name="Google Shape;2252;p36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3" name="Google Shape;2253;p36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4" name="Google Shape;2254;p36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5" name="Google Shape;2255;p36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6" name="Google Shape;2256;p36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7" name="Google Shape;2257;p36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8" name="Google Shape;2258;p36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9" name="Google Shape;2259;p36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0" name="Google Shape;2260;p36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1" name="Google Shape;2261;p36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2" name="Google Shape;2262;p36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3" name="Google Shape;2263;p36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4" name="Google Shape;2264;p36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5" name="Google Shape;2265;p36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6" name="Google Shape;2266;p36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7" name="Google Shape;2267;p36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8" name="Google Shape;2268;p36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9" name="Google Shape;2269;p36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0" name="Google Shape;2270;p36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1" name="Google Shape;2271;p36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2" name="Google Shape;2272;p36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3" name="Google Shape;2273;p36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4" name="Google Shape;2274;p36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5" name="Google Shape;2275;p36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6" name="Google Shape;2276;p36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7" name="Google Shape;2277;p36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8" name="Google Shape;2278;p36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9" name="Google Shape;2279;p36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0" name="Google Shape;2280;p36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1" name="Google Shape;2281;p36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2" name="Google Shape;2282;p36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3" name="Google Shape;2283;p36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4" name="Google Shape;2284;p36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5" name="Google Shape;2285;p36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6" name="Google Shape;2286;p36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7" name="Google Shape;2287;p36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8" name="Google Shape;2288;p36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9" name="Google Shape;2289;p36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0" name="Google Shape;2290;p36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1" name="Google Shape;2291;p36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2" name="Google Shape;2292;p36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3" name="Google Shape;2293;p36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294" name="Google Shape;2294;p36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5" name="Google Shape;2295;p3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6" name="Google Shape;2296;p3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7" name="Google Shape;2297;p36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8" name="Google Shape;2298;p36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9" name="Google Shape;2299;p36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0" name="Google Shape;2300;p36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1" name="Google Shape;2301;p36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2" name="Google Shape;2302;p36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3" name="Google Shape;2303;p36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4" name="Google Shape;2304;p36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5" name="Google Shape;2305;p36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6" name="Google Shape;2306;p36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7" name="Google Shape;2307;p36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8" name="Google Shape;2308;p36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9" name="Google Shape;2309;p36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0" name="Google Shape;2310;p36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1" name="Google Shape;2311;p36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2" name="Google Shape;2312;p36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3" name="Google Shape;2313;p36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4" name="Google Shape;2314;p36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5" name="Google Shape;2315;p36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6" name="Google Shape;2316;p36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7" name="Google Shape;2317;p36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8" name="Google Shape;2318;p36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9" name="Google Shape;2319;p36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0" name="Google Shape;2320;p36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1" name="Google Shape;2321;p36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2" name="Google Shape;2322;p36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3" name="Google Shape;2323;p36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4" name="Google Shape;2324;p36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5" name="Google Shape;2325;p36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6" name="Google Shape;2326;p36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7" name="Google Shape;2327;p36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8" name="Google Shape;2328;p36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9" name="Google Shape;2329;p36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0" name="Google Shape;2330;p36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1" name="Google Shape;2331;p36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2" name="Google Shape;2332;p36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3" name="Google Shape;2333;p36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4" name="Google Shape;2334;p36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5" name="Google Shape;2335;p36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6" name="Google Shape;2336;p36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7" name="Google Shape;2337;p36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8" name="Google Shape;2338;p36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9" name="Google Shape;2339;p36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0" name="Google Shape;2340;p36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1" name="Google Shape;2341;p36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2" name="Google Shape;2342;p36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3" name="Google Shape;2343;p36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4" name="Google Shape;2344;p36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5" name="Google Shape;2345;p36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6" name="Google Shape;2346;p36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7" name="Google Shape;2347;p36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348" name="Google Shape;2348;p36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and Content">
  <p:cSld name="7_Title and Content">
    <p:bg>
      <p:bgPr>
        <a:solidFill>
          <a:srgbClr val="4F6128"/>
        </a:solidFill>
        <a:effectLst/>
      </p:bgPr>
    </p:bg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0" name="Google Shape;2350;p3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351" name="Google Shape;2351;p3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352" name="Google Shape;2352;p3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53" name="Google Shape;2353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4" name="Google Shape;2354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355" name="Google Shape;2355;p3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356" name="Google Shape;2356;p3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357" name="Google Shape;2357;p3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8" name="Google Shape;2358;p3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59" name="Google Shape;2359;p3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360" name="Google Shape;2360;p3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1" name="Google Shape;2361;p3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62" name="Google Shape;2362;p3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363" name="Google Shape;2363;p3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4" name="Google Shape;2364;p3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65" name="Google Shape;2365;p3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366" name="Google Shape;2366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7" name="Google Shape;2367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68" name="Google Shape;2368;p3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369" name="Google Shape;2369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0" name="Google Shape;2370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371" name="Google Shape;2371;p3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72" name="Google Shape;2372;p3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373" name="Google Shape;2373;p3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4" name="Google Shape;2374;p3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5" name="Google Shape;2375;p3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6" name="Google Shape;2376;p3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7" name="Google Shape;2377;p3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8" name="Google Shape;2378;p3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9" name="Google Shape;2379;p3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0" name="Google Shape;2380;p3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1" name="Google Shape;2381;p3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2" name="Google Shape;2382;p3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3" name="Google Shape;2383;p3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4" name="Google Shape;2384;p3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5" name="Google Shape;2385;p3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6" name="Google Shape;2386;p3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7" name="Google Shape;2387;p3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8" name="Google Shape;2388;p3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9" name="Google Shape;2389;p3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0" name="Google Shape;2390;p3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1" name="Google Shape;2391;p3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2" name="Google Shape;2392;p3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3" name="Google Shape;2393;p3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4" name="Google Shape;2394;p3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5" name="Google Shape;2395;p3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6" name="Google Shape;2396;p3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7" name="Google Shape;2397;p3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8" name="Google Shape;2398;p3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9" name="Google Shape;2399;p3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0" name="Google Shape;2400;p3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1" name="Google Shape;2401;p3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2" name="Google Shape;2402;p3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3" name="Google Shape;2403;p3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4" name="Google Shape;2404;p3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5" name="Google Shape;2405;p3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6" name="Google Shape;2406;p3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7" name="Google Shape;2407;p3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8" name="Google Shape;2408;p3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9" name="Google Shape;2409;p3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0" name="Google Shape;2410;p3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1" name="Google Shape;2411;p3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2" name="Google Shape;2412;p3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3" name="Google Shape;2413;p3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4" name="Google Shape;2414;p3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5" name="Google Shape;2415;p3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6" name="Google Shape;2416;p3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7" name="Google Shape;2417;p3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8" name="Google Shape;2418;p37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9" name="Google Shape;2419;p37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20" name="Google Shape;2420;p37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421" name="Google Shape;2421;p37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422" name="Google Shape;2422;p37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3" name="Google Shape;2423;p37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4" name="Google Shape;2424;p37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5" name="Google Shape;2425;p37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6" name="Google Shape;2426;p37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7" name="Google Shape;2427;p37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8" name="Google Shape;2428;p37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9" name="Google Shape;2429;p37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0" name="Google Shape;2430;p37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1" name="Google Shape;2431;p37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2" name="Google Shape;2432;p37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3" name="Google Shape;2433;p37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4" name="Google Shape;2434;p37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5" name="Google Shape;2435;p37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6" name="Google Shape;2436;p37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7" name="Google Shape;2437;p37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8" name="Google Shape;2438;p37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9" name="Google Shape;2439;p37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0" name="Google Shape;2440;p37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1" name="Google Shape;2441;p37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2" name="Google Shape;2442;p37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3" name="Google Shape;2443;p37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4" name="Google Shape;2444;p37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5" name="Google Shape;2445;p37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6" name="Google Shape;2446;p37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7" name="Google Shape;2447;p37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8" name="Google Shape;2448;p37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9" name="Google Shape;2449;p37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0" name="Google Shape;2450;p37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1" name="Google Shape;2451;p37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2" name="Google Shape;2452;p37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3" name="Google Shape;2453;p37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4" name="Google Shape;2454;p37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5" name="Google Shape;2455;p37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6" name="Google Shape;2456;p37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7" name="Google Shape;2457;p37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8" name="Google Shape;2458;p37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9" name="Google Shape;2459;p37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0" name="Google Shape;2460;p37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1" name="Google Shape;2461;p37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2" name="Google Shape;2462;p37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63" name="Google Shape;2463;p37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464" name="Google Shape;2464;p3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5" name="Google Shape;2465;p3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66" name="Google Shape;2466;p37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467" name="Google Shape;2467;p3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8" name="Google Shape;2468;p3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9" name="Google Shape;2469;p3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0" name="Google Shape;2470;p3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1" name="Google Shape;2471;p3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2" name="Google Shape;2472;p3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3" name="Google Shape;2473;p3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4" name="Google Shape;2474;p3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5" name="Google Shape;2475;p3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6" name="Google Shape;2476;p3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77" name="Google Shape;2477;p37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478" name="Google Shape;2478;p3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9" name="Google Shape;2479;p3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80" name="Google Shape;2480;p37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81" name="Google Shape;2481;p37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482" name="Google Shape;2482;p37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483" name="Google Shape;2483;p3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84" name="Google Shape;2484;p3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85" name="Google Shape;2485;p37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and Content">
  <p:cSld name="8_Title and Content">
    <p:bg>
      <p:bgPr>
        <a:solidFill>
          <a:srgbClr val="4F6128"/>
        </a:solidFill>
        <a:effectLst/>
      </p:bgPr>
    </p:bg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7" name="Google Shape;2487;p3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488" name="Google Shape;2488;p3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489" name="Google Shape;2489;p3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490" name="Google Shape;2490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91" name="Google Shape;2491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492" name="Google Shape;2492;p3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493" name="Google Shape;2493;p3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494" name="Google Shape;2494;p3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95" name="Google Shape;2495;p3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96" name="Google Shape;2496;p3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97" name="Google Shape;2497;p3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98" name="Google Shape;2498;p3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99" name="Google Shape;2499;p3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500" name="Google Shape;2500;p3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01" name="Google Shape;2501;p3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502" name="Google Shape;2502;p3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503" name="Google Shape;2503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04" name="Google Shape;2504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505" name="Google Shape;2505;p3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506" name="Google Shape;2506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07" name="Google Shape;2507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508" name="Google Shape;2508;p3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9" name="Google Shape;2509;p3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510" name="Google Shape;2510;p3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1" name="Google Shape;2511;p3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2" name="Google Shape;2512;p3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3" name="Google Shape;2513;p3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4" name="Google Shape;2514;p3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5" name="Google Shape;2515;p3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6" name="Google Shape;2516;p3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7" name="Google Shape;2517;p3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8" name="Google Shape;2518;p3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9" name="Google Shape;2519;p3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0" name="Google Shape;2520;p3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1" name="Google Shape;2521;p3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2" name="Google Shape;2522;p3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3" name="Google Shape;2523;p3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4" name="Google Shape;2524;p3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5" name="Google Shape;2525;p3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6" name="Google Shape;2526;p3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7" name="Google Shape;2527;p3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8" name="Google Shape;2528;p3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9" name="Google Shape;2529;p3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0" name="Google Shape;2530;p3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1" name="Google Shape;2531;p3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2" name="Google Shape;2532;p3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3" name="Google Shape;2533;p3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4" name="Google Shape;2534;p3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5" name="Google Shape;2535;p3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6" name="Google Shape;2536;p3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7" name="Google Shape;2537;p3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8" name="Google Shape;2538;p3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9" name="Google Shape;2539;p3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0" name="Google Shape;2540;p3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1" name="Google Shape;2541;p3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2" name="Google Shape;2542;p3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3" name="Google Shape;2543;p3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4" name="Google Shape;2544;p3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5" name="Google Shape;2545;p3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6" name="Google Shape;2546;p3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7" name="Google Shape;2547;p3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8" name="Google Shape;2548;p3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9" name="Google Shape;2549;p3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0" name="Google Shape;2550;p3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1" name="Google Shape;2551;p3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2" name="Google Shape;2552;p3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3" name="Google Shape;2553;p3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4" name="Google Shape;2554;p3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5" name="Google Shape;2555;p38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6" name="Google Shape;2556;p38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7" name="Google Shape;2557;p38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558" name="Google Shape;2558;p38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559" name="Google Shape;2559;p38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0" name="Google Shape;2560;p38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1" name="Google Shape;2561;p38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2" name="Google Shape;2562;p38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3" name="Google Shape;2563;p38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4" name="Google Shape;2564;p38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5" name="Google Shape;2565;p38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6" name="Google Shape;2566;p38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7" name="Google Shape;2567;p38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8" name="Google Shape;2568;p38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9" name="Google Shape;2569;p38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0" name="Google Shape;2570;p38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1" name="Google Shape;2571;p38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2" name="Google Shape;2572;p38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3" name="Google Shape;2573;p38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4" name="Google Shape;2574;p38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5" name="Google Shape;2575;p38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6" name="Google Shape;2576;p38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7" name="Google Shape;2577;p38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8" name="Google Shape;2578;p38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9" name="Google Shape;2579;p38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0" name="Google Shape;2580;p38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1" name="Google Shape;2581;p38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2" name="Google Shape;2582;p38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3" name="Google Shape;2583;p38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4" name="Google Shape;2584;p38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5" name="Google Shape;2585;p38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6" name="Google Shape;2586;p38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7" name="Google Shape;2587;p38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8" name="Google Shape;2588;p38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9" name="Google Shape;2589;p38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0" name="Google Shape;2590;p38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1" name="Google Shape;2591;p38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2" name="Google Shape;2592;p38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3" name="Google Shape;2593;p38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4" name="Google Shape;2594;p38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5" name="Google Shape;2595;p38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6" name="Google Shape;2596;p38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7" name="Google Shape;2597;p38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8" name="Google Shape;2598;p38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9" name="Google Shape;2599;p38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0" name="Google Shape;2600;p38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1" name="Google Shape;2601;p38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2" name="Google Shape;2602;p38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3" name="Google Shape;2603;p38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4" name="Google Shape;2604;p38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5" name="Google Shape;2605;p38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6" name="Google Shape;2606;p38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7" name="Google Shape;2607;p38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8" name="Google Shape;2608;p38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9" name="Google Shape;2609;p38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0" name="Google Shape;2610;p38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1" name="Google Shape;2611;p38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2" name="Google Shape;2612;p38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3" name="Google Shape;2613;p38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4" name="Google Shape;2614;p38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5" name="Google Shape;2615;p38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6" name="Google Shape;2616;p38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7" name="Google Shape;2617;p38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8" name="Google Shape;2618;p38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9" name="Google Shape;2619;p38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0" name="Google Shape;2620;p38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1" name="Google Shape;2621;p38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22" name="Google Shape;2622;p38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623" name="Google Shape;2623;p3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4" name="Google Shape;2624;p3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25" name="Google Shape;2625;p38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626" name="Google Shape;2626;p3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7" name="Google Shape;2627;p3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8" name="Google Shape;2628;p3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9" name="Google Shape;2629;p3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0" name="Google Shape;2630;p3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1" name="Google Shape;2631;p3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2" name="Google Shape;2632;p3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3" name="Google Shape;2633;p3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4" name="Google Shape;2634;p3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5" name="Google Shape;2635;p3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36" name="Google Shape;2636;p38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637" name="Google Shape;2637;p3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8" name="Google Shape;2638;p3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639" name="Google Shape;2639;p38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40" name="Google Shape;2640;p38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641" name="Google Shape;2641;p38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642" name="Google Shape;2642;p3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3" name="Google Shape;2643;p3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644" name="Google Shape;2644;p38"/>
          <p:cNvSpPr txBox="1"/>
          <p:nvPr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  <a:endParaRPr sz="11500">
              <a:solidFill>
                <a:srgbClr val="002060"/>
              </a:solidFill>
              <a:latin typeface="Cookie" panose="02000000000000000000"/>
              <a:ea typeface="Cookie" panose="02000000000000000000"/>
              <a:cs typeface="Cookie" panose="02000000000000000000"/>
              <a:sym typeface="Cookie" panose="020000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bg>
      <p:bgPr>
        <a:solidFill>
          <a:srgbClr val="E36C09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" name="Google Shape;251;p2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52" name="Google Shape;252;p2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53" name="Google Shape;253;p2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54" name="Google Shape;254;p2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5" name="Google Shape;255;p2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56" name="Google Shape;256;p2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57" name="Google Shape;257;p2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58" name="Google Shape;258;p2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9" name="Google Shape;259;p2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0" name="Google Shape;260;p2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61" name="Google Shape;261;p2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2" name="Google Shape;262;p2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3" name="Google Shape;263;p2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64" name="Google Shape;264;p2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" name="Google Shape;265;p2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6" name="Google Shape;266;p2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67" name="Google Shape;267;p2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8" name="Google Shape;268;p2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9" name="Google Shape;269;p2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70" name="Google Shape;270;p2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" name="Google Shape;271;p2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72" name="Google Shape;272;p2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2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4" name="Google Shape;274;p2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5" name="Google Shape;275;p2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" name="Google Shape;276;p2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" name="Google Shape;277;p2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" name="Google Shape;278;p2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" name="Google Shape;279;p2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" name="Google Shape;280;p2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1" name="Google Shape;281;p2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2" name="Google Shape;282;p2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3" name="Google Shape;283;p2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4" name="Google Shape;284;p2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5" name="Google Shape;285;p2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6" name="Google Shape;286;p2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7" name="Google Shape;287;p2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8" name="Google Shape;288;p2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9" name="Google Shape;289;p2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0" name="Google Shape;290;p2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1" name="Google Shape;291;p2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2" name="Google Shape;292;p2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3" name="Google Shape;293;p2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4" name="Google Shape;294;p2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5" name="Google Shape;295;p2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6" name="Google Shape;296;p2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" name="Google Shape;297;p2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" name="Google Shape;298;p2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" name="Google Shape;299;p2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" name="Google Shape;300;p2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" name="Google Shape;301;p2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" name="Google Shape;302;p2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3" name="Google Shape;303;p2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4" name="Google Shape;304;p2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5" name="Google Shape;305;p2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6" name="Google Shape;306;p2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7" name="Google Shape;307;p2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8" name="Google Shape;308;p2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9" name="Google Shape;309;p2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0" name="Google Shape;310;p2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1" name="Google Shape;311;p2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3" name="Google Shape;313;p2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4" name="Google Shape;314;p2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5" name="Google Shape;315;p2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6" name="Google Shape;316;p2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7" name="Google Shape;317;p2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" name="Google Shape;318;p2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" name="Google Shape;319;p24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" name="Google Shape;320;p24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" name="Google Shape;321;p24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22" name="Google Shape;322;p24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23" name="Google Shape;323;p2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" name="Google Shape;324;p2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5" name="Google Shape;325;p24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26" name="Google Shape;326;p2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" name="Google Shape;327;p2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" name="Google Shape;328;p2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9" name="Google Shape;329;p2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0" name="Google Shape;330;p2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1" name="Google Shape;331;p2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2" name="Google Shape;332;p2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3" name="Google Shape;333;p2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4" name="Google Shape;334;p2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5" name="Google Shape;335;p2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6" name="Google Shape;336;p24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37" name="Google Shape;337;p2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" name="Google Shape;338;p2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39" name="Google Shape;339;p24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0" name="Google Shape;340;p24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41" name="Google Shape;341;p24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42" name="Google Shape;342;p2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" name="Google Shape;343;p2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4" name="Google Shape;344;p24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345" name="Google Shape;345;p24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46" name="Google Shape;346;p24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347" name="Google Shape;347;p24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8" name="Google Shape;348;p24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9" name="Google Shape;349;p24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0" name="Google Shape;350;p24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1" name="Google Shape;351;p24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2" name="Google Shape;352;p24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3" name="Google Shape;353;p24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4" name="Google Shape;354;p24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5" name="Google Shape;355;p24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6" name="Google Shape;356;p24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7" name="Google Shape;357;p24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8" name="Google Shape;358;p24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9" name="Google Shape;359;p24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0" name="Google Shape;360;p24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1" name="Google Shape;361;p24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2" name="Google Shape;362;p24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3" name="Google Shape;363;p24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4" name="Google Shape;364;p24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5" name="Google Shape;365;p24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6" name="Google Shape;366;p24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7" name="Google Shape;367;p24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8" name="Google Shape;368;p24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9" name="Google Shape;369;p24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0" name="Google Shape;370;p24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1" name="Google Shape;371;p24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2" name="Google Shape;372;p24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3" name="Google Shape;373;p24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4" name="Google Shape;374;p24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" name="Google Shape;375;p24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6" name="Google Shape;376;p24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" name="Google Shape;377;p24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8" name="Google Shape;378;p24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9" name="Google Shape;379;p24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0" name="Google Shape;380;p24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1" name="Google Shape;381;p24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2" name="Google Shape;382;p24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3" name="Google Shape;383;p24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4" name="Google Shape;384;p24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5" name="Google Shape;385;p24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" name="Google Shape;386;p24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" name="Google Shape;387;p24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" name="Google Shape;388;p24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" name="Google Shape;389;p24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" name="Google Shape;390;p24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" name="Google Shape;391;p24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2" name="Google Shape;392;p24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3" name="Google Shape;393;p24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4" name="Google Shape;394;p24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5" name="Google Shape;395;p24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6" name="Google Shape;396;p24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" name="Google Shape;397;p24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" name="Google Shape;398;p24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" name="Google Shape;399;p24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0" name="Google Shape;400;p24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1" name="Google Shape;401;p24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2" name="Google Shape;402;p24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03" name="Google Shape;403;p24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" name="Google Shape;406;p24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" name="Google Shape;407;p24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" name="Google Shape;408;p24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" name="Google Shape;409;p24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0" name="Google Shape;410;p24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1" name="Google Shape;411;p24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2" name="Google Shape;412;p24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3" name="Google Shape;413;p24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57" name="Google Shape;457;p24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0" i="0" u="none" strike="noStrike" cap="none">
                <a:solidFill>
                  <a:srgbClr val="974806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and Content">
  <p:cSld name="14_Title and Content">
    <p:bg>
      <p:bgPr>
        <a:solidFill>
          <a:srgbClr val="4F6128"/>
        </a:solidFill>
        <a:effectLst/>
      </p:bgPr>
    </p:bg>
    <p:spTree>
      <p:nvGrpSpPr>
        <p:cNvPr id="1" name="Shape 2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6" name="Google Shape;2646;p39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647" name="Google Shape;2647;p3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648" name="Google Shape;2648;p3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649" name="Google Shape;2649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0" name="Google Shape;2650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651" name="Google Shape;2651;p3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652" name="Google Shape;2652;p3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53" name="Google Shape;2653;p3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4" name="Google Shape;2654;p3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55" name="Google Shape;2655;p3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656" name="Google Shape;2656;p3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7" name="Google Shape;2657;p3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58" name="Google Shape;2658;p3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659" name="Google Shape;2659;p3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60" name="Google Shape;2660;p3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61" name="Google Shape;2661;p3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662" name="Google Shape;2662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63" name="Google Shape;2663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64" name="Google Shape;2664;p3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665" name="Google Shape;2665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66" name="Google Shape;2666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667" name="Google Shape;2667;p3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669" name="Google Shape;2669;p39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0" name="Google Shape;2670;p39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1" name="Google Shape;2671;p39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2" name="Google Shape;2672;p39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3" name="Google Shape;2673;p39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4" name="Google Shape;2674;p39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5" name="Google Shape;2675;p39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6" name="Google Shape;2676;p39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7" name="Google Shape;2677;p39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8" name="Google Shape;2678;p39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9" name="Google Shape;2679;p39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0" name="Google Shape;2680;p39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1" name="Google Shape;2681;p39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2" name="Google Shape;2682;p39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3" name="Google Shape;2683;p39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4" name="Google Shape;2684;p39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5" name="Google Shape;2685;p39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6" name="Google Shape;2686;p39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7" name="Google Shape;2687;p39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8" name="Google Shape;2688;p39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9" name="Google Shape;2689;p39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0" name="Google Shape;2690;p39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1" name="Google Shape;2691;p39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2" name="Google Shape;2692;p39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3" name="Google Shape;2693;p39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4" name="Google Shape;2694;p39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5" name="Google Shape;2695;p39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6" name="Google Shape;2696;p39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7" name="Google Shape;2697;p39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8" name="Google Shape;2698;p39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9" name="Google Shape;2699;p39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0" name="Google Shape;2700;p39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1" name="Google Shape;2701;p39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2" name="Google Shape;2702;p39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3" name="Google Shape;2703;p39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4" name="Google Shape;2704;p39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5" name="Google Shape;2705;p39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6" name="Google Shape;2706;p39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7" name="Google Shape;2707;p39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8" name="Google Shape;2708;p39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9" name="Google Shape;2709;p39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10" name="Google Shape;2710;p39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11" name="Google Shape;2711;p39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12" name="Google Shape;2712;p39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13" name="Google Shape;2713;p39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bg>
      <p:bgPr>
        <a:solidFill>
          <a:srgbClr val="7030A0"/>
        </a:solidFill>
        <a:effectLst/>
      </p:bgPr>
    </p:bg>
    <p:spTree>
      <p:nvGrpSpPr>
        <p:cNvPr id="1" name="Shape 2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5" name="Google Shape;2715;p40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716" name="Google Shape;2716;p4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717" name="Google Shape;2717;p4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718" name="Google Shape;2718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9" name="Google Shape;2719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720" name="Google Shape;2720;p4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721" name="Google Shape;2721;p4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722" name="Google Shape;2722;p4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3" name="Google Shape;2723;p4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724" name="Google Shape;2724;p4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725" name="Google Shape;2725;p4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6" name="Google Shape;2726;p4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727" name="Google Shape;2727;p4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28" name="Google Shape;2728;p4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9" name="Google Shape;2729;p4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730" name="Google Shape;2730;p4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731" name="Google Shape;2731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32" name="Google Shape;2732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733" name="Google Shape;2733;p4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734" name="Google Shape;2734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35" name="Google Shape;2735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736" name="Google Shape;2736;p4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7" name="Google Shape;2737;p4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38" name="Google Shape;2738;p40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2739" name="Google Shape;2739;p4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0" name="Google Shape;2740;p4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41" name="Google Shape;2741;p40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2742" name="Google Shape;2742;p4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3" name="Google Shape;2743;p4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4" name="Google Shape;2744;p4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5" name="Google Shape;2745;p4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6" name="Google Shape;2746;p4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7" name="Google Shape;2747;p4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8" name="Google Shape;2748;p4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9" name="Google Shape;2749;p4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0" name="Google Shape;2750;p4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1" name="Google Shape;2751;p4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52" name="Google Shape;2752;p40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2753" name="Google Shape;2753;p4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4" name="Google Shape;2754;p4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55" name="Google Shape;2755;p40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56" name="Google Shape;2756;p40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757" name="Google Shape;2757;p40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2758" name="Google Shape;2758;p4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9" name="Google Shape;2759;p4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60" name="Google Shape;2760;p40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1" name="Google Shape;2761;p40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2" name="Google Shape;2762;p40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3" name="Google Shape;2763;p40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4" name="Google Shape;2764;p40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5" name="Google Shape;2765;p40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6" name="Google Shape;2766;p40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7" name="Google Shape;2767;p40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8" name="Google Shape;2768;p40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9" name="Google Shape;2769;p40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0" name="Google Shape;2770;p40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1" name="Google Shape;2771;p40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2" name="Google Shape;2772;p40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3" name="Google Shape;2773;p40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4" name="Google Shape;2774;p40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5" name="Google Shape;2775;p40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6" name="Google Shape;2776;p40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7" name="Google Shape;2777;p40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8" name="Google Shape;2778;p40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9" name="Google Shape;2779;p40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0" name="Google Shape;2780;p40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1" name="Google Shape;2781;p40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2" name="Google Shape;2782;p40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3" name="Google Shape;2783;p40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4" name="Google Shape;2784;p40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5" name="Google Shape;2785;p40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6" name="Google Shape;2786;p40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7" name="Google Shape;2787;p40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8" name="Google Shape;2788;p40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9" name="Google Shape;2789;p40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0" name="Google Shape;2790;p40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1" name="Google Shape;2791;p40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2" name="Google Shape;2792;p40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3" name="Google Shape;2793;p40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4" name="Google Shape;2794;p40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5" name="Google Shape;2795;p40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6" name="Google Shape;2796;p40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7" name="Google Shape;2797;p40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8" name="Google Shape;2798;p40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9" name="Google Shape;2799;p40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0" name="Google Shape;2800;p40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1" name="Google Shape;2801;p40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2" name="Google Shape;2802;p40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3" name="Google Shape;2803;p40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4" name="Google Shape;2804;p40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805" name="Google Shape;2805;p40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2806" name="Google Shape;2806;p4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B2A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807" name="Google Shape;2807;p4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2808" name="Google Shape;2808;p4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B2A0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09" name="Google Shape;2809;p4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B2A0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10" name="Google Shape;2810;p4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B2A0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2811" name="Google Shape;2811;p40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2812" name="Google Shape;2812;p40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3" name="Google Shape;2813;p40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4" name="Google Shape;2814;p40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5" name="Google Shape;2815;p40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6" name="Google Shape;2816;p40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7" name="Google Shape;2817;p40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8" name="Google Shape;2818;p40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9" name="Google Shape;2819;p40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0" name="Google Shape;2820;p40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1" name="Google Shape;2821;p40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2" name="Google Shape;2822;p40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3" name="Google Shape;2823;p40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4" name="Google Shape;2824;p40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5" name="Google Shape;2825;p40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6" name="Google Shape;2826;p40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7" name="Google Shape;2827;p40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8" name="Google Shape;2828;p40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9" name="Google Shape;2829;p40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0" name="Google Shape;2830;p40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1" name="Google Shape;2831;p40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2" name="Google Shape;2832;p40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3" name="Google Shape;2833;p40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4" name="Google Shape;2834;p40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5" name="Google Shape;2835;p40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6" name="Google Shape;2836;p40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7" name="Google Shape;2837;p40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8" name="Google Shape;2838;p40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9" name="Google Shape;2839;p40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0" name="Google Shape;2840;p40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1" name="Google Shape;2841;p40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2" name="Google Shape;2842;p40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3" name="Google Shape;2843;p40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4" name="Google Shape;2844;p40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5" name="Google Shape;2845;p40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6" name="Google Shape;2846;p40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7" name="Google Shape;2847;p40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8" name="Google Shape;2848;p40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9" name="Google Shape;2849;p40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0" name="Google Shape;2850;p40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1" name="Google Shape;2851;p40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2" name="Google Shape;2852;p40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3" name="Google Shape;2853;p40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4" name="Google Shape;2854;p40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5" name="Google Shape;2855;p40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6" name="Google Shape;2856;p40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7" name="Google Shape;2857;p40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8" name="Google Shape;2858;p40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9" name="Google Shape;2859;p40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0" name="Google Shape;2860;p40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1" name="Google Shape;2861;p40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2" name="Google Shape;2862;p40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3" name="Google Shape;2863;p40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4" name="Google Shape;2864;p40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5" name="Google Shape;2865;p40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6" name="Google Shape;2866;p40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7" name="Google Shape;2867;p40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68" name="Google Shape;2868;p40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869" name="Google Shape;2869;p40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2870" name="Google Shape;2870;p40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2871" name="Google Shape;2871;p40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872" name="Google Shape;2872;p40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3" name="Google Shape;2873;p40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4" name="Google Shape;2874;p40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5" name="Google Shape;2875;p40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6" name="Google Shape;2876;p40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7" name="Google Shape;2877;p40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8" name="Google Shape;2878;p40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9" name="Google Shape;2879;p40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0" name="Google Shape;2880;p40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1" name="Google Shape;2881;p40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2" name="Google Shape;2882;p40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3" name="Google Shape;2883;p40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4" name="Google Shape;2884;p40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5" name="Google Shape;2885;p40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6" name="Google Shape;2886;p40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7" name="Google Shape;2887;p40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8" name="Google Shape;2888;p40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9" name="Google Shape;2889;p40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0" name="Google Shape;2890;p40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1" name="Google Shape;2891;p40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2" name="Google Shape;2892;p40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3" name="Google Shape;2893;p40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4" name="Google Shape;2894;p40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5" name="Google Shape;2895;p40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2896" name="Google Shape;2896;p40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7" name="Google Shape;2897;p40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8" name="Google Shape;2898;p40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9" name="Google Shape;2899;p40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0" name="Google Shape;2900;p40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1" name="Google Shape;2901;p40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2" name="Google Shape;2902;p40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3" name="Google Shape;2903;p40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4" name="Google Shape;2904;p40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5" name="Google Shape;2905;p40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6" name="Google Shape;2906;p40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7" name="Google Shape;2907;p40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8" name="Google Shape;2908;p40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9" name="Google Shape;2909;p40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0" name="Google Shape;2910;p40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1" name="Google Shape;2911;p40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2" name="Google Shape;2912;p40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3" name="Google Shape;2913;p40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4" name="Google Shape;2914;p40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5" name="Google Shape;2915;p40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6" name="Google Shape;2916;p40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7" name="Google Shape;2917;p40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8" name="Google Shape;2918;p40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9" name="Google Shape;2919;p40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0" name="Google Shape;2920;p40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1" name="Google Shape;2921;p40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2" name="Google Shape;2922;p40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3" name="Google Shape;2923;p40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4" name="Google Shape;2924;p40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5" name="Google Shape;2925;p40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6" name="Google Shape;2926;p40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7" name="Google Shape;2927;p40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8" name="Google Shape;2928;p40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9" name="Google Shape;2929;p40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0" name="Google Shape;2930;p40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1" name="Google Shape;2931;p40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2" name="Google Shape;2932;p40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3" name="Google Shape;2933;p40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4" name="Google Shape;2934;p40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5" name="Google Shape;2935;p40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936" name="Google Shape;2936;p40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937" name="Google Shape;2937;p40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38" name="Google Shape;2938;p40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39" name="Google Shape;2939;p40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940" name="Google Shape;2940;p40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941" name="Google Shape;2941;p40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942" name="Google Shape;2942;p40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943" name="Google Shape;2943;p40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944" name="Google Shape;2944;p40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945" name="Google Shape;2945;p40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46" name="Google Shape;2946;p40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47" name="Google Shape;2947;p40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48" name="Google Shape;2948;p40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49" name="Google Shape;2949;p40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50" name="Google Shape;2950;p40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and Content">
  <p:cSld name="9_Title and Content">
    <p:bg>
      <p:bgPr>
        <a:solidFill>
          <a:srgbClr val="7030A0"/>
        </a:solidFill>
        <a:effectLst/>
      </p:bgPr>
    </p:bg>
    <p:spTree>
      <p:nvGrpSpPr>
        <p:cNvPr id="1" name="Shape 2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2" name="Google Shape;2952;p41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953" name="Google Shape;2953;p4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954" name="Google Shape;2954;p4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955" name="Google Shape;2955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56" name="Google Shape;2956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957" name="Google Shape;2957;p4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958" name="Google Shape;2958;p4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959" name="Google Shape;2959;p4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60" name="Google Shape;2960;p4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61" name="Google Shape;2961;p4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962" name="Google Shape;2962;p4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63" name="Google Shape;2963;p4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64" name="Google Shape;2964;p4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965" name="Google Shape;2965;p4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66" name="Google Shape;2966;p4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67" name="Google Shape;2967;p4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968" name="Google Shape;2968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69" name="Google Shape;2969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70" name="Google Shape;2970;p4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971" name="Google Shape;2971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72" name="Google Shape;2972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973" name="Google Shape;2973;p4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74" name="Google Shape;2974;p4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975" name="Google Shape;2975;p41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6" name="Google Shape;2976;p41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7" name="Google Shape;2977;p41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8" name="Google Shape;2978;p41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9" name="Google Shape;2979;p41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0" name="Google Shape;2980;p41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1" name="Google Shape;2981;p41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2" name="Google Shape;2982;p41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3" name="Google Shape;2983;p41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4" name="Google Shape;2984;p41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5" name="Google Shape;2985;p41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6" name="Google Shape;2986;p41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7" name="Google Shape;2987;p41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8" name="Google Shape;2988;p41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9" name="Google Shape;2989;p41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0" name="Google Shape;2990;p41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1" name="Google Shape;2991;p41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2" name="Google Shape;2992;p41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3" name="Google Shape;2993;p41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4" name="Google Shape;2994;p41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5" name="Google Shape;2995;p41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6" name="Google Shape;2996;p41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7" name="Google Shape;2997;p41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8" name="Google Shape;2998;p41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9" name="Google Shape;2999;p41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0" name="Google Shape;3000;p41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1" name="Google Shape;3001;p41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2" name="Google Shape;3002;p41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3" name="Google Shape;3003;p41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4" name="Google Shape;3004;p41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5" name="Google Shape;3005;p41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6" name="Google Shape;3006;p41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7" name="Google Shape;3007;p41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8" name="Google Shape;3008;p41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9" name="Google Shape;3009;p41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0" name="Google Shape;3010;p41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1" name="Google Shape;3011;p41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2" name="Google Shape;3012;p41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3" name="Google Shape;3013;p41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4" name="Google Shape;3014;p41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5" name="Google Shape;3015;p41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6" name="Google Shape;3016;p41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7" name="Google Shape;3017;p41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8" name="Google Shape;3018;p41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9" name="Google Shape;3019;p41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0" name="Google Shape;3020;p41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1" name="Google Shape;3021;p41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2" name="Google Shape;3022;p41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023" name="Google Shape;3023;p41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024" name="Google Shape;3024;p41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5" name="Google Shape;3025;p41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26" name="Google Shape;3026;p41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027" name="Google Shape;3027;p41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8" name="Google Shape;3028;p41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9" name="Google Shape;3029;p41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0" name="Google Shape;3030;p41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1" name="Google Shape;3031;p41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2" name="Google Shape;3032;p41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3" name="Google Shape;3033;p41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4" name="Google Shape;3034;p41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5" name="Google Shape;3035;p41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6" name="Google Shape;3036;p41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37" name="Google Shape;3037;p41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038" name="Google Shape;3038;p4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9" name="Google Shape;3039;p4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040" name="Google Shape;3040;p41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41" name="Google Shape;3041;p41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042" name="Google Shape;3042;p41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043" name="Google Shape;3043;p4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4" name="Google Shape;3044;p4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45" name="Google Shape;3045;p41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3046" name="Google Shape;3046;p4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047" name="Google Shape;3047;p4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3048" name="Google Shape;3048;p4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49" name="Google Shape;3049;p4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0" name="Google Shape;3050;p4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1" name="Google Shape;3051;p4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2" name="Google Shape;3052;p4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3" name="Google Shape;3053;p4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4" name="Google Shape;3054;p4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5" name="Google Shape;3055;p4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6" name="Google Shape;3056;p4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7" name="Google Shape;3057;p4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8" name="Google Shape;3058;p4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9" name="Google Shape;3059;p4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0" name="Google Shape;3060;p4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1" name="Google Shape;3061;p4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2" name="Google Shape;3062;p4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3" name="Google Shape;3063;p4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4" name="Google Shape;3064;p4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5" name="Google Shape;3065;p4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6" name="Google Shape;3066;p4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7" name="Google Shape;3067;p4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8" name="Google Shape;3068;p4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9" name="Google Shape;3069;p4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0" name="Google Shape;3070;p4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1" name="Google Shape;3071;p4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2" name="Google Shape;3072;p4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3" name="Google Shape;3073;p4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4" name="Google Shape;3074;p4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5" name="Google Shape;3075;p4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6" name="Google Shape;3076;p4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7" name="Google Shape;3077;p4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8" name="Google Shape;3078;p4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9" name="Google Shape;3079;p4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0" name="Google Shape;3080;p4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1" name="Google Shape;3081;p4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2" name="Google Shape;3082;p4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3" name="Google Shape;3083;p4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4" name="Google Shape;3084;p4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5" name="Google Shape;3085;p4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6" name="Google Shape;3086;p4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7" name="Google Shape;3087;p4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8" name="Google Shape;3088;p4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9" name="Google Shape;3089;p4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0" name="Google Shape;3090;p4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1" name="Google Shape;3091;p4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2" name="Google Shape;3092;p4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3" name="Google Shape;3093;p4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4" name="Google Shape;3094;p4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5" name="Google Shape;3095;p4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6" name="Google Shape;3096;p4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7" name="Google Shape;3097;p4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8" name="Google Shape;3098;p4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9" name="Google Shape;3099;p4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00" name="Google Shape;3100;p4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01" name="Google Shape;3101;p4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02" name="Google Shape;3102;p4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03" name="Google Shape;3103;p4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104" name="Google Shape;3104;p4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5" name="Google Shape;3105;p4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6" name="Google Shape;3106;p4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7" name="Google Shape;3107;p4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8" name="Google Shape;3108;p4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9" name="Google Shape;3109;p4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0" name="Google Shape;3110;p4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1" name="Google Shape;3111;p4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2" name="Google Shape;3112;p4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3" name="Google Shape;3113;p4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4" name="Google Shape;3114;p4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5" name="Google Shape;3115;p4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6" name="Google Shape;3116;p4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7" name="Google Shape;3117;p4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8" name="Google Shape;3118;p4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9" name="Google Shape;3119;p4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0" name="Google Shape;3120;p4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1" name="Google Shape;3121;p4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2" name="Google Shape;3122;p4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3" name="Google Shape;3123;p4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4" name="Google Shape;3124;p4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5" name="Google Shape;3125;p4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6" name="Google Shape;3126;p4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7" name="Google Shape;3127;p4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8" name="Google Shape;3128;p4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9" name="Google Shape;3129;p4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0" name="Google Shape;3130;p4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1" name="Google Shape;3131;p4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2" name="Google Shape;3132;p4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3" name="Google Shape;3133;p4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4" name="Google Shape;3134;p4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5" name="Google Shape;3135;p4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6" name="Google Shape;3136;p4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7" name="Google Shape;3137;p4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8" name="Google Shape;3138;p4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9" name="Google Shape;3139;p4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0" name="Google Shape;3140;p4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1" name="Google Shape;3141;p4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2" name="Google Shape;3142;p4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3" name="Google Shape;3143;p4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4" name="Google Shape;3144;p4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5" name="Google Shape;3145;p4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6" name="Google Shape;3146;p4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7" name="Google Shape;3147;p4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8" name="Google Shape;3148;p4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9" name="Google Shape;3149;p4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0" name="Google Shape;3150;p4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1" name="Google Shape;3151;p4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2" name="Google Shape;3152;p4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3" name="Google Shape;3153;p4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4" name="Google Shape;3154;p4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5" name="Google Shape;3155;p4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6" name="Google Shape;3156;p4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7" name="Google Shape;3157;p4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58" name="Google Shape;3158;p41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and Content">
  <p:cSld name="10_Title and Content">
    <p:bg>
      <p:bgPr>
        <a:solidFill>
          <a:srgbClr val="7030A0"/>
        </a:solidFill>
        <a:effectLst/>
      </p:bgPr>
    </p:bg>
    <p:spTree>
      <p:nvGrpSpPr>
        <p:cNvPr id="1" name="Shape 3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0" name="Google Shape;3160;p42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161" name="Google Shape;3161;p4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162" name="Google Shape;3162;p4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163" name="Google Shape;3163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64" name="Google Shape;3164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165" name="Google Shape;3165;p4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166" name="Google Shape;3166;p4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167" name="Google Shape;3167;p4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68" name="Google Shape;3168;p4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169" name="Google Shape;3169;p4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170" name="Google Shape;3170;p4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71" name="Google Shape;3171;p4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172" name="Google Shape;3172;p4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173" name="Google Shape;3173;p4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74" name="Google Shape;3174;p4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175" name="Google Shape;3175;p4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176" name="Google Shape;3176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77" name="Google Shape;3177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178" name="Google Shape;3178;p4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179" name="Google Shape;3179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80" name="Google Shape;3180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181" name="Google Shape;3181;p4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82" name="Google Shape;3182;p4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83" name="Google Shape;3183;p42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4" name="Google Shape;3184;p42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5" name="Google Shape;3185;p42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6" name="Google Shape;3186;p42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7" name="Google Shape;3187;p42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8" name="Google Shape;3188;p42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9" name="Google Shape;3189;p42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0" name="Google Shape;3190;p42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1" name="Google Shape;3191;p42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2" name="Google Shape;3192;p42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3" name="Google Shape;3193;p42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4" name="Google Shape;3194;p42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5" name="Google Shape;3195;p42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6" name="Google Shape;3196;p42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7" name="Google Shape;3197;p42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8" name="Google Shape;3198;p42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9" name="Google Shape;3199;p42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0" name="Google Shape;3200;p42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1" name="Google Shape;3201;p42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2" name="Google Shape;3202;p42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3" name="Google Shape;3203;p42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4" name="Google Shape;3204;p42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5" name="Google Shape;3205;p42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6" name="Google Shape;3206;p42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7" name="Google Shape;3207;p42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8" name="Google Shape;3208;p42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9" name="Google Shape;3209;p42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0" name="Google Shape;3210;p42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1" name="Google Shape;3211;p42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2" name="Google Shape;3212;p42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3" name="Google Shape;3213;p42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4" name="Google Shape;3214;p42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5" name="Google Shape;3215;p42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6" name="Google Shape;3216;p42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7" name="Google Shape;3217;p42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8" name="Google Shape;3218;p42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9" name="Google Shape;3219;p42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0" name="Google Shape;3220;p42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1" name="Google Shape;3221;p42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2" name="Google Shape;3222;p42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3" name="Google Shape;3223;p42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4" name="Google Shape;3224;p42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5" name="Google Shape;3225;p42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6" name="Google Shape;3226;p42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7" name="Google Shape;3227;p42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8" name="Google Shape;3228;p42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9" name="Google Shape;3229;p42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30" name="Google Shape;3230;p42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231" name="Google Shape;3231;p42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3232" name="Google Shape;3232;p42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3" name="Google Shape;3233;p42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4" name="Google Shape;3234;p42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5" name="Google Shape;3235;p42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6" name="Google Shape;3236;p42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7" name="Google Shape;3237;p42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8" name="Google Shape;3238;p42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9" name="Google Shape;3239;p42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0" name="Google Shape;3240;p42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1" name="Google Shape;3241;p42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2" name="Google Shape;3242;p42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3" name="Google Shape;3243;p42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4" name="Google Shape;3244;p42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5" name="Google Shape;3245;p42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6" name="Google Shape;3246;p42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7" name="Google Shape;3247;p42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8" name="Google Shape;3248;p42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9" name="Google Shape;3249;p42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0" name="Google Shape;3250;p42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1" name="Google Shape;3251;p42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2" name="Google Shape;3252;p42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3" name="Google Shape;3253;p42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4" name="Google Shape;3254;p42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5" name="Google Shape;3255;p42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6" name="Google Shape;3256;p42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7" name="Google Shape;3257;p42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8" name="Google Shape;3258;p42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9" name="Google Shape;3259;p42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0" name="Google Shape;3260;p42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1" name="Google Shape;3261;p42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2" name="Google Shape;3262;p42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3" name="Google Shape;3263;p42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4" name="Google Shape;3264;p42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5" name="Google Shape;3265;p42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6" name="Google Shape;3266;p42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7" name="Google Shape;3267;p42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8" name="Google Shape;3268;p42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9" name="Google Shape;3269;p42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0" name="Google Shape;3270;p42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1" name="Google Shape;3271;p42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2" name="Google Shape;3272;p42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73" name="Google Shape;3273;p42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274" name="Google Shape;3274;p4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5" name="Google Shape;3275;p4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76" name="Google Shape;3276;p42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277" name="Google Shape;3277;p4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8" name="Google Shape;3278;p4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9" name="Google Shape;3279;p4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0" name="Google Shape;3280;p4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1" name="Google Shape;3281;p4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2" name="Google Shape;3282;p4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3" name="Google Shape;3283;p4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4" name="Google Shape;3284;p4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5" name="Google Shape;3285;p4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6" name="Google Shape;3286;p4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87" name="Google Shape;3287;p42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288" name="Google Shape;3288;p4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9" name="Google Shape;3289;p4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290" name="Google Shape;3290;p42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91" name="Google Shape;3291;p42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292" name="Google Shape;3292;p42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293" name="Google Shape;3293;p4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94" name="Google Shape;3294;p4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295" name="Google Shape;3295;p42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and Content">
  <p:cSld name="11_Title and Content">
    <p:bg>
      <p:bgPr>
        <a:solidFill>
          <a:srgbClr val="7030A0"/>
        </a:solidFill>
        <a:effectLst/>
      </p:bgPr>
    </p:bg>
    <p:spTree>
      <p:nvGrpSpPr>
        <p:cNvPr id="1" name="Shape 3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7" name="Google Shape;3297;p4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298" name="Google Shape;3298;p4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299" name="Google Shape;3299;p4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0" name="Google Shape;3300;p4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01" name="Google Shape;3301;p4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302" name="Google Shape;3302;p4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303" name="Google Shape;3303;p4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04" name="Google Shape;3304;p4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05" name="Google Shape;3305;p4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306" name="Google Shape;3306;p4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07" name="Google Shape;3307;p4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08" name="Google Shape;3308;p4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309" name="Google Shape;3309;p4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310" name="Google Shape;3310;p4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1" name="Google Shape;3311;p4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312" name="Google Shape;3312;p4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313" name="Google Shape;3313;p4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4" name="Google Shape;3314;p4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315" name="Google Shape;3315;p4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316" name="Google Shape;3316;p4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7" name="Google Shape;3317;p4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318" name="Google Shape;3318;p4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19" name="Google Shape;3319;p4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320" name="Google Shape;3320;p4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1" name="Google Shape;3321;p4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2" name="Google Shape;3322;p4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3" name="Google Shape;3323;p4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4" name="Google Shape;3324;p4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5" name="Google Shape;3325;p4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6" name="Google Shape;3326;p4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7" name="Google Shape;3327;p4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8" name="Google Shape;3328;p4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9" name="Google Shape;3329;p4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0" name="Google Shape;3330;p4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1" name="Google Shape;3331;p4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2" name="Google Shape;3332;p4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3" name="Google Shape;3333;p4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4" name="Google Shape;3334;p4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5" name="Google Shape;3335;p4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6" name="Google Shape;3336;p4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7" name="Google Shape;3337;p4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8" name="Google Shape;3338;p4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9" name="Google Shape;3339;p4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0" name="Google Shape;3340;p4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1" name="Google Shape;3341;p4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2" name="Google Shape;3342;p4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3" name="Google Shape;3343;p4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4" name="Google Shape;3344;p4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5" name="Google Shape;3345;p4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6" name="Google Shape;3346;p4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7" name="Google Shape;3347;p4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8" name="Google Shape;3348;p4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9" name="Google Shape;3349;p4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0" name="Google Shape;3350;p4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1" name="Google Shape;3351;p4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2" name="Google Shape;3352;p4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3" name="Google Shape;3353;p4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4" name="Google Shape;3354;p4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5" name="Google Shape;3355;p4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6" name="Google Shape;3356;p4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7" name="Google Shape;3357;p4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8" name="Google Shape;3358;p4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9" name="Google Shape;3359;p4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0" name="Google Shape;3360;p4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1" name="Google Shape;3361;p4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2" name="Google Shape;3362;p4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3" name="Google Shape;3363;p4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4" name="Google Shape;3364;p4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5" name="Google Shape;3365;p43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6" name="Google Shape;3366;p43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7" name="Google Shape;3367;p43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368" name="Google Shape;3368;p43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3369" name="Google Shape;3369;p43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0" name="Google Shape;3370;p43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1" name="Google Shape;3371;p43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2" name="Google Shape;3372;p43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3" name="Google Shape;3373;p43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4" name="Google Shape;3374;p43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5" name="Google Shape;3375;p43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6" name="Google Shape;3376;p43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7" name="Google Shape;3377;p43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8" name="Google Shape;3378;p43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9" name="Google Shape;3379;p43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0" name="Google Shape;3380;p43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1" name="Google Shape;3381;p43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2" name="Google Shape;3382;p43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3" name="Google Shape;3383;p43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4" name="Google Shape;3384;p43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5" name="Google Shape;3385;p43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6" name="Google Shape;3386;p43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7" name="Google Shape;3387;p43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8" name="Google Shape;3388;p43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9" name="Google Shape;3389;p43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0" name="Google Shape;3390;p43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1" name="Google Shape;3391;p43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2" name="Google Shape;3392;p43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3" name="Google Shape;3393;p43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4" name="Google Shape;3394;p43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5" name="Google Shape;3395;p43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6" name="Google Shape;3396;p43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7" name="Google Shape;3397;p43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8" name="Google Shape;3398;p43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9" name="Google Shape;3399;p43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0" name="Google Shape;3400;p43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1" name="Google Shape;3401;p43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2" name="Google Shape;3402;p43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3" name="Google Shape;3403;p43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4" name="Google Shape;3404;p43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5" name="Google Shape;3405;p43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6" name="Google Shape;3406;p43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7" name="Google Shape;3407;p43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8" name="Google Shape;3408;p43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9" name="Google Shape;3409;p43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0" name="Google Shape;3410;p43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1" name="Google Shape;3411;p43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2" name="Google Shape;3412;p43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3" name="Google Shape;3413;p43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4" name="Google Shape;3414;p43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5" name="Google Shape;3415;p43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6" name="Google Shape;3416;p43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7" name="Google Shape;3417;p43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8" name="Google Shape;3418;p43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9" name="Google Shape;3419;p43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0" name="Google Shape;3420;p43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1" name="Google Shape;3421;p43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2" name="Google Shape;3422;p43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3" name="Google Shape;3423;p43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4" name="Google Shape;3424;p43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5" name="Google Shape;3425;p43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6" name="Google Shape;3426;p43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7" name="Google Shape;3427;p43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8" name="Google Shape;3428;p43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9" name="Google Shape;3429;p43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0" name="Google Shape;3430;p43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1" name="Google Shape;3431;p43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32" name="Google Shape;3432;p43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433" name="Google Shape;3433;p4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4" name="Google Shape;3434;p4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35" name="Google Shape;3435;p43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436" name="Google Shape;3436;p4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7" name="Google Shape;3437;p4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8" name="Google Shape;3438;p4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9" name="Google Shape;3439;p4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0" name="Google Shape;3440;p4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1" name="Google Shape;3441;p4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2" name="Google Shape;3442;p4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3" name="Google Shape;3443;p4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4" name="Google Shape;3444;p4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5" name="Google Shape;3445;p4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46" name="Google Shape;3446;p43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447" name="Google Shape;3447;p4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8" name="Google Shape;3448;p4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49" name="Google Shape;3449;p43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50" name="Google Shape;3450;p43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451" name="Google Shape;3451;p43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452" name="Google Shape;3452;p4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3" name="Google Shape;3453;p4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54" name="Google Shape;3454;p43"/>
          <p:cNvSpPr txBox="1"/>
          <p:nvPr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  <a:endParaRPr sz="11500">
              <a:solidFill>
                <a:srgbClr val="002060"/>
              </a:solidFill>
              <a:latin typeface="Cookie" panose="02000000000000000000"/>
              <a:ea typeface="Cookie" panose="02000000000000000000"/>
              <a:cs typeface="Cookie" panose="02000000000000000000"/>
              <a:sym typeface="Cookie" panose="020000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and Content">
  <p:cSld name="15_Title and Content">
    <p:bg>
      <p:bgPr>
        <a:solidFill>
          <a:srgbClr val="7030A0"/>
        </a:solidFill>
        <a:effectLst/>
      </p:bgPr>
    </p:bg>
    <p:spTree>
      <p:nvGrpSpPr>
        <p:cNvPr id="1" name="Shape 3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6" name="Google Shape;3456;p4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457" name="Google Shape;3457;p4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458" name="Google Shape;3458;p4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459" name="Google Shape;3459;p4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60" name="Google Shape;3460;p4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461" name="Google Shape;3461;p4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462" name="Google Shape;3462;p4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463" name="Google Shape;3463;p4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64" name="Google Shape;3464;p4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465" name="Google Shape;3465;p4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466" name="Google Shape;3466;p4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67" name="Google Shape;3467;p4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468" name="Google Shape;3468;p4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69" name="Google Shape;3469;p4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70" name="Google Shape;3470;p4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471" name="Google Shape;3471;p4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72" name="Google Shape;3472;p4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73" name="Google Shape;3473;p4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474" name="Google Shape;3474;p4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75" name="Google Shape;3475;p4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76" name="Google Shape;3476;p4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477" name="Google Shape;3477;p4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78" name="Google Shape;3478;p4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79" name="Google Shape;3479;p4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0" name="Google Shape;3480;p4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1" name="Google Shape;3481;p4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2" name="Google Shape;3482;p4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3" name="Google Shape;3483;p4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4" name="Google Shape;3484;p4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5" name="Google Shape;3485;p4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6" name="Google Shape;3486;p4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7" name="Google Shape;3487;p4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8" name="Google Shape;3488;p4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9" name="Google Shape;3489;p4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0" name="Google Shape;3490;p4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1" name="Google Shape;3491;p4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2" name="Google Shape;3492;p4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3" name="Google Shape;3493;p4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4" name="Google Shape;3494;p4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5" name="Google Shape;3495;p4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6" name="Google Shape;3496;p4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7" name="Google Shape;3497;p4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8" name="Google Shape;3498;p4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9" name="Google Shape;3499;p4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0" name="Google Shape;3500;p4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1" name="Google Shape;3501;p4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2" name="Google Shape;3502;p4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3" name="Google Shape;3503;p4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4" name="Google Shape;3504;p4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5" name="Google Shape;3505;p4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6" name="Google Shape;3506;p4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7" name="Google Shape;3507;p4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8" name="Google Shape;3508;p4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9" name="Google Shape;3509;p4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0" name="Google Shape;3510;p4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1" name="Google Shape;3511;p4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2" name="Google Shape;3512;p4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3" name="Google Shape;3513;p4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4" name="Google Shape;3514;p4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5" name="Google Shape;3515;p4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6" name="Google Shape;3516;p4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7" name="Google Shape;3517;p4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8" name="Google Shape;3518;p4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9" name="Google Shape;3519;p4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20" name="Google Shape;3520;p4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21" name="Google Shape;3521;p4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22" name="Google Shape;3522;p4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23" name="Google Shape;3523;p4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bg>
      <p:bgPr>
        <a:solidFill>
          <a:srgbClr val="C00000"/>
        </a:solidFill>
        <a:effectLst/>
      </p:bgPr>
    </p:bg>
    <p:spTree>
      <p:nvGrpSpPr>
        <p:cNvPr id="1" name="Shape 3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5" name="Google Shape;3525;p45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526" name="Google Shape;3526;p4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527" name="Google Shape;3527;p4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528" name="Google Shape;3528;p4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29" name="Google Shape;3529;p4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530" name="Google Shape;3530;p4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531" name="Google Shape;3531;p4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532" name="Google Shape;3532;p4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33" name="Google Shape;3533;p4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534" name="Google Shape;3534;p4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535" name="Google Shape;3535;p4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36" name="Google Shape;3536;p4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537" name="Google Shape;3537;p4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538" name="Google Shape;3538;p4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39" name="Google Shape;3539;p4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540" name="Google Shape;3540;p4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541" name="Google Shape;3541;p4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42" name="Google Shape;3542;p4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543" name="Google Shape;3543;p4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544" name="Google Shape;3544;p4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45" name="Google Shape;3545;p4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546" name="Google Shape;3546;p4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7" name="Google Shape;3547;p4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48" name="Google Shape;3548;p45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549" name="Google Shape;3549;p45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0" name="Google Shape;3550;p45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51" name="Google Shape;3551;p45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552" name="Google Shape;3552;p45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3" name="Google Shape;3553;p45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4" name="Google Shape;3554;p45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5" name="Google Shape;3555;p45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6" name="Google Shape;3556;p45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7" name="Google Shape;3557;p45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8" name="Google Shape;3558;p45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9" name="Google Shape;3559;p45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0" name="Google Shape;3560;p45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1" name="Google Shape;3561;p45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62" name="Google Shape;3562;p45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3563" name="Google Shape;3563;p4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4" name="Google Shape;3564;p4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565" name="Google Shape;3565;p45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66" name="Google Shape;3566;p45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567" name="Google Shape;3567;p45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3568" name="Google Shape;3568;p4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9" name="Google Shape;3569;p4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570" name="Google Shape;3570;p45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1" name="Google Shape;3571;p45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2" name="Google Shape;3572;p45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3" name="Google Shape;3573;p45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4" name="Google Shape;3574;p45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5" name="Google Shape;3575;p45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6" name="Google Shape;3576;p45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7" name="Google Shape;3577;p45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8" name="Google Shape;3578;p45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9" name="Google Shape;3579;p45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0" name="Google Shape;3580;p45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1" name="Google Shape;3581;p45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2" name="Google Shape;3582;p45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3" name="Google Shape;3583;p45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4" name="Google Shape;3584;p45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5" name="Google Shape;3585;p45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6" name="Google Shape;3586;p45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7" name="Google Shape;3587;p45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8" name="Google Shape;3588;p45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9" name="Google Shape;3589;p45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0" name="Google Shape;3590;p45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1" name="Google Shape;3591;p45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2" name="Google Shape;3592;p45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3" name="Google Shape;3593;p45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4" name="Google Shape;3594;p45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5" name="Google Shape;3595;p45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6" name="Google Shape;3596;p45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7" name="Google Shape;3597;p45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8" name="Google Shape;3598;p45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9" name="Google Shape;3599;p45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0" name="Google Shape;3600;p45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1" name="Google Shape;3601;p45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2" name="Google Shape;3602;p45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3" name="Google Shape;3603;p45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4" name="Google Shape;3604;p45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5" name="Google Shape;3605;p45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6" name="Google Shape;3606;p45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7" name="Google Shape;3607;p45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8" name="Google Shape;3608;p45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9" name="Google Shape;3609;p45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0" name="Google Shape;3610;p45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1" name="Google Shape;3611;p45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2" name="Google Shape;3612;p45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3" name="Google Shape;3613;p45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4" name="Google Shape;3614;p45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615" name="Google Shape;3615;p45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3616" name="Google Shape;3616;p45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F35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617" name="Google Shape;3617;p45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3618" name="Google Shape;3618;p45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F35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19" name="Google Shape;3619;p45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F35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20" name="Google Shape;3620;p45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F35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3621" name="Google Shape;3621;p45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3622" name="Google Shape;3622;p45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3" name="Google Shape;3623;p45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4" name="Google Shape;3624;p45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5" name="Google Shape;3625;p45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6" name="Google Shape;3626;p45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7" name="Google Shape;3627;p45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8" name="Google Shape;3628;p45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9" name="Google Shape;3629;p45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0" name="Google Shape;3630;p45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1" name="Google Shape;3631;p45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2" name="Google Shape;3632;p45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3" name="Google Shape;3633;p45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4" name="Google Shape;3634;p45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5" name="Google Shape;3635;p45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6" name="Google Shape;3636;p45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7" name="Google Shape;3637;p45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8" name="Google Shape;3638;p45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9" name="Google Shape;3639;p45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0" name="Google Shape;3640;p45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1" name="Google Shape;3641;p45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2" name="Google Shape;3642;p45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3" name="Google Shape;3643;p45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4" name="Google Shape;3644;p45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5" name="Google Shape;3645;p45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6" name="Google Shape;3646;p45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7" name="Google Shape;3647;p45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8" name="Google Shape;3648;p45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9" name="Google Shape;3649;p45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0" name="Google Shape;3650;p45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1" name="Google Shape;3651;p45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2" name="Google Shape;3652;p45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3" name="Google Shape;3653;p45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4" name="Google Shape;3654;p45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5" name="Google Shape;3655;p45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6" name="Google Shape;3656;p45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7" name="Google Shape;3657;p45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8" name="Google Shape;3658;p45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9" name="Google Shape;3659;p45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0" name="Google Shape;3660;p45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1" name="Google Shape;3661;p45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2" name="Google Shape;3662;p45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3" name="Google Shape;3663;p45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4" name="Google Shape;3664;p45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5" name="Google Shape;3665;p45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6" name="Google Shape;3666;p45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7" name="Google Shape;3667;p45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8" name="Google Shape;3668;p45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9" name="Google Shape;3669;p45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0" name="Google Shape;3670;p45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1" name="Google Shape;3671;p45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2" name="Google Shape;3672;p45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3" name="Google Shape;3673;p45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4" name="Google Shape;3674;p45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5" name="Google Shape;3675;p45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6" name="Google Shape;3676;p45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7" name="Google Shape;3677;p45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78" name="Google Shape;3678;p45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3679" name="Google Shape;3679;p45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3680" name="Google Shape;3680;p45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3681" name="Google Shape;3681;p45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3682" name="Google Shape;3682;p45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3" name="Google Shape;3683;p45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4" name="Google Shape;3684;p45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5" name="Google Shape;3685;p45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6" name="Google Shape;3686;p45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7" name="Google Shape;3687;p45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8" name="Google Shape;3688;p45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9" name="Google Shape;3689;p45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0" name="Google Shape;3690;p45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1" name="Google Shape;3691;p45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2" name="Google Shape;3692;p45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3" name="Google Shape;3693;p45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4" name="Google Shape;3694;p45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5" name="Google Shape;3695;p45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6" name="Google Shape;3696;p45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7" name="Google Shape;3697;p45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8" name="Google Shape;3698;p45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9" name="Google Shape;3699;p45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0" name="Google Shape;3700;p45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1" name="Google Shape;3701;p45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2" name="Google Shape;3702;p45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3" name="Google Shape;3703;p45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4" name="Google Shape;3704;p45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5" name="Google Shape;3705;p45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3706" name="Google Shape;3706;p45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7" name="Google Shape;3707;p45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8" name="Google Shape;3708;p45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9" name="Google Shape;3709;p45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0" name="Google Shape;3710;p45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1" name="Google Shape;3711;p45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2" name="Google Shape;3712;p45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3" name="Google Shape;3713;p45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4" name="Google Shape;3714;p45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5" name="Google Shape;3715;p45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6" name="Google Shape;3716;p45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7" name="Google Shape;3717;p45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8" name="Google Shape;3718;p45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9" name="Google Shape;3719;p45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0" name="Google Shape;3720;p45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1" name="Google Shape;3721;p45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2" name="Google Shape;3722;p45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3" name="Google Shape;3723;p45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4" name="Google Shape;3724;p45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5" name="Google Shape;3725;p45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6" name="Google Shape;3726;p45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7" name="Google Shape;3727;p45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8" name="Google Shape;3728;p45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9" name="Google Shape;3729;p45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0" name="Google Shape;3730;p45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1" name="Google Shape;3731;p45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2" name="Google Shape;3732;p45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3" name="Google Shape;3733;p45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4" name="Google Shape;3734;p45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5" name="Google Shape;3735;p45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6" name="Google Shape;3736;p45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7" name="Google Shape;3737;p45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8" name="Google Shape;3738;p45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9" name="Google Shape;3739;p45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0" name="Google Shape;3740;p45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1" name="Google Shape;3741;p45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2" name="Google Shape;3742;p45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3" name="Google Shape;3743;p45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4" name="Google Shape;3744;p45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5" name="Google Shape;3745;p45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746" name="Google Shape;3746;p45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3747" name="Google Shape;3747;p45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48" name="Google Shape;3748;p45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49" name="Google Shape;3749;p45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750" name="Google Shape;3750;p45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51" name="Google Shape;3751;p45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752" name="Google Shape;3752;p45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3753" name="Google Shape;3753;p45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754" name="Google Shape;3754;p45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3755" name="Google Shape;3755;p45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6" name="Google Shape;3756;p45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7" name="Google Shape;3757;p45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8" name="Google Shape;3758;p45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9" name="Google Shape;3759;p45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60" name="Google Shape;3760;p45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and Content">
  <p:cSld name="16_Title and Content">
    <p:bg>
      <p:bgPr>
        <a:solidFill>
          <a:srgbClr val="C00000"/>
        </a:solidFill>
        <a:effectLst/>
      </p:bgPr>
    </p:bg>
    <p:spTree>
      <p:nvGrpSpPr>
        <p:cNvPr id="1" name="Shape 3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2" name="Google Shape;3762;p46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763" name="Google Shape;3763;p4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764" name="Google Shape;3764;p4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765" name="Google Shape;3765;p4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66" name="Google Shape;3766;p4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767" name="Google Shape;3767;p4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768" name="Google Shape;3768;p4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769" name="Google Shape;3769;p4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0" name="Google Shape;3770;p4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771" name="Google Shape;3771;p4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772" name="Google Shape;3772;p4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3" name="Google Shape;3773;p4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774" name="Google Shape;3774;p4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775" name="Google Shape;3775;p4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6" name="Google Shape;3776;p4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777" name="Google Shape;3777;p4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778" name="Google Shape;3778;p4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9" name="Google Shape;3779;p4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780" name="Google Shape;3780;p4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781" name="Google Shape;3781;p4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82" name="Google Shape;3782;p4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783" name="Google Shape;3783;p4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84" name="Google Shape;3784;p4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85" name="Google Shape;3785;p4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86" name="Google Shape;3786;p46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87" name="Google Shape;3787;p46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88" name="Google Shape;3788;p46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89" name="Google Shape;3789;p46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0" name="Google Shape;3790;p46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1" name="Google Shape;3791;p46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2" name="Google Shape;3792;p46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3" name="Google Shape;3793;p46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4" name="Google Shape;3794;p46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5" name="Google Shape;3795;p46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6" name="Google Shape;3796;p46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7" name="Google Shape;3797;p46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8" name="Google Shape;3798;p46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9" name="Google Shape;3799;p46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0" name="Google Shape;3800;p46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1" name="Google Shape;3801;p46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2" name="Google Shape;3802;p46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3" name="Google Shape;3803;p46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4" name="Google Shape;3804;p46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5" name="Google Shape;3805;p4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6" name="Google Shape;3806;p46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7" name="Google Shape;3807;p46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8" name="Google Shape;3808;p46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9" name="Google Shape;3809;p46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0" name="Google Shape;3810;p46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1" name="Google Shape;3811;p46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2" name="Google Shape;3812;p46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3" name="Google Shape;3813;p46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4" name="Google Shape;3814;p46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5" name="Google Shape;3815;p46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6" name="Google Shape;3816;p46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7" name="Google Shape;3817;p46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8" name="Google Shape;3818;p46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9" name="Google Shape;3819;p46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0" name="Google Shape;3820;p46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1" name="Google Shape;3821;p46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2" name="Google Shape;3822;p46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3" name="Google Shape;3823;p46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4" name="Google Shape;3824;p46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5" name="Google Shape;3825;p4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6" name="Google Shape;3826;p46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7" name="Google Shape;3827;p46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8" name="Google Shape;3828;p46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9" name="Google Shape;3829;p46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30" name="Google Shape;3830;p46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31" name="Google Shape;3831;p46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32" name="Google Shape;3832;p46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833" name="Google Shape;3833;p46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834" name="Google Shape;3834;p46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35" name="Google Shape;3835;p46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36" name="Google Shape;3836;p46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837" name="Google Shape;3837;p4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38" name="Google Shape;3838;p4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39" name="Google Shape;3839;p4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0" name="Google Shape;3840;p4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1" name="Google Shape;3841;p4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2" name="Google Shape;3842;p4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3" name="Google Shape;3843;p4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4" name="Google Shape;3844;p4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5" name="Google Shape;3845;p4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6" name="Google Shape;3846;p4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47" name="Google Shape;3847;p46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848" name="Google Shape;3848;p4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9" name="Google Shape;3849;p4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850" name="Google Shape;3850;p46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51" name="Google Shape;3851;p46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852" name="Google Shape;3852;p46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853" name="Google Shape;3853;p4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54" name="Google Shape;3854;p4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55" name="Google Shape;3855;p46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3856" name="Google Shape;3856;p46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857" name="Google Shape;3857;p46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3858" name="Google Shape;3858;p46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59" name="Google Shape;3859;p46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0" name="Google Shape;3860;p46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1" name="Google Shape;3861;p46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2" name="Google Shape;3862;p46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3" name="Google Shape;3863;p46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4" name="Google Shape;3864;p46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5" name="Google Shape;3865;p46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6" name="Google Shape;3866;p46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7" name="Google Shape;3867;p46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8" name="Google Shape;3868;p46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9" name="Google Shape;3869;p46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0" name="Google Shape;3870;p46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1" name="Google Shape;3871;p46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2" name="Google Shape;3872;p46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3" name="Google Shape;3873;p46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4" name="Google Shape;3874;p46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5" name="Google Shape;3875;p46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6" name="Google Shape;3876;p46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7" name="Google Shape;3877;p46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8" name="Google Shape;3878;p46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9" name="Google Shape;3879;p46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0" name="Google Shape;3880;p46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1" name="Google Shape;3881;p46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2" name="Google Shape;3882;p46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3" name="Google Shape;3883;p46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4" name="Google Shape;3884;p46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5" name="Google Shape;3885;p46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6" name="Google Shape;3886;p46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7" name="Google Shape;3887;p46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8" name="Google Shape;3888;p46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9" name="Google Shape;3889;p46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0" name="Google Shape;3890;p46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1" name="Google Shape;3891;p46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2" name="Google Shape;3892;p46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3" name="Google Shape;3893;p46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4" name="Google Shape;3894;p46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5" name="Google Shape;3895;p46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6" name="Google Shape;3896;p46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7" name="Google Shape;3897;p46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8" name="Google Shape;3898;p46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9" name="Google Shape;3899;p46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0" name="Google Shape;3900;p46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1" name="Google Shape;3901;p46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2" name="Google Shape;3902;p46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3" name="Google Shape;3903;p46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4" name="Google Shape;3904;p46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5" name="Google Shape;3905;p46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6" name="Google Shape;3906;p46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7" name="Google Shape;3907;p46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8" name="Google Shape;3908;p46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9" name="Google Shape;3909;p46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0" name="Google Shape;3910;p46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1" name="Google Shape;3911;p46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2" name="Google Shape;3912;p46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3" name="Google Shape;3913;p46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914" name="Google Shape;3914;p46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5" name="Google Shape;3915;p4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6" name="Google Shape;3916;p4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7" name="Google Shape;3917;p46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8" name="Google Shape;3918;p46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9" name="Google Shape;3919;p46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0" name="Google Shape;3920;p46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1" name="Google Shape;3921;p46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2" name="Google Shape;3922;p46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3" name="Google Shape;3923;p46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4" name="Google Shape;3924;p46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5" name="Google Shape;3925;p46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6" name="Google Shape;3926;p46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7" name="Google Shape;3927;p46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8" name="Google Shape;3928;p46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9" name="Google Shape;3929;p46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0" name="Google Shape;3930;p46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1" name="Google Shape;3931;p46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2" name="Google Shape;3932;p46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3" name="Google Shape;3933;p46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4" name="Google Shape;3934;p46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5" name="Google Shape;3935;p46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6" name="Google Shape;3936;p46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7" name="Google Shape;3937;p46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8" name="Google Shape;3938;p46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9" name="Google Shape;3939;p46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0" name="Google Shape;3940;p46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1" name="Google Shape;3941;p46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2" name="Google Shape;3942;p46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3" name="Google Shape;3943;p46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4" name="Google Shape;3944;p46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5" name="Google Shape;3945;p46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6" name="Google Shape;3946;p46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7" name="Google Shape;3947;p46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8" name="Google Shape;3948;p46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9" name="Google Shape;3949;p46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0" name="Google Shape;3950;p46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1" name="Google Shape;3951;p46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2" name="Google Shape;3952;p46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3" name="Google Shape;3953;p46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4" name="Google Shape;3954;p46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5" name="Google Shape;3955;p46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6" name="Google Shape;3956;p46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7" name="Google Shape;3957;p46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8" name="Google Shape;3958;p46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9" name="Google Shape;3959;p46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0" name="Google Shape;3960;p46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1" name="Google Shape;3961;p46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2" name="Google Shape;3962;p46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3" name="Google Shape;3963;p46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4" name="Google Shape;3964;p46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5" name="Google Shape;3965;p46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6" name="Google Shape;3966;p46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7" name="Google Shape;3967;p46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968" name="Google Shape;3968;p46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and Content">
  <p:cSld name="17_Title and Content">
    <p:bg>
      <p:bgPr>
        <a:solidFill>
          <a:srgbClr val="C00000"/>
        </a:solidFill>
        <a:effectLst/>
      </p:bgPr>
    </p:bg>
    <p:spTree>
      <p:nvGrpSpPr>
        <p:cNvPr id="1" name="Shape 3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70" name="Google Shape;3970;p4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971" name="Google Shape;3971;p4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972" name="Google Shape;3972;p4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973" name="Google Shape;3973;p4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4" name="Google Shape;3974;p4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975" name="Google Shape;3975;p4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976" name="Google Shape;3976;p4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977" name="Google Shape;3977;p4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8" name="Google Shape;3978;p4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979" name="Google Shape;3979;p4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980" name="Google Shape;3980;p4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1" name="Google Shape;3981;p4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982" name="Google Shape;3982;p4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983" name="Google Shape;3983;p4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4" name="Google Shape;3984;p4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985" name="Google Shape;3985;p4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986" name="Google Shape;3986;p4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7" name="Google Shape;3987;p4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988" name="Google Shape;3988;p4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989" name="Google Shape;3989;p4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0" name="Google Shape;3990;p4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991" name="Google Shape;3991;p4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92" name="Google Shape;3992;p4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993" name="Google Shape;3993;p4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4" name="Google Shape;3994;p4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5" name="Google Shape;3995;p4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6" name="Google Shape;3996;p4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7" name="Google Shape;3997;p4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8" name="Google Shape;3998;p4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9" name="Google Shape;3999;p4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0" name="Google Shape;4000;p4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1" name="Google Shape;4001;p4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2" name="Google Shape;4002;p4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3" name="Google Shape;4003;p4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4" name="Google Shape;4004;p4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5" name="Google Shape;4005;p4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6" name="Google Shape;4006;p4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7" name="Google Shape;4007;p4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8" name="Google Shape;4008;p4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9" name="Google Shape;4009;p4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0" name="Google Shape;4010;p4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1" name="Google Shape;4011;p4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2" name="Google Shape;4012;p4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3" name="Google Shape;4013;p4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4" name="Google Shape;4014;p4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5" name="Google Shape;4015;p4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6" name="Google Shape;4016;p4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7" name="Google Shape;4017;p4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8" name="Google Shape;4018;p4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9" name="Google Shape;4019;p4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0" name="Google Shape;4020;p4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1" name="Google Shape;4021;p4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2" name="Google Shape;4022;p4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3" name="Google Shape;4023;p4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4" name="Google Shape;4024;p4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5" name="Google Shape;4025;p4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6" name="Google Shape;4026;p4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7" name="Google Shape;4027;p4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8" name="Google Shape;4028;p4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9" name="Google Shape;4029;p4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0" name="Google Shape;4030;p4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1" name="Google Shape;4031;p4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2" name="Google Shape;4032;p4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3" name="Google Shape;4033;p4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4" name="Google Shape;4034;p4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5" name="Google Shape;4035;p4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6" name="Google Shape;4036;p4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7" name="Google Shape;4037;p4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8" name="Google Shape;4038;p47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9" name="Google Shape;4039;p47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40" name="Google Shape;4040;p47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041" name="Google Shape;4041;p47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4042" name="Google Shape;4042;p47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3" name="Google Shape;4043;p47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4" name="Google Shape;4044;p47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5" name="Google Shape;4045;p47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6" name="Google Shape;4046;p47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7" name="Google Shape;4047;p47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8" name="Google Shape;4048;p47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9" name="Google Shape;4049;p47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0" name="Google Shape;4050;p47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1" name="Google Shape;4051;p47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2" name="Google Shape;4052;p47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3" name="Google Shape;4053;p47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4" name="Google Shape;4054;p47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5" name="Google Shape;4055;p47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6" name="Google Shape;4056;p47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7" name="Google Shape;4057;p47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8" name="Google Shape;4058;p47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9" name="Google Shape;4059;p47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0" name="Google Shape;4060;p47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1" name="Google Shape;4061;p47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2" name="Google Shape;4062;p47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3" name="Google Shape;4063;p47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4" name="Google Shape;4064;p47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5" name="Google Shape;4065;p47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6" name="Google Shape;4066;p47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7" name="Google Shape;4067;p47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8" name="Google Shape;4068;p47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9" name="Google Shape;4069;p47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0" name="Google Shape;4070;p47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1" name="Google Shape;4071;p47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2" name="Google Shape;4072;p47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3" name="Google Shape;4073;p47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4" name="Google Shape;4074;p47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5" name="Google Shape;4075;p47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6" name="Google Shape;4076;p47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7" name="Google Shape;4077;p47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8" name="Google Shape;4078;p47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9" name="Google Shape;4079;p47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0" name="Google Shape;4080;p47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1" name="Google Shape;4081;p47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2" name="Google Shape;4082;p47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83" name="Google Shape;4083;p47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4084" name="Google Shape;4084;p4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5" name="Google Shape;4085;p4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86" name="Google Shape;4086;p47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4087" name="Google Shape;4087;p4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8" name="Google Shape;4088;p4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9" name="Google Shape;4089;p4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0" name="Google Shape;4090;p4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1" name="Google Shape;4091;p4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2" name="Google Shape;4092;p4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3" name="Google Shape;4093;p4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4" name="Google Shape;4094;p4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5" name="Google Shape;4095;p4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6" name="Google Shape;4096;p4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97" name="Google Shape;4097;p47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4098" name="Google Shape;4098;p4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9" name="Google Shape;4099;p4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100" name="Google Shape;4100;p47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01" name="Google Shape;4101;p47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102" name="Google Shape;4102;p47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4103" name="Google Shape;4103;p4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04" name="Google Shape;4104;p4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105" name="Google Shape;4105;p47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and Content">
  <p:cSld name="18_Title and Content">
    <p:bg>
      <p:bgPr>
        <a:solidFill>
          <a:srgbClr val="C00000"/>
        </a:solidFill>
        <a:effectLst/>
      </p:bgPr>
    </p:bg>
    <p:spTree>
      <p:nvGrpSpPr>
        <p:cNvPr id="1" name="Shape 4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7" name="Google Shape;4107;p4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4108" name="Google Shape;4108;p4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109" name="Google Shape;4109;p4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110" name="Google Shape;4110;p4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1" name="Google Shape;4111;p4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112" name="Google Shape;4112;p4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113" name="Google Shape;4113;p4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114" name="Google Shape;4114;p4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5" name="Google Shape;4115;p4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116" name="Google Shape;4116;p4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117" name="Google Shape;4117;p4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8" name="Google Shape;4118;p4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119" name="Google Shape;4119;p4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120" name="Google Shape;4120;p4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1" name="Google Shape;4121;p4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122" name="Google Shape;4122;p4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123" name="Google Shape;4123;p4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4" name="Google Shape;4124;p4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125" name="Google Shape;4125;p4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126" name="Google Shape;4126;p4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7" name="Google Shape;4127;p4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128" name="Google Shape;4128;p4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29" name="Google Shape;4129;p4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130" name="Google Shape;4130;p4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1" name="Google Shape;4131;p4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2" name="Google Shape;4132;p4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3" name="Google Shape;4133;p4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4" name="Google Shape;4134;p4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5" name="Google Shape;4135;p4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6" name="Google Shape;4136;p4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7" name="Google Shape;4137;p4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8" name="Google Shape;4138;p4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9" name="Google Shape;4139;p4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0" name="Google Shape;4140;p4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1" name="Google Shape;4141;p4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2" name="Google Shape;4142;p4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3" name="Google Shape;4143;p4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4" name="Google Shape;4144;p4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5" name="Google Shape;4145;p4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6" name="Google Shape;4146;p4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7" name="Google Shape;4147;p4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8" name="Google Shape;4148;p4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9" name="Google Shape;4149;p4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0" name="Google Shape;4150;p4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1" name="Google Shape;4151;p4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2" name="Google Shape;4152;p4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3" name="Google Shape;4153;p4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4" name="Google Shape;4154;p4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5" name="Google Shape;4155;p4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6" name="Google Shape;4156;p4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7" name="Google Shape;4157;p4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8" name="Google Shape;4158;p4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9" name="Google Shape;4159;p4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0" name="Google Shape;4160;p4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1" name="Google Shape;4161;p4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2" name="Google Shape;4162;p4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3" name="Google Shape;4163;p4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4" name="Google Shape;4164;p4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5" name="Google Shape;4165;p4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6" name="Google Shape;4166;p4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7" name="Google Shape;4167;p4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8" name="Google Shape;4168;p4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9" name="Google Shape;4169;p4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0" name="Google Shape;4170;p4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1" name="Google Shape;4171;p4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2" name="Google Shape;4172;p4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3" name="Google Shape;4173;p4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4" name="Google Shape;4174;p4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5" name="Google Shape;4175;p48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6" name="Google Shape;4176;p48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7" name="Google Shape;4177;p48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178" name="Google Shape;4178;p48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4179" name="Google Shape;4179;p48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0" name="Google Shape;4180;p48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1" name="Google Shape;4181;p48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2" name="Google Shape;4182;p48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3" name="Google Shape;4183;p48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4" name="Google Shape;4184;p48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5" name="Google Shape;4185;p48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6" name="Google Shape;4186;p48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7" name="Google Shape;4187;p48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8" name="Google Shape;4188;p48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9" name="Google Shape;4189;p48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0" name="Google Shape;4190;p48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1" name="Google Shape;4191;p48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2" name="Google Shape;4192;p48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3" name="Google Shape;4193;p48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4" name="Google Shape;4194;p48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5" name="Google Shape;4195;p48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6" name="Google Shape;4196;p48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7" name="Google Shape;4197;p48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8" name="Google Shape;4198;p48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9" name="Google Shape;4199;p48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0" name="Google Shape;4200;p48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1" name="Google Shape;4201;p48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2" name="Google Shape;4202;p48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3" name="Google Shape;4203;p48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4" name="Google Shape;4204;p48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5" name="Google Shape;4205;p48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6" name="Google Shape;4206;p48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7" name="Google Shape;4207;p48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8" name="Google Shape;4208;p48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9" name="Google Shape;4209;p48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0" name="Google Shape;4210;p48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1" name="Google Shape;4211;p48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2" name="Google Shape;4212;p48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3" name="Google Shape;4213;p48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4" name="Google Shape;4214;p48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5" name="Google Shape;4215;p48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6" name="Google Shape;4216;p48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7" name="Google Shape;4217;p48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8" name="Google Shape;4218;p48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9" name="Google Shape;4219;p48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0" name="Google Shape;4220;p48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1" name="Google Shape;4221;p48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2" name="Google Shape;4222;p48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3" name="Google Shape;4223;p48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4" name="Google Shape;4224;p48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5" name="Google Shape;4225;p48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6" name="Google Shape;4226;p48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7" name="Google Shape;4227;p48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8" name="Google Shape;4228;p48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9" name="Google Shape;4229;p48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0" name="Google Shape;4230;p48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1" name="Google Shape;4231;p48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2" name="Google Shape;4232;p48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3" name="Google Shape;4233;p48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4" name="Google Shape;4234;p48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5" name="Google Shape;4235;p48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6" name="Google Shape;4236;p48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7" name="Google Shape;4237;p48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8" name="Google Shape;4238;p48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9" name="Google Shape;4239;p48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0" name="Google Shape;4240;p48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1" name="Google Shape;4241;p48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42" name="Google Shape;4242;p48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4243" name="Google Shape;4243;p4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4" name="Google Shape;4244;p4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45" name="Google Shape;4245;p48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4246" name="Google Shape;4246;p4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7" name="Google Shape;4247;p4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8" name="Google Shape;4248;p4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9" name="Google Shape;4249;p4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0" name="Google Shape;4250;p4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1" name="Google Shape;4251;p4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2" name="Google Shape;4252;p4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3" name="Google Shape;4253;p4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4" name="Google Shape;4254;p4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5" name="Google Shape;4255;p4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56" name="Google Shape;4256;p48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4257" name="Google Shape;4257;p4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8" name="Google Shape;4258;p4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259" name="Google Shape;4259;p48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60" name="Google Shape;4260;p48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261" name="Google Shape;4261;p48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4262" name="Google Shape;4262;p4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3" name="Google Shape;4263;p4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264" name="Google Shape;4264;p48"/>
          <p:cNvSpPr txBox="1"/>
          <p:nvPr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  <a:endParaRPr sz="11500">
              <a:solidFill>
                <a:srgbClr val="002060"/>
              </a:solidFill>
              <a:latin typeface="Cookie" panose="02000000000000000000"/>
              <a:ea typeface="Cookie" panose="02000000000000000000"/>
              <a:cs typeface="Cookie" panose="02000000000000000000"/>
              <a:sym typeface="Cookie" panose="020000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and Content">
  <p:cSld name="21_Title and Content">
    <p:bg>
      <p:bgPr>
        <a:solidFill>
          <a:srgbClr val="E36C09"/>
        </a:solidFill>
        <a:effectLst/>
      </p:bgPr>
    </p:bg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9" name="Google Shape;459;p25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460" name="Google Shape;460;p2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61" name="Google Shape;461;p2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62" name="Google Shape;462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3" name="Google Shape;463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64" name="Google Shape;464;p2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65" name="Google Shape;465;p2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66" name="Google Shape;466;p2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7" name="Google Shape;467;p2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68" name="Google Shape;468;p2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69" name="Google Shape;469;p2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0" name="Google Shape;470;p2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71" name="Google Shape;471;p2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72" name="Google Shape;472;p2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3" name="Google Shape;473;p2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74" name="Google Shape;474;p2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75" name="Google Shape;475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6" name="Google Shape;476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77" name="Google Shape;477;p2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78" name="Google Shape;478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9" name="Google Shape;479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80" name="Google Shape;480;p2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1" name="Google Shape;481;p2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82" name="Google Shape;482;p25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3" name="Google Shape;483;p25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4" name="Google Shape;484;p25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5" name="Google Shape;485;p25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6" name="Google Shape;486;p25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7" name="Google Shape;487;p25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8" name="Google Shape;488;p25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9" name="Google Shape;489;p25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0" name="Google Shape;490;p25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1" name="Google Shape;491;p25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2" name="Google Shape;492;p25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3" name="Google Shape;493;p25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4" name="Google Shape;494;p25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5" name="Google Shape;495;p25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6" name="Google Shape;496;p25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7" name="Google Shape;497;p25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8" name="Google Shape;498;p25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9" name="Google Shape;499;p25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0" name="Google Shape;500;p25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1" name="Google Shape;501;p25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2" name="Google Shape;502;p25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3" name="Google Shape;503;p25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4" name="Google Shape;504;p25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5" name="Google Shape;505;p25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6" name="Google Shape;506;p25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7" name="Google Shape;507;p25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8" name="Google Shape;508;p25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9" name="Google Shape;509;p25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0" name="Google Shape;510;p25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1" name="Google Shape;511;p25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2" name="Google Shape;512;p25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3" name="Google Shape;513;p25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4" name="Google Shape;514;p25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5" name="Google Shape;515;p25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6" name="Google Shape;516;p25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7" name="Google Shape;517;p25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8" name="Google Shape;518;p25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9" name="Google Shape;519;p25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0" name="Google Shape;520;p25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1" name="Google Shape;521;p25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2" name="Google Shape;522;p25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3" name="Google Shape;523;p25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4" name="Google Shape;524;p25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5" name="Google Shape;525;p25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6" name="Google Shape;526;p25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527" name="Google Shape;527;p25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527336" y="106519"/>
            <a:ext cx="2069886" cy="1034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Title and Content">
  <p:cSld name="19_Title and Content">
    <p:bg>
      <p:bgPr>
        <a:solidFill>
          <a:srgbClr val="C00000"/>
        </a:solidFill>
        <a:effectLst/>
      </p:bgPr>
    </p:bg>
    <p:spTree>
      <p:nvGrpSpPr>
        <p:cNvPr id="1" name="Shape 4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6" name="Google Shape;4266;p49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4267" name="Google Shape;4267;p4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268" name="Google Shape;4268;p4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269" name="Google Shape;4269;p4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70" name="Google Shape;4270;p4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271" name="Google Shape;4271;p4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272" name="Google Shape;4272;p4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273" name="Google Shape;4273;p4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74" name="Google Shape;4274;p4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275" name="Google Shape;4275;p4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276" name="Google Shape;4276;p4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77" name="Google Shape;4277;p4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278" name="Google Shape;4278;p4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279" name="Google Shape;4279;p4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80" name="Google Shape;4280;p4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281" name="Google Shape;4281;p4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282" name="Google Shape;4282;p4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83" name="Google Shape;4283;p4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284" name="Google Shape;4284;p4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285" name="Google Shape;4285;p4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86" name="Google Shape;4286;p4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287" name="Google Shape;4287;p4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8" name="Google Shape;4288;p4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289" name="Google Shape;4289;p49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0" name="Google Shape;4290;p49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1" name="Google Shape;4291;p49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2" name="Google Shape;4292;p49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3" name="Google Shape;4293;p49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4" name="Google Shape;4294;p49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5" name="Google Shape;4295;p49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6" name="Google Shape;4296;p49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7" name="Google Shape;4297;p49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8" name="Google Shape;4298;p49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9" name="Google Shape;4299;p49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0" name="Google Shape;4300;p49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1" name="Google Shape;4301;p49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2" name="Google Shape;4302;p49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3" name="Google Shape;4303;p49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4" name="Google Shape;4304;p49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5" name="Google Shape;4305;p49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6" name="Google Shape;4306;p49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7" name="Google Shape;4307;p49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8" name="Google Shape;4308;p49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9" name="Google Shape;4309;p49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0" name="Google Shape;4310;p49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1" name="Google Shape;4311;p49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2" name="Google Shape;4312;p49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3" name="Google Shape;4313;p49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4" name="Google Shape;4314;p49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5" name="Google Shape;4315;p49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6" name="Google Shape;4316;p49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7" name="Google Shape;4317;p49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8" name="Google Shape;4318;p49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9" name="Google Shape;4319;p49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0" name="Google Shape;4320;p49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1" name="Google Shape;4321;p49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2" name="Google Shape;4322;p49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3" name="Google Shape;4323;p49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4" name="Google Shape;4324;p49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5" name="Google Shape;4325;p49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6" name="Google Shape;4326;p49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7" name="Google Shape;4327;p49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8" name="Google Shape;4328;p49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9" name="Google Shape;4329;p49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30" name="Google Shape;4330;p49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31" name="Google Shape;4331;p49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32" name="Google Shape;4332;p49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33" name="Google Shape;4333;p49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76555DC-DB59-438D-B55A-36E26D316A4E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76555DC-DB59-438D-B55A-36E26D316A4E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1555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fld id="{32274D81-BE9C-4C9D-8371-8BC208C7A872}" type="datetimeFigureOut">
              <a:rPr lang="zh-CN" altLang="en-US" smtClean="0"/>
              <a:t>2023/3/20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bg>
      <p:bgPr>
        <a:solidFill>
          <a:srgbClr val="E36C09"/>
        </a:solidFill>
        <a:effectLst/>
      </p:bgPr>
    </p:bg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9" name="Google Shape;529;p26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530" name="Google Shape;530;p2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31" name="Google Shape;531;p2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32" name="Google Shape;532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3" name="Google Shape;533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34" name="Google Shape;534;p2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35" name="Google Shape;535;p2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36" name="Google Shape;536;p2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7" name="Google Shape;537;p2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38" name="Google Shape;538;p2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39" name="Google Shape;539;p2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0" name="Google Shape;540;p2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41" name="Google Shape;541;p2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42" name="Google Shape;542;p2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3" name="Google Shape;543;p2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44" name="Google Shape;544;p2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45" name="Google Shape;545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6" name="Google Shape;546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47" name="Google Shape;547;p2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48" name="Google Shape;548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9" name="Google Shape;549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50" name="Google Shape;550;p2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2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52" name="Google Shape;552;p2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3" name="Google Shape;553;p26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4" name="Google Shape;554;p26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5" name="Google Shape;555;p26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6" name="Google Shape;556;p26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7" name="Google Shape;557;p26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8" name="Google Shape;558;p26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9" name="Google Shape;559;p26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0" name="Google Shape;560;p26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1" name="Google Shape;561;p26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2" name="Google Shape;562;p26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3" name="Google Shape;563;p26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4" name="Google Shape;564;p26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5" name="Google Shape;565;p26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6" name="Google Shape;566;p26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7" name="Google Shape;567;p26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8" name="Google Shape;568;p26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9" name="Google Shape;569;p26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0" name="Google Shape;570;p26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1" name="Google Shape;571;p26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2" name="Google Shape;572;p2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3" name="Google Shape;573;p26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4" name="Google Shape;574;p26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5" name="Google Shape;575;p26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6" name="Google Shape;576;p26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7" name="Google Shape;577;p26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8" name="Google Shape;578;p26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9" name="Google Shape;579;p26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0" name="Google Shape;580;p26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1" name="Google Shape;581;p26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2" name="Google Shape;582;p26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3" name="Google Shape;583;p26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4" name="Google Shape;584;p26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5" name="Google Shape;585;p26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6" name="Google Shape;586;p26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7" name="Google Shape;587;p26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8" name="Google Shape;588;p26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9" name="Google Shape;589;p26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0" name="Google Shape;590;p26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1" name="Google Shape;591;p26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2" name="Google Shape;592;p2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3" name="Google Shape;593;p26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4" name="Google Shape;594;p26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5" name="Google Shape;595;p26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6" name="Google Shape;596;p26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7" name="Google Shape;597;p26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8" name="Google Shape;598;p26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9" name="Google Shape;599;p26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00" name="Google Shape;600;p26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HOẠT ĐỘNG</a:t>
            </a:r>
          </a:p>
        </p:txBody>
      </p:sp>
      <p:grpSp>
        <p:nvGrpSpPr>
          <p:cNvPr id="601" name="Google Shape;601;p26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602" name="Google Shape;602;p26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3" name="Google Shape;603;p26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4" name="Google Shape;604;p26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26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6" name="Google Shape;606;p26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7" name="Google Shape;607;p26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26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9" name="Google Shape;609;p26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0" name="Google Shape;610;p26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26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" name="Google Shape;612;p26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" name="Google Shape;613;p26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26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" name="Google Shape;615;p26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" name="Google Shape;616;p26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" name="Google Shape;617;p26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" name="Google Shape;618;p26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" name="Google Shape;619;p26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" name="Google Shape;620;p26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" name="Google Shape;621;p26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" name="Google Shape;622;p26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" name="Google Shape;623;p26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4" name="Google Shape;624;p26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5" name="Google Shape;625;p26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6" name="Google Shape;626;p26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7" name="Google Shape;627;p26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8" name="Google Shape;628;p26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9" name="Google Shape;629;p26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0" name="Google Shape;630;p26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1" name="Google Shape;631;p26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2" name="Google Shape;632;p26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3" name="Google Shape;633;p26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4" name="Google Shape;634;p26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5" name="Google Shape;635;p26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6" name="Google Shape;636;p26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7" name="Google Shape;637;p26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8" name="Google Shape;638;p26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9" name="Google Shape;639;p26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0" name="Google Shape;640;p26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6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2" name="Google Shape;642;p26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3" name="Google Shape;643;p26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644" name="Google Shape;644;p26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5" name="Google Shape;645;p26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6" name="Google Shape;646;p26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647" name="Google Shape;647;p2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8" name="Google Shape;648;p2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9" name="Google Shape;649;p2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1" name="Google Shape;651;p2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2" name="Google Shape;652;p2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3" name="Google Shape;653;p2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4" name="Google Shape;654;p2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5" name="Google Shape;655;p2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2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7" name="Google Shape;657;p26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658" name="Google Shape;658;p2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9" name="Google Shape;659;p2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60" name="Google Shape;660;p26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1" name="Google Shape;661;p26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62" name="Google Shape;662;p26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663" name="Google Shape;663;p2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4" name="Google Shape;664;p2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and Content">
  <p:cSld name="12_Title and Content">
    <p:bg>
      <p:bgPr>
        <a:solidFill>
          <a:srgbClr val="E36C09"/>
        </a:solidFill>
        <a:effectLst/>
      </p:bgPr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2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667" name="Google Shape;667;p2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668" name="Google Shape;668;p2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69" name="Google Shape;669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0" name="Google Shape;670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671" name="Google Shape;671;p2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672" name="Google Shape;672;p2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73" name="Google Shape;673;p2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4" name="Google Shape;674;p2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75" name="Google Shape;675;p2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76" name="Google Shape;676;p2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7" name="Google Shape;677;p2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78" name="Google Shape;678;p2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79" name="Google Shape;679;p2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0" name="Google Shape;680;p2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81" name="Google Shape;681;p2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82" name="Google Shape;682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3" name="Google Shape;683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84" name="Google Shape;684;p2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85" name="Google Shape;685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6" name="Google Shape;686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687" name="Google Shape;687;p2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89" name="Google Shape;689;p2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0" name="Google Shape;690;p2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1" name="Google Shape;691;p2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2" name="Google Shape;692;p2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3" name="Google Shape;693;p2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4" name="Google Shape;694;p2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5" name="Google Shape;695;p2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6" name="Google Shape;696;p2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7" name="Google Shape;697;p2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8" name="Google Shape;698;p2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9" name="Google Shape;699;p2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0" name="Google Shape;700;p2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1" name="Google Shape;701;p2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2" name="Google Shape;702;p2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3" name="Google Shape;703;p2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4" name="Google Shape;704;p2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5" name="Google Shape;705;p2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6" name="Google Shape;706;p2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7" name="Google Shape;707;p2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8" name="Google Shape;708;p2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9" name="Google Shape;709;p2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0" name="Google Shape;710;p2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1" name="Google Shape;711;p2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2" name="Google Shape;712;p2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3" name="Google Shape;713;p2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4" name="Google Shape;714;p2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5" name="Google Shape;715;p2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6" name="Google Shape;716;p2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7" name="Google Shape;717;p2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8" name="Google Shape;718;p2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9" name="Google Shape;719;p2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0" name="Google Shape;720;p2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1" name="Google Shape;721;p2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2" name="Google Shape;722;p2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3" name="Google Shape;723;p2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4" name="Google Shape;724;p2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5" name="Google Shape;725;p2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6" name="Google Shape;726;p2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7" name="Google Shape;727;p2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8" name="Google Shape;728;p2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9" name="Google Shape;729;p2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0" name="Google Shape;730;p2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1" name="Google Shape;731;p2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2" name="Google Shape;732;p2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3" name="Google Shape;733;p2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and Content">
  <p:cSld name="22_Title and Content">
    <p:bg>
      <p:bgPr>
        <a:solidFill>
          <a:srgbClr val="E36C09"/>
        </a:solidFill>
        <a:effectLst/>
      </p:bgPr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2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667" name="Google Shape;667;p2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668" name="Google Shape;668;p2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69" name="Google Shape;669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0" name="Google Shape;670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671" name="Google Shape;671;p2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672" name="Google Shape;672;p2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73" name="Google Shape;673;p2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4" name="Google Shape;674;p2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75" name="Google Shape;675;p2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76" name="Google Shape;676;p2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7" name="Google Shape;677;p2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78" name="Google Shape;678;p2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79" name="Google Shape;679;p2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0" name="Google Shape;680;p2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81" name="Google Shape;681;p2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82" name="Google Shape;682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3" name="Google Shape;683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84" name="Google Shape;684;p2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85" name="Google Shape;685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6" name="Google Shape;686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687" name="Google Shape;687;p2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89" name="Google Shape;689;p2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0" name="Google Shape;690;p2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1" name="Google Shape;691;p2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2" name="Google Shape;692;p2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3" name="Google Shape;693;p2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4" name="Google Shape;694;p2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5" name="Google Shape;695;p2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6" name="Google Shape;696;p2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7" name="Google Shape;697;p2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8" name="Google Shape;698;p2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9" name="Google Shape;699;p2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0" name="Google Shape;700;p2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1" name="Google Shape;701;p2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2" name="Google Shape;702;p2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3" name="Google Shape;703;p2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4" name="Google Shape;704;p2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5" name="Google Shape;705;p2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6" name="Google Shape;706;p2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7" name="Google Shape;707;p2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8" name="Google Shape;708;p2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9" name="Google Shape;709;p2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0" name="Google Shape;710;p2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1" name="Google Shape;711;p2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2" name="Google Shape;712;p2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3" name="Google Shape;713;p2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4" name="Google Shape;714;p2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5" name="Google Shape;715;p2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6" name="Google Shape;716;p2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7" name="Google Shape;717;p2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8" name="Google Shape;718;p2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9" name="Google Shape;719;p2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0" name="Google Shape;720;p2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1" name="Google Shape;721;p2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2" name="Google Shape;722;p2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3" name="Google Shape;723;p2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4" name="Google Shape;724;p2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5" name="Google Shape;725;p2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6" name="Google Shape;726;p2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7" name="Google Shape;727;p2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8" name="Google Shape;728;p2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9" name="Google Shape;729;p2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0" name="Google Shape;730;p2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1" name="Google Shape;731;p2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2" name="Google Shape;732;p2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3" name="Google Shape;733;p2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04338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and Content">
  <p:cSld name="22_Title and Content">
    <p:bg>
      <p:bgPr>
        <a:solidFill>
          <a:srgbClr val="E36C09"/>
        </a:solidFill>
        <a:effectLst/>
      </p:bgPr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2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667" name="Google Shape;667;p2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668" name="Google Shape;668;p2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69" name="Google Shape;669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0" name="Google Shape;670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671" name="Google Shape;671;p2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672" name="Google Shape;672;p2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73" name="Google Shape;673;p2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4" name="Google Shape;674;p2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75" name="Google Shape;675;p2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76" name="Google Shape;676;p2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7" name="Google Shape;677;p2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78" name="Google Shape;678;p2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79" name="Google Shape;679;p2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0" name="Google Shape;680;p2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81" name="Google Shape;681;p2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82" name="Google Shape;682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3" name="Google Shape;683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84" name="Google Shape;684;p2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85" name="Google Shape;685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6" name="Google Shape;686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687" name="Google Shape;687;p2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89" name="Google Shape;689;p2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0" name="Google Shape;690;p2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1" name="Google Shape;691;p2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2" name="Google Shape;692;p2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3" name="Google Shape;693;p2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4" name="Google Shape;694;p2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5" name="Google Shape;695;p2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6" name="Google Shape;696;p2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7" name="Google Shape;697;p2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8" name="Google Shape;698;p2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9" name="Google Shape;699;p2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0" name="Google Shape;700;p2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1" name="Google Shape;701;p2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2" name="Google Shape;702;p2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3" name="Google Shape;703;p2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4" name="Google Shape;704;p2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5" name="Google Shape;705;p2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6" name="Google Shape;706;p2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7" name="Google Shape;707;p2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8" name="Google Shape;708;p2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9" name="Google Shape;709;p2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0" name="Google Shape;710;p2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1" name="Google Shape;711;p2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2" name="Google Shape;712;p2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3" name="Google Shape;713;p2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4" name="Google Shape;714;p2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5" name="Google Shape;715;p2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6" name="Google Shape;716;p2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7" name="Google Shape;717;p2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8" name="Google Shape;718;p2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9" name="Google Shape;719;p2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0" name="Google Shape;720;p2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1" name="Google Shape;721;p2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2" name="Google Shape;722;p2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3" name="Google Shape;723;p2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4" name="Google Shape;724;p2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5" name="Google Shape;725;p2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6" name="Google Shape;726;p2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7" name="Google Shape;727;p2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8" name="Google Shape;728;p2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9" name="Google Shape;729;p2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0" name="Google Shape;730;p2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1" name="Google Shape;731;p2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2" name="Google Shape;732;p2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3" name="Google Shape;733;p2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22308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and Content">
  <p:cSld name="22_Title and Content">
    <p:bg>
      <p:bgPr>
        <a:solidFill>
          <a:srgbClr val="E36C09"/>
        </a:solidFill>
        <a:effectLst/>
      </p:bgPr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2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667" name="Google Shape;667;p2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668" name="Google Shape;668;p2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69" name="Google Shape;669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0" name="Google Shape;670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671" name="Google Shape;671;p2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672" name="Google Shape;672;p2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73" name="Google Shape;673;p2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4" name="Google Shape;674;p2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75" name="Google Shape;675;p2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76" name="Google Shape;676;p2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7" name="Google Shape;677;p2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78" name="Google Shape;678;p2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79" name="Google Shape;679;p2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0" name="Google Shape;680;p2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81" name="Google Shape;681;p2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82" name="Google Shape;682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3" name="Google Shape;683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84" name="Google Shape;684;p2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85" name="Google Shape;685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6" name="Google Shape;686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687" name="Google Shape;687;p2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89" name="Google Shape;689;p2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0" name="Google Shape;690;p2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1" name="Google Shape;691;p2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2" name="Google Shape;692;p2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3" name="Google Shape;693;p2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4" name="Google Shape;694;p2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5" name="Google Shape;695;p2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6" name="Google Shape;696;p2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7" name="Google Shape;697;p2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8" name="Google Shape;698;p2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9" name="Google Shape;699;p2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0" name="Google Shape;700;p2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1" name="Google Shape;701;p2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2" name="Google Shape;702;p2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3" name="Google Shape;703;p2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4" name="Google Shape;704;p2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5" name="Google Shape;705;p2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6" name="Google Shape;706;p2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7" name="Google Shape;707;p2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8" name="Google Shape;708;p2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9" name="Google Shape;709;p2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0" name="Google Shape;710;p2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1" name="Google Shape;711;p2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2" name="Google Shape;712;p2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3" name="Google Shape;713;p2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4" name="Google Shape;714;p2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5" name="Google Shape;715;p2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6" name="Google Shape;716;p2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7" name="Google Shape;717;p2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8" name="Google Shape;718;p2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9" name="Google Shape;719;p2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0" name="Google Shape;720;p2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1" name="Google Shape;721;p2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2" name="Google Shape;722;p2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3" name="Google Shape;723;p2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4" name="Google Shape;724;p2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5" name="Google Shape;725;p2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6" name="Google Shape;726;p2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7" name="Google Shape;727;p2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8" name="Google Shape;728;p2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9" name="Google Shape;729;p2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0" name="Google Shape;730;p2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1" name="Google Shape;731;p2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2" name="Google Shape;732;p2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3" name="Google Shape;733;p2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75604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bg>
      <p:bgPr>
        <a:solidFill>
          <a:srgbClr val="E36C09"/>
        </a:solidFill>
        <a:effectLst/>
      </p:bgPr>
    </p:bg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5" name="Google Shape;735;p2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736" name="Google Shape;736;p2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737" name="Google Shape;737;p2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738" name="Google Shape;738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9" name="Google Shape;739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740" name="Google Shape;740;p2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741" name="Google Shape;741;p2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742" name="Google Shape;742;p2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44" name="Google Shape;744;p2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745" name="Google Shape;745;p2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47" name="Google Shape;747;p2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748" name="Google Shape;748;p2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9" name="Google Shape;749;p2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0" name="Google Shape;750;p2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751" name="Google Shape;751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2" name="Google Shape;752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3" name="Google Shape;753;p2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754" name="Google Shape;754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5" name="Google Shape;755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756" name="Google Shape;756;p2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2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58" name="Google Shape;758;p2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9" name="Google Shape;759;p2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0" name="Google Shape;760;p2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1" name="Google Shape;761;p2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2" name="Google Shape;762;p2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3" name="Google Shape;763;p2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4" name="Google Shape;764;p2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5" name="Google Shape;765;p2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6" name="Google Shape;766;p2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7" name="Google Shape;767;p2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8" name="Google Shape;768;p2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9" name="Google Shape;769;p2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0" name="Google Shape;770;p2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1" name="Google Shape;771;p2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2" name="Google Shape;772;p2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3" name="Google Shape;773;p2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4" name="Google Shape;774;p2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5" name="Google Shape;775;p2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6" name="Google Shape;776;p2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7" name="Google Shape;777;p2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" name="Google Shape;778;p2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9" name="Google Shape;779;p2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0" name="Google Shape;780;p2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1" name="Google Shape;781;p2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2" name="Google Shape;782;p2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3" name="Google Shape;783;p2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4" name="Google Shape;784;p2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5" name="Google Shape;785;p2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6" name="Google Shape;786;p2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7" name="Google Shape;787;p2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8" name="Google Shape;788;p2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9" name="Google Shape;789;p2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0" name="Google Shape;790;p2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1" name="Google Shape;791;p2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2" name="Google Shape;792;p2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3" name="Google Shape;793;p2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4" name="Google Shape;794;p2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5" name="Google Shape;795;p2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6" name="Google Shape;796;p2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7" name="Google Shape;797;p2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8" name="Google Shape;798;p2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9" name="Google Shape;799;p2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0" name="Google Shape;800;p2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1" name="Google Shape;801;p2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2" name="Google Shape;802;p2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3" name="Google Shape;803;p28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4" name="Google Shape;804;p28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5" name="Google Shape;805;p28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6" name="Google Shape;806;p28"/>
          <p:cNvSpPr txBox="1"/>
          <p:nvPr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  <a:endParaRPr sz="11500">
              <a:solidFill>
                <a:srgbClr val="002060"/>
              </a:solidFill>
              <a:latin typeface="Cookie" panose="02000000000000000000"/>
              <a:ea typeface="Cookie" panose="02000000000000000000"/>
              <a:cs typeface="Cookie" panose="02000000000000000000"/>
              <a:sym typeface="Cookie" panose="02000000000000000000"/>
            </a:endParaRPr>
          </a:p>
        </p:txBody>
      </p:sp>
      <p:grpSp>
        <p:nvGrpSpPr>
          <p:cNvPr id="807" name="Google Shape;807;p28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808" name="Google Shape;808;p28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9" name="Google Shape;809;p28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0" name="Google Shape;810;p28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1" name="Google Shape;811;p28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2" name="Google Shape;812;p28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3" name="Google Shape;813;p28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6" name="Google Shape;816;p28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7" name="Google Shape;817;p28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28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28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0" name="Google Shape;820;p28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1" name="Google Shape;821;p28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2" name="Google Shape;822;p28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28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28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5" name="Google Shape;825;p28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6" name="Google Shape;826;p28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7" name="Google Shape;827;p28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8" name="Google Shape;828;p28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9" name="Google Shape;829;p28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0" name="Google Shape;830;p28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1" name="Google Shape;831;p28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2" name="Google Shape;832;p28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3" name="Google Shape;833;p28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4" name="Google Shape;834;p28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5" name="Google Shape;835;p28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6" name="Google Shape;836;p28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7" name="Google Shape;837;p28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8" name="Google Shape;838;p28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9" name="Google Shape;839;p28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0" name="Google Shape;840;p28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1" name="Google Shape;841;p28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842;p28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3" name="Google Shape;843;p28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4" name="Google Shape;844;p28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28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28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7" name="Google Shape;847;p28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8" name="Google Shape;848;p28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9" name="Google Shape;849;p28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28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1" name="Google Shape;851;p28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2" name="Google Shape;852;p28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3" name="Google Shape;853;p28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4" name="Google Shape;854;p28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5" name="Google Shape;855;p28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6" name="Google Shape;856;p28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7" name="Google Shape;857;p28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8" name="Google Shape;858;p28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9" name="Google Shape;859;p28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0" name="Google Shape;860;p28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1" name="Google Shape;861;p28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2" name="Google Shape;862;p28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3" name="Google Shape;863;p28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4" name="Google Shape;864;p28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5" name="Google Shape;865;p28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6" name="Google Shape;866;p28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7" name="Google Shape;867;p28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8" name="Google Shape;868;p28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9" name="Google Shape;869;p28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0" name="Google Shape;870;p28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71" name="Google Shape;871;p28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872" name="Google Shape;872;p2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3" name="Google Shape;873;p2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74" name="Google Shape;874;p28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875" name="Google Shape;875;p2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6" name="Google Shape;876;p2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7" name="Google Shape;877;p2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2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2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2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2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2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2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2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85" name="Google Shape;885;p28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886" name="Google Shape;886;p2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7" name="Google Shape;887;p2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88" name="Google Shape;888;p28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89" name="Google Shape;889;p28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90" name="Google Shape;890;p28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891" name="Google Shape;891;p2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2" name="Google Shape;892;p2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okie" panose="02000000000000000000"/>
              <a:buNone/>
              <a:defRPr sz="4400" b="0" i="0" u="none" strike="noStrike" cap="none">
                <a:solidFill>
                  <a:schemeClr val="dk1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/>
          <p:nvPr/>
        </p:nvSpPr>
        <p:spPr>
          <a:xfrm>
            <a:off x="9762629" y="6492875"/>
            <a:ext cx="161294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FeistyForwarders_0968120672</a:t>
            </a:r>
            <a:endParaRPr sz="8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82" r:id="rId6"/>
    <p:sldLayoutId id="2147483681" r:id="rId7"/>
    <p:sldLayoutId id="2147483680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  <p:sldLayoutId id="2147483670" r:id="rId25"/>
    <p:sldLayoutId id="2147483671" r:id="rId26"/>
    <p:sldLayoutId id="2147483672" r:id="rId27"/>
    <p:sldLayoutId id="2147483673" r:id="rId28"/>
    <p:sldLayoutId id="2147483674" r:id="rId29"/>
    <p:sldLayoutId id="2147483675" r:id="rId30"/>
    <p:sldLayoutId id="2147483676" r:id="rId31"/>
    <p:sldLayoutId id="2147483677" r:id="rId32"/>
    <p:sldLayoutId id="2147483679" r:id="rId33"/>
    <p:sldLayoutId id="2147483678" r:id="rId3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2.xml"/><Relationship Id="rId5" Type="http://schemas.openxmlformats.org/officeDocument/2006/relationships/image" Target="file:///C:\Program%20Files\Inknoe%20ClassPoint\Images\image_upload_without%20result_default.png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38" name="Google Shape;4338;p1"/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4339" name="Google Shape;4339;p1"/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4340" name="Google Shape;4340;p1"/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rgbClr val="E36C09"/>
              </a:solidFill>
              <a:ln w="12700" cap="flat" cmpd="sng">
                <a:solidFill>
                  <a:srgbClr val="E36C09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41" name="Google Shape;4341;p1"/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chemeClr val="lt1"/>
              </a:solidFill>
              <a:ln w="12700" cap="flat" cmpd="sng">
                <a:solidFill>
                  <a:srgbClr val="E36C09"/>
                </a:solidFill>
                <a:prstDash val="lgDash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342" name="Google Shape;4342;p1"/>
            <p:cNvSpPr txBox="1"/>
            <p:nvPr/>
          </p:nvSpPr>
          <p:spPr>
            <a:xfrm>
              <a:off x="1677724" y="206880"/>
              <a:ext cx="1972089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>
                  <a:solidFill>
                    <a:srgbClr val="E36C09"/>
                  </a:solidFill>
                  <a:latin typeface="Cookie" panose="02000000000000000000"/>
                  <a:ea typeface="Cookie" panose="02000000000000000000"/>
                  <a:cs typeface="Cookie" panose="02000000000000000000"/>
                  <a:sym typeface="Cookie" panose="02000000000000000000"/>
                </a:rPr>
                <a:t>CHỦ ĐỀ 11</a:t>
              </a:r>
            </a:p>
          </p:txBody>
        </p:sp>
      </p:grpSp>
      <p:sp>
        <p:nvSpPr>
          <p:cNvPr id="4343" name="Google Shape;4343;p1"/>
          <p:cNvSpPr txBox="1"/>
          <p:nvPr/>
        </p:nvSpPr>
        <p:spPr>
          <a:xfrm>
            <a:off x="3073402" y="232092"/>
            <a:ext cx="7381674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>
                <a:solidFill>
                  <a:srgbClr val="E36C09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ĐỘ DÀI VÀ ĐƠN VỊ ĐO ĐỘ DÀI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>
                <a:solidFill>
                  <a:srgbClr val="E36C09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TIỀN VIỆT NAM</a:t>
            </a:r>
          </a:p>
        </p:txBody>
      </p:sp>
      <p:sp>
        <p:nvSpPr>
          <p:cNvPr id="4344" name="Google Shape;4344;p1"/>
          <p:cNvSpPr txBox="1"/>
          <p:nvPr/>
        </p:nvSpPr>
        <p:spPr>
          <a:xfrm>
            <a:off x="2677160" y="1899285"/>
            <a:ext cx="7327900" cy="3413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chemeClr val="lt1"/>
                </a:solidFill>
                <a:latin typeface="Times New Roman" panose="02020603050405020304" charset="0"/>
                <a:ea typeface="Cookie" panose="02000000000000000000"/>
                <a:cs typeface="Times New Roman" panose="02020603050405020304" charset="0"/>
                <a:sym typeface="Cookie" panose="02000000000000000000"/>
              </a:rPr>
              <a:t>BÀI 55</a:t>
            </a: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chemeClr val="lt1"/>
                </a:solidFill>
                <a:latin typeface="Times New Roman" panose="02020603050405020304" charset="0"/>
                <a:ea typeface="Cookie" panose="02000000000000000000"/>
                <a:cs typeface="Times New Roman" panose="02020603050405020304" charset="0"/>
                <a:sym typeface="Cookie" panose="02000000000000000000"/>
              </a:rPr>
              <a:t>ĐỀ- XI- MÉT. MÉT</a:t>
            </a: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chemeClr val="lt1"/>
                </a:solidFill>
                <a:latin typeface="Times New Roman" panose="02020603050405020304" charset="0"/>
                <a:ea typeface="Cookie" panose="02000000000000000000"/>
                <a:cs typeface="Times New Roman" panose="02020603050405020304" charset="0"/>
                <a:sym typeface="Cookie" panose="02000000000000000000"/>
              </a:rPr>
              <a:t>KI-LÔ-MÉT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" name="Google Shape;4423;p7"/>
          <p:cNvSpPr/>
          <p:nvPr/>
        </p:nvSpPr>
        <p:spPr>
          <a:xfrm>
            <a:off x="7683910" y="1784555"/>
            <a:ext cx="3569111" cy="109138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Phòng học lớp Mai dài</a:t>
            </a:r>
          </a:p>
        </p:txBody>
      </p:sp>
      <p:sp>
        <p:nvSpPr>
          <p:cNvPr id="4424" name="Google Shape;4424;p7"/>
          <p:cNvSpPr/>
          <p:nvPr/>
        </p:nvSpPr>
        <p:spPr>
          <a:xfrm>
            <a:off x="7969049" y="4020886"/>
            <a:ext cx="2109019" cy="1352951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EA8EA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10 m</a:t>
            </a:r>
          </a:p>
        </p:txBody>
      </p:sp>
      <p:cxnSp>
        <p:nvCxnSpPr>
          <p:cNvPr id="4425" name="Google Shape;4425;p7"/>
          <p:cNvCxnSpPr>
            <a:endCxn id="4424" idx="0"/>
          </p:cNvCxnSpPr>
          <p:nvPr/>
        </p:nvCxnSpPr>
        <p:spPr>
          <a:xfrm flipH="1">
            <a:off x="9023559" y="2875786"/>
            <a:ext cx="454800" cy="1145100"/>
          </a:xfrm>
          <a:prstGeom prst="straightConnector1">
            <a:avLst/>
          </a:prstGeom>
          <a:noFill/>
          <a:ln w="381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4426" name="Google Shape;4426;p7"/>
          <p:cNvGrpSpPr/>
          <p:nvPr/>
        </p:nvGrpSpPr>
        <p:grpSpPr>
          <a:xfrm>
            <a:off x="861482" y="555304"/>
            <a:ext cx="6615950" cy="570588"/>
            <a:chOff x="1183343" y="1464304"/>
            <a:chExt cx="6615950" cy="570588"/>
          </a:xfrm>
        </p:grpSpPr>
        <p:sp>
          <p:nvSpPr>
            <p:cNvPr id="4427" name="Google Shape;4427;p7"/>
            <p:cNvSpPr txBox="1"/>
            <p:nvPr/>
          </p:nvSpPr>
          <p:spPr>
            <a:xfrm>
              <a:off x="1819586" y="1511671"/>
              <a:ext cx="597970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Chọn độ dài thích hợp (Theo mẫu): </a:t>
              </a:r>
            </a:p>
          </p:txBody>
        </p:sp>
        <p:sp>
          <p:nvSpPr>
            <p:cNvPr id="4428" name="Google Shape;4428;p7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2</a:t>
              </a:r>
            </a:p>
          </p:txBody>
        </p:sp>
      </p:grpSp>
      <p:sp>
        <p:nvSpPr>
          <p:cNvPr id="4429" name="Google Shape;4429;p7"/>
          <p:cNvSpPr/>
          <p:nvPr/>
        </p:nvSpPr>
        <p:spPr>
          <a:xfrm>
            <a:off x="766917" y="1784555"/>
            <a:ext cx="3303639" cy="109138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Bàn học của Mai dài</a:t>
            </a:r>
          </a:p>
        </p:txBody>
      </p:sp>
      <p:sp>
        <p:nvSpPr>
          <p:cNvPr id="4430" name="Google Shape;4430;p7"/>
          <p:cNvSpPr/>
          <p:nvPr/>
        </p:nvSpPr>
        <p:spPr>
          <a:xfrm>
            <a:off x="4541593" y="1784555"/>
            <a:ext cx="2730280" cy="109138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Cái bút chì dài</a:t>
            </a:r>
          </a:p>
        </p:txBody>
      </p:sp>
      <p:sp>
        <p:nvSpPr>
          <p:cNvPr id="4431" name="Google Shape;4431;p7"/>
          <p:cNvSpPr/>
          <p:nvPr/>
        </p:nvSpPr>
        <p:spPr>
          <a:xfrm>
            <a:off x="1582909" y="4020885"/>
            <a:ext cx="2109019" cy="1352951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EA8EA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10 cm</a:t>
            </a:r>
          </a:p>
        </p:txBody>
      </p:sp>
      <p:sp>
        <p:nvSpPr>
          <p:cNvPr id="4432" name="Google Shape;4432;p7"/>
          <p:cNvSpPr/>
          <p:nvPr/>
        </p:nvSpPr>
        <p:spPr>
          <a:xfrm>
            <a:off x="4852223" y="4020887"/>
            <a:ext cx="2109019" cy="1352951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EA8EA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10 dm</a:t>
            </a:r>
          </a:p>
        </p:txBody>
      </p:sp>
      <p:cxnSp>
        <p:nvCxnSpPr>
          <p:cNvPr id="4433" name="Google Shape;4433;p7"/>
          <p:cNvCxnSpPr>
            <a:stCxn id="4430" idx="2"/>
            <a:endCxn id="4431" idx="0"/>
          </p:cNvCxnSpPr>
          <p:nvPr/>
        </p:nvCxnSpPr>
        <p:spPr>
          <a:xfrm rot="5400000">
            <a:off x="3699483" y="1813785"/>
            <a:ext cx="1145100" cy="3269400"/>
          </a:xfrm>
          <a:prstGeom prst="curvedConnector3">
            <a:avLst>
              <a:gd name="adj1" fmla="val 60297"/>
            </a:avLst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34" name="Google Shape;4434;p7"/>
          <p:cNvCxnSpPr>
            <a:stCxn id="4429" idx="2"/>
            <a:endCxn id="4432" idx="0"/>
          </p:cNvCxnSpPr>
          <p:nvPr/>
        </p:nvCxnSpPr>
        <p:spPr>
          <a:xfrm rot="-5400000" flipH="1">
            <a:off x="3590236" y="1704435"/>
            <a:ext cx="1145100" cy="3488100"/>
          </a:xfrm>
          <a:prstGeom prst="curvedConnector3">
            <a:avLst>
              <a:gd name="adj1" fmla="val 82192"/>
            </a:avLst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435" name="Google Shape;4435;p7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9764529" y="4238473"/>
            <a:ext cx="1689123" cy="22803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0" name="Google Shape;4440;p8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57983" y="860877"/>
            <a:ext cx="10076033" cy="46938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41" name="Google Shape;4441;p8"/>
          <p:cNvGrpSpPr/>
          <p:nvPr/>
        </p:nvGrpSpPr>
        <p:grpSpPr>
          <a:xfrm>
            <a:off x="861482" y="378325"/>
            <a:ext cx="6615950" cy="570588"/>
            <a:chOff x="1183343" y="1464304"/>
            <a:chExt cx="6615950" cy="570588"/>
          </a:xfrm>
        </p:grpSpPr>
        <p:sp>
          <p:nvSpPr>
            <p:cNvPr id="4442" name="Google Shape;4442;p8"/>
            <p:cNvSpPr txBox="1"/>
            <p:nvPr/>
          </p:nvSpPr>
          <p:spPr>
            <a:xfrm>
              <a:off x="1819586" y="1511671"/>
              <a:ext cx="597970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Bạn nào nói đúng? </a:t>
              </a:r>
            </a:p>
          </p:txBody>
        </p:sp>
        <p:sp>
          <p:nvSpPr>
            <p:cNvPr id="4443" name="Google Shape;4443;p8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3</a:t>
              </a:r>
            </a:p>
          </p:txBody>
        </p:sp>
      </p:grpSp>
      <p:sp>
        <p:nvSpPr>
          <p:cNvPr id="4444" name="Google Shape;4444;p8"/>
          <p:cNvSpPr txBox="1"/>
          <p:nvPr/>
        </p:nvSpPr>
        <p:spPr>
          <a:xfrm>
            <a:off x="855408" y="5771336"/>
            <a:ext cx="455445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🡪 </a:t>
            </a:r>
            <a:r>
              <a:rPr lang="en-US" sz="2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Rô- bốt và Mai nói đúng.</a:t>
            </a:r>
          </a:p>
        </p:txBody>
      </p:sp>
      <p:sp>
        <p:nvSpPr>
          <p:cNvPr id="4445" name="Google Shape;4445;p8"/>
          <p:cNvSpPr txBox="1"/>
          <p:nvPr/>
        </p:nvSpPr>
        <p:spPr>
          <a:xfrm>
            <a:off x="5299588" y="5771336"/>
            <a:ext cx="603081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( 2 sải tay khoảng 2m; 2m = 200cm) </a:t>
            </a:r>
            <a:endParaRPr sz="280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B3B3B63-4882-4B60-8171-00C2DB2949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78" y="132734"/>
            <a:ext cx="8895523" cy="616521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F33B00-9D2F-4530-A4F2-53F81EEFA522}"/>
              </a:ext>
            </a:extLst>
          </p:cNvPr>
          <p:cNvSpPr txBox="1"/>
          <p:nvPr/>
        </p:nvSpPr>
        <p:spPr>
          <a:xfrm>
            <a:off x="1648239" y="1017930"/>
            <a:ext cx="889552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sz="3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hai</a:t>
            </a:r>
            <a:r>
              <a:rPr lang="en-US" sz="3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sz="3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21 </a:t>
            </a:r>
            <a:r>
              <a:rPr lang="en-US" sz="3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tháng</a:t>
            </a:r>
            <a:r>
              <a:rPr lang="en-US" sz="3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3 </a:t>
            </a:r>
            <a:r>
              <a:rPr lang="en-US" sz="3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3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2022</a:t>
            </a:r>
          </a:p>
          <a:p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       </a:t>
            </a:r>
            <a:endParaRPr lang="vi-VN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D9C2EA-13D2-4F34-BF93-C112DD6C066E}"/>
              </a:ext>
            </a:extLst>
          </p:cNvPr>
          <p:cNvSpPr txBox="1"/>
          <p:nvPr/>
        </p:nvSpPr>
        <p:spPr>
          <a:xfrm>
            <a:off x="3732971" y="1608805"/>
            <a:ext cx="31010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Toán</a:t>
            </a:r>
            <a:endParaRPr lang="vi-VN" sz="30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CD5B00-C8EF-4324-9980-69E9FCF37807}"/>
              </a:ext>
            </a:extLst>
          </p:cNvPr>
          <p:cNvSpPr txBox="1"/>
          <p:nvPr/>
        </p:nvSpPr>
        <p:spPr>
          <a:xfrm>
            <a:off x="-409161" y="2261236"/>
            <a:ext cx="93494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    </a:t>
            </a:r>
            <a:r>
              <a:rPr lang="vi-VN" sz="2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         Đề - xi – mét. Mét . Ki – lô - mét ( t 1)</a:t>
            </a:r>
            <a:endParaRPr lang="en-US" sz="28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  <a:p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                 </a:t>
            </a:r>
            <a:endParaRPr lang="vi-VN" sz="28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CCA983-7E25-42A9-A3AB-2D5BE9271D92}"/>
              </a:ext>
            </a:extLst>
          </p:cNvPr>
          <p:cNvSpPr txBox="1"/>
          <p:nvPr/>
        </p:nvSpPr>
        <p:spPr>
          <a:xfrm>
            <a:off x="1453598" y="2858211"/>
            <a:ext cx="31010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Bài</a:t>
            </a:r>
            <a:r>
              <a:rPr lang="en-US" sz="3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1</a:t>
            </a:r>
            <a:endParaRPr lang="vi-VN" sz="30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C7AE3A-33D8-45E5-85A9-A3AE41ECB9B0}"/>
              </a:ext>
            </a:extLst>
          </p:cNvPr>
          <p:cNvSpPr txBox="1"/>
          <p:nvPr/>
        </p:nvSpPr>
        <p:spPr>
          <a:xfrm>
            <a:off x="1338122" y="3479047"/>
            <a:ext cx="31010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HP001 4 hàng" panose="020B0603050302020204" pitchFamily="34" charset="0"/>
              </a:rPr>
              <a:t>a) 1 dm = …..cm</a:t>
            </a:r>
            <a:endParaRPr lang="vi-VN" sz="30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967B0B-3B19-4F4B-9F32-616A99FEC96D}"/>
              </a:ext>
            </a:extLst>
          </p:cNvPr>
          <p:cNvSpPr txBox="1"/>
          <p:nvPr/>
        </p:nvSpPr>
        <p:spPr>
          <a:xfrm>
            <a:off x="1048578" y="4070004"/>
            <a:ext cx="38716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4 dm = …..cm</a:t>
            </a:r>
            <a:endParaRPr lang="vi-VN" sz="30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E621DF-3517-44CB-A080-CBB8838E0161}"/>
              </a:ext>
            </a:extLst>
          </p:cNvPr>
          <p:cNvSpPr txBox="1"/>
          <p:nvPr/>
        </p:nvSpPr>
        <p:spPr>
          <a:xfrm>
            <a:off x="4160150" y="3497527"/>
            <a:ext cx="38716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1 m = ….dm</a:t>
            </a:r>
            <a:endParaRPr lang="vi-VN" sz="30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571EC5-4C23-462D-9030-94EF09B13E5A}"/>
              </a:ext>
            </a:extLst>
          </p:cNvPr>
          <p:cNvSpPr txBox="1"/>
          <p:nvPr/>
        </p:nvSpPr>
        <p:spPr>
          <a:xfrm>
            <a:off x="6889037" y="4079661"/>
            <a:ext cx="38716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 3 m = …cm</a:t>
            </a:r>
            <a:endParaRPr lang="vi-VN" sz="30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409646-69C3-4BFE-8AC8-8E3DB44F40C8}"/>
              </a:ext>
            </a:extLst>
          </p:cNvPr>
          <p:cNvSpPr txBox="1"/>
          <p:nvPr/>
        </p:nvSpPr>
        <p:spPr>
          <a:xfrm>
            <a:off x="6833980" y="3493491"/>
            <a:ext cx="38716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 1 m = …cm</a:t>
            </a:r>
            <a:endParaRPr lang="vi-VN" sz="30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136985-05C7-447F-90BD-E148904CD286}"/>
              </a:ext>
            </a:extLst>
          </p:cNvPr>
          <p:cNvSpPr txBox="1"/>
          <p:nvPr/>
        </p:nvSpPr>
        <p:spPr>
          <a:xfrm>
            <a:off x="3968808" y="4079661"/>
            <a:ext cx="38716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 5 m = …dm</a:t>
            </a:r>
            <a:endParaRPr lang="vi-VN" sz="30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521021-DB7D-47C5-9713-16733E7B3864}"/>
              </a:ext>
            </a:extLst>
          </p:cNvPr>
          <p:cNvSpPr txBox="1"/>
          <p:nvPr/>
        </p:nvSpPr>
        <p:spPr>
          <a:xfrm>
            <a:off x="1317795" y="4695197"/>
            <a:ext cx="31010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HP001 4 hàng" panose="020B0603050302020204" pitchFamily="34" charset="0"/>
              </a:rPr>
              <a:t>b) 30cm=…dm</a:t>
            </a:r>
            <a:endParaRPr lang="vi-VN" sz="30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557BD2-63C6-4978-8300-E362A349A70C}"/>
              </a:ext>
            </a:extLst>
          </p:cNvPr>
          <p:cNvSpPr txBox="1"/>
          <p:nvPr/>
        </p:nvSpPr>
        <p:spPr>
          <a:xfrm>
            <a:off x="1338122" y="5310877"/>
            <a:ext cx="31010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40 dm=… m</a:t>
            </a:r>
            <a:endParaRPr lang="vi-VN" sz="30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D09D73-B67D-43B6-A371-3B0D51EF845A}"/>
              </a:ext>
            </a:extLst>
          </p:cNvPr>
          <p:cNvSpPr txBox="1"/>
          <p:nvPr/>
        </p:nvSpPr>
        <p:spPr>
          <a:xfrm>
            <a:off x="4265544" y="4704854"/>
            <a:ext cx="31010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50 cm=… dm</a:t>
            </a:r>
            <a:endParaRPr lang="vi-VN" sz="30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DB5146-11F0-4644-A7A6-FBA6461D0FE5}"/>
              </a:ext>
            </a:extLst>
          </p:cNvPr>
          <p:cNvSpPr txBox="1"/>
          <p:nvPr/>
        </p:nvSpPr>
        <p:spPr>
          <a:xfrm>
            <a:off x="4283483" y="5285115"/>
            <a:ext cx="42415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20 dm=… m</a:t>
            </a:r>
            <a:endParaRPr lang="vi-VN" sz="30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pic>
        <p:nvPicPr>
          <p:cNvPr id="20" name="btnInknoeActivity">
            <a:extLst>
              <a:ext uri="{FF2B5EF4-FFF2-40B4-BE49-F238E27FC236}">
                <a16:creationId xmlns:a16="http://schemas.microsoft.com/office/drawing/2014/main" id="{C736BB76-844A-4662-953C-64D8E137E2A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4986227" y="5429250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235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8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/>
          <p:cNvSpPr txBox="1"/>
          <p:nvPr/>
        </p:nvSpPr>
        <p:spPr>
          <a:xfrm flipH="1">
            <a:off x="3621095" y="2182622"/>
            <a:ext cx="4949807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Khởi</a:t>
            </a:r>
            <a:r>
              <a:rPr kumimoji="0" lang="en-US" altLang="zh-CN" sz="8800" b="0" i="0" u="none" strike="noStrike" kern="1200" cap="none" spc="0" normalizeH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 </a:t>
            </a:r>
            <a:r>
              <a:rPr kumimoji="0" lang="en-US" altLang="zh-CN" sz="8800" b="0" i="0" u="none" strike="noStrike" kern="1200" cap="none" spc="0" normalizeH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Microsoft YaHei" panose="020B0503020204020204" charset="-122"/>
              <a:cs typeface="+mn-cs"/>
              <a:sym typeface="Microsoft YaHei" panose="020B0503020204020204" charset="-122"/>
            </a:endParaRP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22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Điệu Nhảy vui nhộn!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4576" y="643467"/>
            <a:ext cx="9904118" cy="5571066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7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4" name="Google Shape;4354;p3"/>
          <p:cNvPicPr preferRelativeResize="0"/>
          <p:nvPr/>
        </p:nvPicPr>
        <p:blipFill rotWithShape="1">
          <a:blip r:embed="rId3"/>
          <a:srcRect l="-2575" t="-639" r="13044" b="85273"/>
          <a:stretch>
            <a:fillRect/>
          </a:stretch>
        </p:blipFill>
        <p:spPr>
          <a:xfrm>
            <a:off x="2398954" y="852736"/>
            <a:ext cx="6957879" cy="9541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55" name="Google Shape;4355;p3"/>
          <p:cNvCxnSpPr/>
          <p:nvPr/>
        </p:nvCxnSpPr>
        <p:spPr>
          <a:xfrm>
            <a:off x="2708575" y="1265505"/>
            <a:ext cx="0" cy="782905"/>
          </a:xfrm>
          <a:prstGeom prst="straightConnector1">
            <a:avLst/>
          </a:prstGeom>
          <a:noFill/>
          <a:ln w="38100" cap="flat" cmpd="sng">
            <a:solidFill>
              <a:srgbClr val="ED3D6C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4356" name="Google Shape;4356;p3"/>
          <p:cNvCxnSpPr/>
          <p:nvPr/>
        </p:nvCxnSpPr>
        <p:spPr>
          <a:xfrm>
            <a:off x="9294431" y="1237633"/>
            <a:ext cx="0" cy="782905"/>
          </a:xfrm>
          <a:prstGeom prst="straightConnector1">
            <a:avLst/>
          </a:prstGeom>
          <a:noFill/>
          <a:ln w="38100" cap="flat" cmpd="sng">
            <a:solidFill>
              <a:srgbClr val="ED3D6C"/>
            </a:solidFill>
            <a:prstDash val="dash"/>
            <a:miter lim="800000"/>
            <a:headEnd type="none" w="sm" len="sm"/>
            <a:tailEnd type="none" w="sm" len="sm"/>
          </a:ln>
        </p:spPr>
      </p:cxnSp>
      <p:grpSp>
        <p:nvGrpSpPr>
          <p:cNvPr id="4357" name="Google Shape;4357;p3"/>
          <p:cNvGrpSpPr/>
          <p:nvPr/>
        </p:nvGrpSpPr>
        <p:grpSpPr>
          <a:xfrm>
            <a:off x="-117991" y="3174450"/>
            <a:ext cx="2843829" cy="3407842"/>
            <a:chOff x="-51731" y="3174450"/>
            <a:chExt cx="2843829" cy="3407842"/>
          </a:xfrm>
        </p:grpSpPr>
        <p:pic>
          <p:nvPicPr>
            <p:cNvPr id="4358" name="Google Shape;4358;p3"/>
            <p:cNvPicPr preferRelativeResize="0"/>
            <p:nvPr/>
          </p:nvPicPr>
          <p:blipFill rotWithShape="1">
            <a:blip r:embed="rId4"/>
            <a:srcRect t="44865" b="-1"/>
            <a:stretch>
              <a:fillRect/>
            </a:stretch>
          </p:blipFill>
          <p:spPr>
            <a:xfrm>
              <a:off x="0" y="4811478"/>
              <a:ext cx="2183141" cy="177081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359" name="Google Shape;4359;p3"/>
            <p:cNvGrpSpPr/>
            <p:nvPr/>
          </p:nvGrpSpPr>
          <p:grpSpPr>
            <a:xfrm>
              <a:off x="-51731" y="3174450"/>
              <a:ext cx="2843829" cy="1405907"/>
              <a:chOff x="3782384" y="4674590"/>
              <a:chExt cx="2843829" cy="1405907"/>
            </a:xfrm>
          </p:grpSpPr>
          <p:sp>
            <p:nvSpPr>
              <p:cNvPr id="4360" name="Google Shape;4360;p3"/>
              <p:cNvSpPr/>
              <p:nvPr/>
            </p:nvSpPr>
            <p:spPr>
              <a:xfrm>
                <a:off x="3900325" y="4674590"/>
                <a:ext cx="2519008" cy="1405907"/>
              </a:xfrm>
              <a:prstGeom prst="wedgeEllipseCallout">
                <a:avLst>
                  <a:gd name="adj1" fmla="val -2683"/>
                  <a:gd name="adj2" fmla="val 64049"/>
                </a:avLst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61" name="Google Shape;4361;p3"/>
              <p:cNvSpPr/>
              <p:nvPr/>
            </p:nvSpPr>
            <p:spPr>
              <a:xfrm>
                <a:off x="3782384" y="4934892"/>
                <a:ext cx="2843829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Bút chì dài </a:t>
                </a: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1 đề- xi- mét.</a:t>
                </a:r>
              </a:p>
            </p:txBody>
          </p:sp>
        </p:grpSp>
      </p:grpSp>
      <p:pic>
        <p:nvPicPr>
          <p:cNvPr id="4362" name="Google Shape;4362;p3"/>
          <p:cNvPicPr preferRelativeResize="0"/>
          <p:nvPr/>
        </p:nvPicPr>
        <p:blipFill rotWithShape="1">
          <a:blip r:embed="rId5"/>
          <a:srcRect t="40555" r="38535" b="39999"/>
          <a:stretch>
            <a:fillRect/>
          </a:stretch>
        </p:blipFill>
        <p:spPr>
          <a:xfrm>
            <a:off x="1797298" y="1670605"/>
            <a:ext cx="7779828" cy="1605123"/>
          </a:xfrm>
          <a:prstGeom prst="rect">
            <a:avLst/>
          </a:prstGeom>
          <a:noFill/>
          <a:ln>
            <a:noFill/>
          </a:ln>
        </p:spPr>
      </p:pic>
      <p:sp>
        <p:nvSpPr>
          <p:cNvPr id="4363" name="Google Shape;4363;p3"/>
          <p:cNvSpPr/>
          <p:nvPr/>
        </p:nvSpPr>
        <p:spPr>
          <a:xfrm>
            <a:off x="2398954" y="4399942"/>
            <a:ext cx="7266376" cy="197296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71CFE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675005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Đề- xi- mét là một đơn vị đo độ dài.</a:t>
            </a:r>
          </a:p>
          <a:p>
            <a:pPr marL="675005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Đề- xi- mét viết là dm.</a:t>
            </a:r>
          </a:p>
          <a:p>
            <a:pPr marL="675005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 dm = 10 cm; 10 cm = 1dm.</a:t>
            </a:r>
          </a:p>
        </p:txBody>
      </p:sp>
      <p:sp>
        <p:nvSpPr>
          <p:cNvPr id="4364" name="Google Shape;4364;p3"/>
          <p:cNvSpPr txBox="1"/>
          <p:nvPr/>
        </p:nvSpPr>
        <p:spPr>
          <a:xfrm>
            <a:off x="2566737" y="453296"/>
            <a:ext cx="256192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a) Đề - xi - mét</a:t>
            </a:r>
          </a:p>
        </p:txBody>
      </p:sp>
      <p:grpSp>
        <p:nvGrpSpPr>
          <p:cNvPr id="4365" name="Google Shape;4365;p3"/>
          <p:cNvGrpSpPr/>
          <p:nvPr/>
        </p:nvGrpSpPr>
        <p:grpSpPr>
          <a:xfrm>
            <a:off x="5336414" y="3085305"/>
            <a:ext cx="6324855" cy="2662825"/>
            <a:chOff x="5336414" y="3085305"/>
            <a:chExt cx="6324855" cy="2662825"/>
          </a:xfrm>
        </p:grpSpPr>
        <p:pic>
          <p:nvPicPr>
            <p:cNvPr id="4366" name="Google Shape;4366;p3"/>
            <p:cNvPicPr preferRelativeResize="0"/>
            <p:nvPr/>
          </p:nvPicPr>
          <p:blipFill rotWithShape="1">
            <a:blip r:embed="rId6"/>
            <a:srcRect l="5525" t="1739" r="68269" b="64444"/>
            <a:stretch>
              <a:fillRect/>
            </a:stretch>
          </p:blipFill>
          <p:spPr>
            <a:xfrm>
              <a:off x="9665330" y="3429000"/>
              <a:ext cx="1995939" cy="23191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67" name="Google Shape;4367;p3"/>
            <p:cNvSpPr/>
            <p:nvPr/>
          </p:nvSpPr>
          <p:spPr>
            <a:xfrm>
              <a:off x="5883964" y="3085305"/>
              <a:ext cx="3887381" cy="1149728"/>
            </a:xfrm>
            <a:prstGeom prst="wedgeEllipseCallout">
              <a:avLst>
                <a:gd name="adj1" fmla="val 55418"/>
                <a:gd name="adj2" fmla="val 47667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68" name="Google Shape;4368;p3"/>
            <p:cNvSpPr/>
            <p:nvPr/>
          </p:nvSpPr>
          <p:spPr>
            <a:xfrm>
              <a:off x="5336414" y="3257922"/>
              <a:ext cx="4880729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Gang tay mình dài 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khoảng 1 đề- xi- mét.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3" name="Google Shape;4373;p4"/>
          <p:cNvPicPr preferRelativeResize="0"/>
          <p:nvPr/>
        </p:nvPicPr>
        <p:blipFill rotWithShape="1">
          <a:blip r:embed="rId3"/>
          <a:srcRect b="46143"/>
          <a:stretch>
            <a:fillRect/>
          </a:stretch>
        </p:blipFill>
        <p:spPr>
          <a:xfrm>
            <a:off x="1296411" y="707581"/>
            <a:ext cx="9599177" cy="3693459"/>
          </a:xfrm>
          <a:prstGeom prst="rect">
            <a:avLst/>
          </a:prstGeom>
          <a:noFill/>
          <a:ln>
            <a:noFill/>
          </a:ln>
        </p:spPr>
      </p:pic>
      <p:sp>
        <p:nvSpPr>
          <p:cNvPr id="4374" name="Google Shape;4374;p4"/>
          <p:cNvSpPr txBox="1"/>
          <p:nvPr/>
        </p:nvSpPr>
        <p:spPr>
          <a:xfrm>
            <a:off x="2566737" y="453296"/>
            <a:ext cx="12041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b) Mét</a:t>
            </a:r>
          </a:p>
        </p:txBody>
      </p:sp>
      <p:sp>
        <p:nvSpPr>
          <p:cNvPr id="4375" name="Google Shape;4375;p4"/>
          <p:cNvSpPr/>
          <p:nvPr/>
        </p:nvSpPr>
        <p:spPr>
          <a:xfrm>
            <a:off x="1296411" y="4249718"/>
            <a:ext cx="9599177" cy="214429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71CFE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17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</a:pPr>
            <a:r>
              <a:rPr lang="en-US" sz="2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Mét là một đơn vị đo độ dài.</a:t>
            </a:r>
          </a:p>
          <a:p>
            <a:pPr marL="317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</a:pPr>
            <a:r>
              <a:rPr lang="en-US" sz="2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Mét viết là m.</a:t>
            </a:r>
          </a:p>
          <a:p>
            <a:pPr marL="317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</a:pPr>
            <a:r>
              <a:rPr lang="en-US" sz="2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 m = 10 dm; 1 m = 100 cm; 10 dm = 1 m; 100 cm = 1m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4" name="Google Shape;4384;p6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23808" y="145611"/>
            <a:ext cx="2325467" cy="1162735"/>
          </a:xfrm>
          <a:prstGeom prst="rect">
            <a:avLst/>
          </a:prstGeom>
          <a:noFill/>
          <a:ln>
            <a:noFill/>
          </a:ln>
        </p:spPr>
      </p:pic>
      <p:sp>
        <p:nvSpPr>
          <p:cNvPr id="4385" name="Google Shape;4385;p6"/>
          <p:cNvSpPr/>
          <p:nvPr/>
        </p:nvSpPr>
        <p:spPr>
          <a:xfrm>
            <a:off x="3367230" y="713408"/>
            <a:ext cx="1034386" cy="523220"/>
          </a:xfrm>
          <a:prstGeom prst="roundRect">
            <a:avLst>
              <a:gd name="adj" fmla="val 16667"/>
            </a:avLst>
          </a:prstGeom>
          <a:solidFill>
            <a:srgbClr val="FFC000">
              <a:alpha val="7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386" name="Google Shape;4386;p6"/>
          <p:cNvGrpSpPr/>
          <p:nvPr/>
        </p:nvGrpSpPr>
        <p:grpSpPr>
          <a:xfrm>
            <a:off x="2749275" y="658544"/>
            <a:ext cx="1905202" cy="570588"/>
            <a:chOff x="1183343" y="1464304"/>
            <a:chExt cx="1905202" cy="570588"/>
          </a:xfrm>
        </p:grpSpPr>
        <p:sp>
          <p:nvSpPr>
            <p:cNvPr id="4387" name="Google Shape;4387;p6"/>
            <p:cNvSpPr txBox="1"/>
            <p:nvPr/>
          </p:nvSpPr>
          <p:spPr>
            <a:xfrm>
              <a:off x="1819587" y="1511671"/>
              <a:ext cx="126895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Số ?</a:t>
              </a:r>
            </a:p>
          </p:txBody>
        </p:sp>
        <p:sp>
          <p:nvSpPr>
            <p:cNvPr id="4388" name="Google Shape;4388;p6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1</a:t>
              </a:r>
            </a:p>
          </p:txBody>
        </p:sp>
      </p:grpSp>
      <p:grpSp>
        <p:nvGrpSpPr>
          <p:cNvPr id="4389" name="Google Shape;4389;p6"/>
          <p:cNvGrpSpPr/>
          <p:nvPr/>
        </p:nvGrpSpPr>
        <p:grpSpPr>
          <a:xfrm>
            <a:off x="666857" y="1498114"/>
            <a:ext cx="10350817" cy="594936"/>
            <a:chOff x="666857" y="1498114"/>
            <a:chExt cx="10350817" cy="594936"/>
          </a:xfrm>
        </p:grpSpPr>
        <p:sp>
          <p:nvSpPr>
            <p:cNvPr id="4390" name="Google Shape;4390;p6"/>
            <p:cNvSpPr txBox="1"/>
            <p:nvPr/>
          </p:nvSpPr>
          <p:spPr>
            <a:xfrm>
              <a:off x="666857" y="1498114"/>
              <a:ext cx="662361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a) </a:t>
              </a:r>
            </a:p>
          </p:txBody>
        </p:sp>
        <p:sp>
          <p:nvSpPr>
            <p:cNvPr id="4391" name="Google Shape;4391;p6"/>
            <p:cNvSpPr txBox="1"/>
            <p:nvPr/>
          </p:nvSpPr>
          <p:spPr>
            <a:xfrm>
              <a:off x="1234227" y="1631385"/>
              <a:ext cx="9783447" cy="461665"/>
            </a:xfrm>
            <a:prstGeom prst="rect">
              <a:avLst/>
            </a:prstGeom>
            <a:solidFill>
              <a:srgbClr val="FFFA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Mẫu:      2 dm = 20 cm; 		3 m = 30 dm;		   2 m = 200 cm</a:t>
              </a:r>
              <a:endParaRPr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92" name="Google Shape;4392;p6"/>
          <p:cNvGrpSpPr/>
          <p:nvPr/>
        </p:nvGrpSpPr>
        <p:grpSpPr>
          <a:xfrm>
            <a:off x="2353056" y="2078841"/>
            <a:ext cx="9180576" cy="1508984"/>
            <a:chOff x="2353056" y="2078841"/>
            <a:chExt cx="9180576" cy="1508984"/>
          </a:xfrm>
        </p:grpSpPr>
        <p:sp>
          <p:nvSpPr>
            <p:cNvPr id="4393" name="Google Shape;4393;p6"/>
            <p:cNvSpPr txBox="1"/>
            <p:nvPr/>
          </p:nvSpPr>
          <p:spPr>
            <a:xfrm>
              <a:off x="2353056" y="2078841"/>
              <a:ext cx="9180576" cy="14550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1 dm =          cm; 	        1 m =          dm; 	 1 m =          cm</a:t>
              </a:r>
              <a:endParaRPr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4 dm =          cm; 	        5 m =          dm; 	 3 m =          cm</a:t>
              </a:r>
              <a:endParaRPr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4" name="Google Shape;4394;p6"/>
            <p:cNvSpPr/>
            <p:nvPr/>
          </p:nvSpPr>
          <p:spPr>
            <a:xfrm>
              <a:off x="3459258" y="2231281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  <p:sp>
          <p:nvSpPr>
            <p:cNvPr id="4395" name="Google Shape;4395;p6"/>
            <p:cNvSpPr/>
            <p:nvPr/>
          </p:nvSpPr>
          <p:spPr>
            <a:xfrm>
              <a:off x="3459258" y="2986192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  <p:sp>
          <p:nvSpPr>
            <p:cNvPr id="4396" name="Google Shape;4396;p6"/>
            <p:cNvSpPr/>
            <p:nvPr/>
          </p:nvSpPr>
          <p:spPr>
            <a:xfrm>
              <a:off x="6709484" y="2231281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  <p:sp>
          <p:nvSpPr>
            <p:cNvPr id="4397" name="Google Shape;4397;p6"/>
            <p:cNvSpPr/>
            <p:nvPr/>
          </p:nvSpPr>
          <p:spPr>
            <a:xfrm>
              <a:off x="6709484" y="3000940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  <p:sp>
          <p:nvSpPr>
            <p:cNvPr id="4398" name="Google Shape;4398;p6"/>
            <p:cNvSpPr/>
            <p:nvPr/>
          </p:nvSpPr>
          <p:spPr>
            <a:xfrm>
              <a:off x="9751563" y="2214445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  <p:sp>
          <p:nvSpPr>
            <p:cNvPr id="4399" name="Google Shape;4399;p6"/>
            <p:cNvSpPr/>
            <p:nvPr/>
          </p:nvSpPr>
          <p:spPr>
            <a:xfrm>
              <a:off x="9751563" y="2998852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</p:grpSp>
      <p:grpSp>
        <p:nvGrpSpPr>
          <p:cNvPr id="4400" name="Google Shape;4400;p6"/>
          <p:cNvGrpSpPr/>
          <p:nvPr/>
        </p:nvGrpSpPr>
        <p:grpSpPr>
          <a:xfrm>
            <a:off x="666857" y="3998526"/>
            <a:ext cx="7002145" cy="594936"/>
            <a:chOff x="666857" y="1498114"/>
            <a:chExt cx="7002145" cy="594936"/>
          </a:xfrm>
        </p:grpSpPr>
        <p:sp>
          <p:nvSpPr>
            <p:cNvPr id="4401" name="Google Shape;4401;p6"/>
            <p:cNvSpPr txBox="1"/>
            <p:nvPr/>
          </p:nvSpPr>
          <p:spPr>
            <a:xfrm>
              <a:off x="666857" y="1498114"/>
              <a:ext cx="662361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b) </a:t>
              </a:r>
            </a:p>
          </p:txBody>
        </p:sp>
        <p:sp>
          <p:nvSpPr>
            <p:cNvPr id="4402" name="Google Shape;4402;p6"/>
            <p:cNvSpPr txBox="1"/>
            <p:nvPr/>
          </p:nvSpPr>
          <p:spPr>
            <a:xfrm>
              <a:off x="1234227" y="1631385"/>
              <a:ext cx="6434775" cy="461665"/>
            </a:xfrm>
            <a:prstGeom prst="rect">
              <a:avLst/>
            </a:prstGeom>
            <a:solidFill>
              <a:srgbClr val="FFFA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Mẫu:      20 cm = 2 dm; 		30 dm = 3m</a:t>
              </a:r>
              <a:endParaRPr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03" name="Google Shape;4403;p6"/>
          <p:cNvGrpSpPr/>
          <p:nvPr/>
        </p:nvGrpSpPr>
        <p:grpSpPr>
          <a:xfrm>
            <a:off x="2353056" y="4579253"/>
            <a:ext cx="9180576" cy="1508984"/>
            <a:chOff x="2353056" y="2078841"/>
            <a:chExt cx="9180576" cy="1508984"/>
          </a:xfrm>
        </p:grpSpPr>
        <p:sp>
          <p:nvSpPr>
            <p:cNvPr id="4404" name="Google Shape;4404;p6"/>
            <p:cNvSpPr txBox="1"/>
            <p:nvPr/>
          </p:nvSpPr>
          <p:spPr>
            <a:xfrm>
              <a:off x="2353056" y="2078841"/>
              <a:ext cx="9180576" cy="14550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30 cm =           dm; 	        50 cm =           dm; 		</a:t>
              </a:r>
              <a:endParaRPr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40 dm =           m; 	        20 dm =           m; 		</a:t>
              </a:r>
              <a:endParaRPr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5" name="Google Shape;4405;p6"/>
            <p:cNvSpPr/>
            <p:nvPr/>
          </p:nvSpPr>
          <p:spPr>
            <a:xfrm>
              <a:off x="3636235" y="2231281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  <p:sp>
          <p:nvSpPr>
            <p:cNvPr id="4406" name="Google Shape;4406;p6"/>
            <p:cNvSpPr/>
            <p:nvPr/>
          </p:nvSpPr>
          <p:spPr>
            <a:xfrm>
              <a:off x="3636235" y="2986192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  <p:sp>
          <p:nvSpPr>
            <p:cNvPr id="4407" name="Google Shape;4407;p6"/>
            <p:cNvSpPr/>
            <p:nvPr/>
          </p:nvSpPr>
          <p:spPr>
            <a:xfrm>
              <a:off x="7063442" y="2231281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  <p:sp>
          <p:nvSpPr>
            <p:cNvPr id="4408" name="Google Shape;4408;p6"/>
            <p:cNvSpPr/>
            <p:nvPr/>
          </p:nvSpPr>
          <p:spPr>
            <a:xfrm>
              <a:off x="7063442" y="3000940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</p:grpSp>
      <p:sp>
        <p:nvSpPr>
          <p:cNvPr id="4409" name="Google Shape;4409;p6"/>
          <p:cNvSpPr txBox="1"/>
          <p:nvPr/>
        </p:nvSpPr>
        <p:spPr>
          <a:xfrm>
            <a:off x="3523408" y="2260958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10</a:t>
            </a:r>
          </a:p>
        </p:txBody>
      </p:sp>
      <p:sp>
        <p:nvSpPr>
          <p:cNvPr id="4410" name="Google Shape;4410;p6"/>
          <p:cNvSpPr txBox="1"/>
          <p:nvPr/>
        </p:nvSpPr>
        <p:spPr>
          <a:xfrm>
            <a:off x="3528328" y="3018032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40</a:t>
            </a:r>
          </a:p>
        </p:txBody>
      </p:sp>
      <p:sp>
        <p:nvSpPr>
          <p:cNvPr id="4411" name="Google Shape;4411;p6"/>
          <p:cNvSpPr txBox="1"/>
          <p:nvPr/>
        </p:nvSpPr>
        <p:spPr>
          <a:xfrm>
            <a:off x="6784906" y="2278896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10</a:t>
            </a:r>
          </a:p>
        </p:txBody>
      </p:sp>
      <p:sp>
        <p:nvSpPr>
          <p:cNvPr id="4412" name="Google Shape;4412;p6"/>
          <p:cNvSpPr txBox="1"/>
          <p:nvPr/>
        </p:nvSpPr>
        <p:spPr>
          <a:xfrm>
            <a:off x="6804574" y="3035970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50</a:t>
            </a:r>
          </a:p>
        </p:txBody>
      </p:sp>
      <p:sp>
        <p:nvSpPr>
          <p:cNvPr id="4413" name="Google Shape;4413;p6"/>
          <p:cNvSpPr txBox="1"/>
          <p:nvPr/>
        </p:nvSpPr>
        <p:spPr>
          <a:xfrm>
            <a:off x="9735997" y="2247864"/>
            <a:ext cx="785793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100</a:t>
            </a:r>
          </a:p>
        </p:txBody>
      </p:sp>
      <p:sp>
        <p:nvSpPr>
          <p:cNvPr id="4414" name="Google Shape;4414;p6"/>
          <p:cNvSpPr txBox="1"/>
          <p:nvPr/>
        </p:nvSpPr>
        <p:spPr>
          <a:xfrm>
            <a:off x="9726169" y="3034434"/>
            <a:ext cx="785793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300</a:t>
            </a:r>
          </a:p>
        </p:txBody>
      </p:sp>
      <p:sp>
        <p:nvSpPr>
          <p:cNvPr id="4415" name="Google Shape;4415;p6"/>
          <p:cNvSpPr txBox="1"/>
          <p:nvPr/>
        </p:nvSpPr>
        <p:spPr>
          <a:xfrm>
            <a:off x="3827959" y="4772632"/>
            <a:ext cx="385042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3</a:t>
            </a:r>
          </a:p>
        </p:txBody>
      </p:sp>
      <p:sp>
        <p:nvSpPr>
          <p:cNvPr id="4416" name="Google Shape;4416;p6"/>
          <p:cNvSpPr txBox="1"/>
          <p:nvPr/>
        </p:nvSpPr>
        <p:spPr>
          <a:xfrm>
            <a:off x="3818131" y="5529706"/>
            <a:ext cx="385042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4</a:t>
            </a:r>
          </a:p>
        </p:txBody>
      </p:sp>
      <p:sp>
        <p:nvSpPr>
          <p:cNvPr id="4417" name="Google Shape;4417;p6"/>
          <p:cNvSpPr txBox="1"/>
          <p:nvPr/>
        </p:nvSpPr>
        <p:spPr>
          <a:xfrm>
            <a:off x="7245430" y="4776236"/>
            <a:ext cx="385042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5</a:t>
            </a:r>
          </a:p>
        </p:txBody>
      </p:sp>
      <p:sp>
        <p:nvSpPr>
          <p:cNvPr id="4418" name="Google Shape;4418;p6"/>
          <p:cNvSpPr txBox="1"/>
          <p:nvPr/>
        </p:nvSpPr>
        <p:spPr>
          <a:xfrm>
            <a:off x="7235602" y="5533310"/>
            <a:ext cx="385042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5048321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4,&quot;OptionCount&quot;:4,&quot;WcOptionCount&quot;:10,&quot;HasMultipleSubmission&quot;:false,&quot;HasAutoStop&quot;:false,&quot;HasMinimizeMode&quot;:false,&quot;TimerValue&quot;:&quot;1:00&quot;,&quot;HasAutoStart&quot;:false,&quot;HasCorrectAnswers&quot;:false,&quot;McqAnswers&quot;:[],&quot;ActivityId&quot;:&quot;&quot;,&quot;IaMcqCompetition&quot;:false,&quot;IsAnonymous&quot;:false,&quot;AutoAdvance&quot;:false,&quot;IsCompetitionMode&quot;:false}"/>
</p:tagLst>
</file>

<file path=ppt/theme/theme1.xml><?xml version="1.0" encoding="utf-8"?>
<a:theme xmlns:a="http://schemas.openxmlformats.org/drawingml/2006/main" name="Office Theme">
  <a:themeElements>
    <a:clrScheme name="Office 2007-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403</Words>
  <Application>Microsoft Office PowerPoint</Application>
  <PresentationFormat>Widescreen</PresentationFormat>
  <Paragraphs>81</Paragraphs>
  <Slides>12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HP001 4 hàng</vt:lpstr>
      <vt:lpstr>Cookie</vt:lpstr>
      <vt:lpstr>Times New Roman</vt:lpstr>
      <vt:lpstr>Montserrat ExtraBold</vt:lpstr>
      <vt:lpstr>Microsoft YaHei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Administrator</cp:lastModifiedBy>
  <cp:revision>16</cp:revision>
  <dcterms:created xsi:type="dcterms:W3CDTF">2021-08-04T02:50:00Z</dcterms:created>
  <dcterms:modified xsi:type="dcterms:W3CDTF">2023-03-20T03:30:49Z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1033-11.2.0.10258</vt:lpwstr>
  </property>
  <property fmtid="{D5CDD505-2E9C-101B-9397-08002B2CF9AE}" pid="3" name="ICV">
    <vt:lpwstr>977B0C19D0B44CDBA62EEDE6A4E5C430</vt:lpwstr>
  </property>
</Properties>
</file>