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 id="2147483768" r:id="rId9"/>
  </p:sldMasterIdLst>
  <p:notesMasterIdLst>
    <p:notesMasterId r:id="rId29"/>
  </p:notesMasterIdLst>
  <p:sldIdLst>
    <p:sldId id="287" r:id="rId10"/>
    <p:sldId id="283" r:id="rId11"/>
    <p:sldId id="257" r:id="rId12"/>
    <p:sldId id="286" r:id="rId13"/>
    <p:sldId id="259" r:id="rId14"/>
    <p:sldId id="318" r:id="rId15"/>
    <p:sldId id="313" r:id="rId16"/>
    <p:sldId id="330" r:id="rId17"/>
    <p:sldId id="329" r:id="rId18"/>
    <p:sldId id="331" r:id="rId19"/>
    <p:sldId id="324" r:id="rId20"/>
    <p:sldId id="332" r:id="rId21"/>
    <p:sldId id="320" r:id="rId22"/>
    <p:sldId id="333" r:id="rId23"/>
    <p:sldId id="328" r:id="rId24"/>
    <p:sldId id="327" r:id="rId25"/>
    <p:sldId id="334" r:id="rId26"/>
    <p:sldId id="300"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10/03/2024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2A373866-77D8-49C7-A20B-163E78F6769B}" type="slidenum">
              <a:rPr lang="zh-CN" altLang="en-US" smtClean="0">
                <a:solidFill>
                  <a:prstClr val="black"/>
                </a:solidFill>
                <a:latin typeface="等线"/>
              </a:rPr>
              <a:pPr>
                <a:defRPr/>
              </a:pPr>
              <a:t>17</a:t>
            </a:fld>
            <a:endParaRPr lang="zh-CN" altLang="en-US">
              <a:solidFill>
                <a:prstClr val="black"/>
              </a:solidFill>
              <a:latin typeface="等线"/>
            </a:endParaRPr>
          </a:p>
        </p:txBody>
      </p:sp>
    </p:spTree>
    <p:extLst>
      <p:ext uri="{BB962C8B-B14F-4D97-AF65-F5344CB8AC3E}">
        <p14:creationId xmlns:p14="http://schemas.microsoft.com/office/powerpoint/2010/main" val="3199804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4792756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17668117"/>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4313549"/>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9975871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86034472"/>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26336680"/>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1460255218"/>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85742138"/>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93299358"/>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1160089"/>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solidFill>
              </a:rPr>
              <a:pPr/>
              <a:t>2024/3/10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2774296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B865FD4-031C-4C9A-84D4-69CEA1DFC7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43050" y="333375"/>
            <a:ext cx="1333500" cy="1333500"/>
          </a:xfrm>
          <a:prstGeom prst="rect">
            <a:avLst/>
          </a:prstGeom>
        </p:spPr>
      </p:pic>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44460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95.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60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1</a:t>
            </a:r>
            <a:endParaRPr lang="zh-CN" altLang="en-US" sz="60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60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rPr>
              <a:t>2</a:t>
            </a:r>
            <a:endParaRPr lang="zh-CN" altLang="en-US" sz="6000" dirty="0">
              <a:solidFill>
                <a:prstClr val="white"/>
              </a:solidFill>
              <a:effectLst>
                <a:outerShdw blurRad="25400" dist="25400" dir="2700000" algn="tl" rotWithShape="0">
                  <a:prstClr val="black">
                    <a:alpha val="40000"/>
                  </a:prstClr>
                </a:outerShdw>
              </a:effectLst>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pitchFamily="34" charset="0"/>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pitchFamily="34" charset="0"/>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383778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Xem</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lại</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vi-VN"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học</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hôm</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Viết</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thư</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điện</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tử</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cho</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1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người</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thân</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của</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em</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thông</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báo</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tình</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hình</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học</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tập</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Chuẩn</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bị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học</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tiếp</a:t>
            </a:r>
            <a:r>
              <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dirty="0" err="1">
                <a:ln>
                  <a:noFill/>
                </a:ln>
                <a:solidFill>
                  <a:srgbClr val="3C72BE"/>
                </a:solidFill>
                <a:effectLst/>
                <a:uLnTx/>
                <a:uFillTx/>
                <a:latin typeface="Calibri" panose="020F0502020204030204" pitchFamily="34" charset="0"/>
                <a:ea typeface="字魂35号-经典雅黑"/>
                <a:cs typeface="Calibri" panose="020F050202020403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91039" y="2453575"/>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394</Words>
  <Application>Microsoft Office PowerPoint</Application>
  <PresentationFormat>Widescreen</PresentationFormat>
  <Paragraphs>55</Paragraphs>
  <Slides>19</Slides>
  <Notes>12</Notes>
  <HiddenSlides>0</HiddenSlides>
  <MMClips>1</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19</vt:i4>
      </vt:variant>
    </vt:vector>
  </HeadingPairs>
  <TitlesOfParts>
    <vt:vector size="33" baseType="lpstr">
      <vt:lpstr>等线</vt:lpstr>
      <vt:lpstr>Arial</vt:lpstr>
      <vt:lpstr>Calibri</vt:lpstr>
      <vt:lpstr>Cambria</vt:lpstr>
      <vt:lpstr>字魂35号-经典雅黑</vt:lpstr>
      <vt:lpstr>Office 主题</vt:lpstr>
      <vt:lpstr>2_Office 主题</vt:lpstr>
      <vt:lpstr>1_Office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2022-11-26T11:14:53Z</dcterms:created>
  <dcterms:modified xsi:type="dcterms:W3CDTF">2024-03-10T13:57:29Z</dcterms:modified>
</cp:coreProperties>
</file>