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8"/>
  </p:notesMasterIdLst>
  <p:sldIdLst>
    <p:sldId id="7730" r:id="rId5"/>
    <p:sldId id="2580" r:id="rId6"/>
    <p:sldId id="273" r:id="rId7"/>
    <p:sldId id="274" r:id="rId8"/>
    <p:sldId id="275" r:id="rId9"/>
    <p:sldId id="276" r:id="rId10"/>
    <p:sldId id="277" r:id="rId11"/>
    <p:sldId id="7708" r:id="rId12"/>
    <p:sldId id="7732" r:id="rId13"/>
    <p:sldId id="7709" r:id="rId14"/>
    <p:sldId id="7710" r:id="rId15"/>
    <p:sldId id="7713" r:id="rId16"/>
    <p:sldId id="7711" r:id="rId17"/>
    <p:sldId id="7734" r:id="rId18"/>
    <p:sldId id="7717" r:id="rId19"/>
    <p:sldId id="7718" r:id="rId20"/>
    <p:sldId id="7719" r:id="rId21"/>
    <p:sldId id="7697" r:id="rId22"/>
    <p:sldId id="7728" r:id="rId23"/>
    <p:sldId id="7729" r:id="rId24"/>
    <p:sldId id="7733" r:id="rId25"/>
    <p:sldId id="300" r:id="rId26"/>
    <p:sldId id="772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13/03/2023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6.xml"/><Relationship Id="rId18" Type="http://schemas.openxmlformats.org/officeDocument/2006/relationships/slide" Target="slide8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5.xml"/><Relationship Id="rId17" Type="http://schemas.openxmlformats.org/officeDocument/2006/relationships/slide" Target="slide2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7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4.xml"/><Relationship Id="rId14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3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59">
            <a:extLst>
              <a:ext uri="{FF2B5EF4-FFF2-40B4-BE49-F238E27FC236}">
                <a16:creationId xmlns:a16="http://schemas.microsoft.com/office/drawing/2014/main" id="{48E1A0C5-2226-CD18-95EF-DEDA8CC9A4AE}"/>
              </a:ext>
            </a:extLst>
          </p:cNvPr>
          <p:cNvSpPr/>
          <p:nvPr/>
        </p:nvSpPr>
        <p:spPr>
          <a:xfrm>
            <a:off x="1182757" y="327992"/>
            <a:ext cx="10058399" cy="5284450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custGeom>
                    <a:avLst/>
                    <a:gdLst>
                      <a:gd name="connsiteX0" fmla="*/ 0 w 10058399"/>
                      <a:gd name="connsiteY0" fmla="*/ 880742 h 5284450"/>
                      <a:gd name="connsiteX1" fmla="*/ 870192 w 10058399"/>
                      <a:gd name="connsiteY1" fmla="*/ 0 h 5284450"/>
                      <a:gd name="connsiteX2" fmla="*/ 1563360 w 10058399"/>
                      <a:gd name="connsiteY2" fmla="*/ 0 h 5284450"/>
                      <a:gd name="connsiteX3" fmla="*/ 2256529 w 10058399"/>
                      <a:gd name="connsiteY3" fmla="*/ 0 h 5284450"/>
                      <a:gd name="connsiteX4" fmla="*/ 2949696 w 10058399"/>
                      <a:gd name="connsiteY4" fmla="*/ 0 h 5284450"/>
                      <a:gd name="connsiteX5" fmla="*/ 3476504 w 10058399"/>
                      <a:gd name="connsiteY5" fmla="*/ 0 h 5284450"/>
                      <a:gd name="connsiteX6" fmla="*/ 4336032 w 10058399"/>
                      <a:gd name="connsiteY6" fmla="*/ 0 h 5284450"/>
                      <a:gd name="connsiteX7" fmla="*/ 4862840 w 10058399"/>
                      <a:gd name="connsiteY7" fmla="*/ 0 h 5284450"/>
                      <a:gd name="connsiteX8" fmla="*/ 5306467 w 10058399"/>
                      <a:gd name="connsiteY8" fmla="*/ 0 h 5284450"/>
                      <a:gd name="connsiteX9" fmla="*/ 5999634 w 10058399"/>
                      <a:gd name="connsiteY9" fmla="*/ 0 h 5284450"/>
                      <a:gd name="connsiteX10" fmla="*/ 6692803 w 10058399"/>
                      <a:gd name="connsiteY10" fmla="*/ 0 h 5284450"/>
                      <a:gd name="connsiteX11" fmla="*/ 7552331 w 10058399"/>
                      <a:gd name="connsiteY11" fmla="*/ 0 h 5284450"/>
                      <a:gd name="connsiteX12" fmla="*/ 8162319 w 10058399"/>
                      <a:gd name="connsiteY12" fmla="*/ 0 h 5284450"/>
                      <a:gd name="connsiteX13" fmla="*/ 9188207 w 10058399"/>
                      <a:gd name="connsiteY13" fmla="*/ 0 h 5284450"/>
                      <a:gd name="connsiteX14" fmla="*/ 10058400 w 10058399"/>
                      <a:gd name="connsiteY14" fmla="*/ 880742 h 5284450"/>
                      <a:gd name="connsiteX15" fmla="*/ 10058399 w 10058399"/>
                      <a:gd name="connsiteY15" fmla="*/ 4403708 h 5284450"/>
                      <a:gd name="connsiteX16" fmla="*/ 9188206 w 10058399"/>
                      <a:gd name="connsiteY16" fmla="*/ 5284451 h 5284450"/>
                      <a:gd name="connsiteX17" fmla="*/ 8328677 w 10058399"/>
                      <a:gd name="connsiteY17" fmla="*/ 5284451 h 5284450"/>
                      <a:gd name="connsiteX18" fmla="*/ 7635510 w 10058399"/>
                      <a:gd name="connsiteY18" fmla="*/ 5284451 h 5284450"/>
                      <a:gd name="connsiteX19" fmla="*/ 7191882 w 10058399"/>
                      <a:gd name="connsiteY19" fmla="*/ 5284451 h 5284450"/>
                      <a:gd name="connsiteX20" fmla="*/ 6748255 w 10058399"/>
                      <a:gd name="connsiteY20" fmla="*/ 5284451 h 5284450"/>
                      <a:gd name="connsiteX21" fmla="*/ 5888727 w 10058399"/>
                      <a:gd name="connsiteY21" fmla="*/ 5284451 h 5284450"/>
                      <a:gd name="connsiteX22" fmla="*/ 5112379 w 10058399"/>
                      <a:gd name="connsiteY22" fmla="*/ 5284451 h 5284450"/>
                      <a:gd name="connsiteX23" fmla="*/ 4419211 w 10058399"/>
                      <a:gd name="connsiteY23" fmla="*/ 5284450 h 5284450"/>
                      <a:gd name="connsiteX24" fmla="*/ 3642863 w 10058399"/>
                      <a:gd name="connsiteY24" fmla="*/ 5284450 h 5284450"/>
                      <a:gd name="connsiteX25" fmla="*/ 3032876 w 10058399"/>
                      <a:gd name="connsiteY25" fmla="*/ 5284450 h 5284450"/>
                      <a:gd name="connsiteX26" fmla="*/ 2256527 w 10058399"/>
                      <a:gd name="connsiteY26" fmla="*/ 5284450 h 5284450"/>
                      <a:gd name="connsiteX27" fmla="*/ 1563360 w 10058399"/>
                      <a:gd name="connsiteY27" fmla="*/ 5284450 h 5284450"/>
                      <a:gd name="connsiteX28" fmla="*/ 870192 w 10058399"/>
                      <a:gd name="connsiteY28" fmla="*/ 5284450 h 5284450"/>
                      <a:gd name="connsiteX29" fmla="*/ 0 w 10058399"/>
                      <a:gd name="connsiteY29" fmla="*/ 4403707 h 5284450"/>
                      <a:gd name="connsiteX30" fmla="*/ 0 w 10058399"/>
                      <a:gd name="connsiteY30" fmla="*/ 3804803 h 5284450"/>
                      <a:gd name="connsiteX31" fmla="*/ 0 w 10058399"/>
                      <a:gd name="connsiteY31" fmla="*/ 3205899 h 5284450"/>
                      <a:gd name="connsiteX32" fmla="*/ 0 w 10058399"/>
                      <a:gd name="connsiteY32" fmla="*/ 2430847 h 5284450"/>
                      <a:gd name="connsiteX33" fmla="*/ 0 w 10058399"/>
                      <a:gd name="connsiteY33" fmla="*/ 1761483 h 5284450"/>
                      <a:gd name="connsiteX34" fmla="*/ 0 w 10058399"/>
                      <a:gd name="connsiteY34" fmla="*/ 880742 h 5284450"/>
                      <a:gd name="connsiteX0" fmla="*/ 0 w 10058399"/>
                      <a:gd name="connsiteY0" fmla="*/ 880742 h 5284450"/>
                      <a:gd name="connsiteX1" fmla="*/ 870192 w 10058399"/>
                      <a:gd name="connsiteY1" fmla="*/ 0 h 5284450"/>
                      <a:gd name="connsiteX2" fmla="*/ 1646541 w 10058399"/>
                      <a:gd name="connsiteY2" fmla="*/ 0 h 5284450"/>
                      <a:gd name="connsiteX3" fmla="*/ 2090168 w 10058399"/>
                      <a:gd name="connsiteY3" fmla="*/ 0 h 5284450"/>
                      <a:gd name="connsiteX4" fmla="*/ 2533796 w 10058399"/>
                      <a:gd name="connsiteY4" fmla="*/ 0 h 5284450"/>
                      <a:gd name="connsiteX5" fmla="*/ 3060603 w 10058399"/>
                      <a:gd name="connsiteY5" fmla="*/ 0 h 5284450"/>
                      <a:gd name="connsiteX6" fmla="*/ 3920130 w 10058399"/>
                      <a:gd name="connsiteY6" fmla="*/ 0 h 5284450"/>
                      <a:gd name="connsiteX7" fmla="*/ 4530119 w 10058399"/>
                      <a:gd name="connsiteY7" fmla="*/ 0 h 5284450"/>
                      <a:gd name="connsiteX8" fmla="*/ 4973746 w 10058399"/>
                      <a:gd name="connsiteY8" fmla="*/ 0 h 5284450"/>
                      <a:gd name="connsiteX9" fmla="*/ 5417374 w 10058399"/>
                      <a:gd name="connsiteY9" fmla="*/ 0 h 5284450"/>
                      <a:gd name="connsiteX10" fmla="*/ 6027361 w 10058399"/>
                      <a:gd name="connsiteY10" fmla="*/ 0 h 5284450"/>
                      <a:gd name="connsiteX11" fmla="*/ 6554169 w 10058399"/>
                      <a:gd name="connsiteY11" fmla="*/ 0 h 5284450"/>
                      <a:gd name="connsiteX12" fmla="*/ 7164157 w 10058399"/>
                      <a:gd name="connsiteY12" fmla="*/ 0 h 5284450"/>
                      <a:gd name="connsiteX13" fmla="*/ 7690965 w 10058399"/>
                      <a:gd name="connsiteY13" fmla="*/ 0 h 5284450"/>
                      <a:gd name="connsiteX14" fmla="*/ 8384132 w 10058399"/>
                      <a:gd name="connsiteY14" fmla="*/ 0 h 5284450"/>
                      <a:gd name="connsiteX15" fmla="*/ 9188207 w 10058399"/>
                      <a:gd name="connsiteY15" fmla="*/ 0 h 5284450"/>
                      <a:gd name="connsiteX16" fmla="*/ 10058400 w 10058399"/>
                      <a:gd name="connsiteY16" fmla="*/ 880742 h 5284450"/>
                      <a:gd name="connsiteX17" fmla="*/ 10058399 w 10058399"/>
                      <a:gd name="connsiteY17" fmla="*/ 4403708 h 5284450"/>
                      <a:gd name="connsiteX18" fmla="*/ 9188206 w 10058399"/>
                      <a:gd name="connsiteY18" fmla="*/ 5284451 h 5284450"/>
                      <a:gd name="connsiteX19" fmla="*/ 8495038 w 10058399"/>
                      <a:gd name="connsiteY19" fmla="*/ 5284451 h 5284450"/>
                      <a:gd name="connsiteX20" fmla="*/ 7801871 w 10058399"/>
                      <a:gd name="connsiteY20" fmla="*/ 5284451 h 5284450"/>
                      <a:gd name="connsiteX21" fmla="*/ 7108702 w 10058399"/>
                      <a:gd name="connsiteY21" fmla="*/ 5284451 h 5284450"/>
                      <a:gd name="connsiteX22" fmla="*/ 6415535 w 10058399"/>
                      <a:gd name="connsiteY22" fmla="*/ 5284451 h 5284450"/>
                      <a:gd name="connsiteX23" fmla="*/ 5971907 w 10058399"/>
                      <a:gd name="connsiteY23" fmla="*/ 5284451 h 5284450"/>
                      <a:gd name="connsiteX24" fmla="*/ 5112379 w 10058399"/>
                      <a:gd name="connsiteY24" fmla="*/ 5284451 h 5284450"/>
                      <a:gd name="connsiteX25" fmla="*/ 4252851 w 10058399"/>
                      <a:gd name="connsiteY25" fmla="*/ 5284450 h 5284450"/>
                      <a:gd name="connsiteX26" fmla="*/ 3642863 w 10058399"/>
                      <a:gd name="connsiteY26" fmla="*/ 5284450 h 5284450"/>
                      <a:gd name="connsiteX27" fmla="*/ 2866516 w 10058399"/>
                      <a:gd name="connsiteY27" fmla="*/ 5284450 h 5284450"/>
                      <a:gd name="connsiteX28" fmla="*/ 2173348 w 10058399"/>
                      <a:gd name="connsiteY28" fmla="*/ 5284450 h 5284450"/>
                      <a:gd name="connsiteX29" fmla="*/ 1646540 w 10058399"/>
                      <a:gd name="connsiteY29" fmla="*/ 5284450 h 5284450"/>
                      <a:gd name="connsiteX30" fmla="*/ 870192 w 10058399"/>
                      <a:gd name="connsiteY30" fmla="*/ 5284450 h 5284450"/>
                      <a:gd name="connsiteX31" fmla="*/ 0 w 10058399"/>
                      <a:gd name="connsiteY31" fmla="*/ 4403707 h 5284450"/>
                      <a:gd name="connsiteX32" fmla="*/ 0 w 10058399"/>
                      <a:gd name="connsiteY32" fmla="*/ 3663884 h 5284450"/>
                      <a:gd name="connsiteX33" fmla="*/ 0 w 10058399"/>
                      <a:gd name="connsiteY33" fmla="*/ 2959292 h 5284450"/>
                      <a:gd name="connsiteX34" fmla="*/ 0 w 10058399"/>
                      <a:gd name="connsiteY34" fmla="*/ 2325157 h 5284450"/>
                      <a:gd name="connsiteX35" fmla="*/ 0 w 10058399"/>
                      <a:gd name="connsiteY35" fmla="*/ 1691024 h 5284450"/>
                      <a:gd name="connsiteX36" fmla="*/ 0 w 10058399"/>
                      <a:gd name="connsiteY36" fmla="*/ 880742 h 52844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058399" h="5284450" fill="none" extrusionOk="0">
                        <a:moveTo>
                          <a:pt x="0" y="880742"/>
                        </a:moveTo>
                        <a:cubicBezTo>
                          <a:pt x="-34497" y="423438"/>
                          <a:pt x="412842" y="6834"/>
                          <a:pt x="870192" y="0"/>
                        </a:cubicBezTo>
                        <a:cubicBezTo>
                          <a:pt x="984741" y="-18549"/>
                          <a:pt x="1408471" y="43533"/>
                          <a:pt x="1563360" y="0"/>
                        </a:cubicBezTo>
                        <a:cubicBezTo>
                          <a:pt x="1699274" y="-36869"/>
                          <a:pt x="2090867" y="32614"/>
                          <a:pt x="2256529" y="0"/>
                        </a:cubicBezTo>
                        <a:cubicBezTo>
                          <a:pt x="2414051" y="-38729"/>
                          <a:pt x="2610247" y="24951"/>
                          <a:pt x="2949696" y="0"/>
                        </a:cubicBezTo>
                        <a:cubicBezTo>
                          <a:pt x="3249015" y="-29694"/>
                          <a:pt x="3245159" y="33306"/>
                          <a:pt x="3476504" y="0"/>
                        </a:cubicBezTo>
                        <a:cubicBezTo>
                          <a:pt x="3704690" y="-14757"/>
                          <a:pt x="4017621" y="23791"/>
                          <a:pt x="4336032" y="0"/>
                        </a:cubicBezTo>
                        <a:cubicBezTo>
                          <a:pt x="4617699" y="-20578"/>
                          <a:pt x="4719669" y="14547"/>
                          <a:pt x="4862840" y="0"/>
                        </a:cubicBezTo>
                        <a:cubicBezTo>
                          <a:pt x="5011983" y="-14400"/>
                          <a:pt x="5115880" y="62561"/>
                          <a:pt x="5306467" y="0"/>
                        </a:cubicBezTo>
                        <a:cubicBezTo>
                          <a:pt x="5492725" y="-122127"/>
                          <a:pt x="5718551" y="60321"/>
                          <a:pt x="5999634" y="0"/>
                        </a:cubicBezTo>
                        <a:cubicBezTo>
                          <a:pt x="6258427" y="-69870"/>
                          <a:pt x="6388635" y="-9781"/>
                          <a:pt x="6692803" y="0"/>
                        </a:cubicBezTo>
                        <a:cubicBezTo>
                          <a:pt x="7004269" y="263"/>
                          <a:pt x="7273519" y="90028"/>
                          <a:pt x="7552331" y="0"/>
                        </a:cubicBezTo>
                        <a:cubicBezTo>
                          <a:pt x="7824785" y="-131225"/>
                          <a:pt x="7958096" y="-35256"/>
                          <a:pt x="8162319" y="0"/>
                        </a:cubicBezTo>
                        <a:cubicBezTo>
                          <a:pt x="8403003" y="25231"/>
                          <a:pt x="8964744" y="142900"/>
                          <a:pt x="9188207" y="0"/>
                        </a:cubicBezTo>
                        <a:cubicBezTo>
                          <a:pt x="9779365" y="25751"/>
                          <a:pt x="10071630" y="305555"/>
                          <a:pt x="10058400" y="880742"/>
                        </a:cubicBezTo>
                        <a:cubicBezTo>
                          <a:pt x="10066947" y="2230041"/>
                          <a:pt x="9929352" y="3294610"/>
                          <a:pt x="10058399" y="4403708"/>
                        </a:cubicBezTo>
                        <a:cubicBezTo>
                          <a:pt x="10052898" y="4857540"/>
                          <a:pt x="9655757" y="5339149"/>
                          <a:pt x="9188206" y="5284451"/>
                        </a:cubicBezTo>
                        <a:cubicBezTo>
                          <a:pt x="9042715" y="5389872"/>
                          <a:pt x="8652626" y="5186678"/>
                          <a:pt x="8328677" y="5284451"/>
                        </a:cubicBezTo>
                        <a:cubicBezTo>
                          <a:pt x="7985646" y="5366326"/>
                          <a:pt x="7925988" y="5264660"/>
                          <a:pt x="7635510" y="5284451"/>
                        </a:cubicBezTo>
                        <a:cubicBezTo>
                          <a:pt x="7372115" y="5310902"/>
                          <a:pt x="7327162" y="5240035"/>
                          <a:pt x="7191882" y="5284451"/>
                        </a:cubicBezTo>
                        <a:cubicBezTo>
                          <a:pt x="7085914" y="5340602"/>
                          <a:pt x="6925273" y="5246681"/>
                          <a:pt x="6748255" y="5284451"/>
                        </a:cubicBezTo>
                        <a:cubicBezTo>
                          <a:pt x="6548750" y="5315240"/>
                          <a:pt x="6216167" y="5259268"/>
                          <a:pt x="5888727" y="5284451"/>
                        </a:cubicBezTo>
                        <a:cubicBezTo>
                          <a:pt x="5568131" y="5290887"/>
                          <a:pt x="5399442" y="5208486"/>
                          <a:pt x="5112379" y="5284451"/>
                        </a:cubicBezTo>
                        <a:cubicBezTo>
                          <a:pt x="4816159" y="5321088"/>
                          <a:pt x="4677446" y="5239539"/>
                          <a:pt x="4419211" y="5284450"/>
                        </a:cubicBezTo>
                        <a:cubicBezTo>
                          <a:pt x="4178492" y="5377388"/>
                          <a:pt x="3811585" y="5181378"/>
                          <a:pt x="3642863" y="5284450"/>
                        </a:cubicBezTo>
                        <a:cubicBezTo>
                          <a:pt x="3403758" y="5409147"/>
                          <a:pt x="3170995" y="5243618"/>
                          <a:pt x="3032876" y="5284450"/>
                        </a:cubicBezTo>
                        <a:cubicBezTo>
                          <a:pt x="2868631" y="5417310"/>
                          <a:pt x="2561675" y="5198866"/>
                          <a:pt x="2256527" y="5284450"/>
                        </a:cubicBezTo>
                        <a:cubicBezTo>
                          <a:pt x="1921151" y="5360643"/>
                          <a:pt x="1722804" y="5284038"/>
                          <a:pt x="1563360" y="5284450"/>
                        </a:cubicBezTo>
                        <a:cubicBezTo>
                          <a:pt x="1343860" y="5383902"/>
                          <a:pt x="1098168" y="5247621"/>
                          <a:pt x="870192" y="5284450"/>
                        </a:cubicBezTo>
                        <a:cubicBezTo>
                          <a:pt x="375685" y="5157173"/>
                          <a:pt x="65275" y="4948616"/>
                          <a:pt x="0" y="4403707"/>
                        </a:cubicBezTo>
                        <a:cubicBezTo>
                          <a:pt x="-36494" y="4228728"/>
                          <a:pt x="34343" y="4047987"/>
                          <a:pt x="0" y="3804803"/>
                        </a:cubicBezTo>
                        <a:cubicBezTo>
                          <a:pt x="-20994" y="3525201"/>
                          <a:pt x="49452" y="3322211"/>
                          <a:pt x="0" y="3205899"/>
                        </a:cubicBezTo>
                        <a:cubicBezTo>
                          <a:pt x="-70317" y="3051938"/>
                          <a:pt x="59045" y="2756724"/>
                          <a:pt x="0" y="2430847"/>
                        </a:cubicBezTo>
                        <a:cubicBezTo>
                          <a:pt x="-48577" y="2117025"/>
                          <a:pt x="45558" y="2064044"/>
                          <a:pt x="0" y="1761483"/>
                        </a:cubicBezTo>
                        <a:cubicBezTo>
                          <a:pt x="-67214" y="1477801"/>
                          <a:pt x="138846" y="1105697"/>
                          <a:pt x="0" y="880742"/>
                        </a:cubicBezTo>
                        <a:close/>
                      </a:path>
                      <a:path w="10058399" h="5284450" stroke="0" extrusionOk="0">
                        <a:moveTo>
                          <a:pt x="0" y="880742"/>
                        </a:moveTo>
                        <a:cubicBezTo>
                          <a:pt x="-9526" y="405203"/>
                          <a:pt x="347111" y="-80685"/>
                          <a:pt x="870192" y="0"/>
                        </a:cubicBezTo>
                        <a:cubicBezTo>
                          <a:pt x="1055150" y="-123906"/>
                          <a:pt x="1374287" y="20379"/>
                          <a:pt x="1646541" y="0"/>
                        </a:cubicBezTo>
                        <a:cubicBezTo>
                          <a:pt x="1911063" y="-18075"/>
                          <a:pt x="1957232" y="33743"/>
                          <a:pt x="2090168" y="0"/>
                        </a:cubicBezTo>
                        <a:cubicBezTo>
                          <a:pt x="2234205" y="-29180"/>
                          <a:pt x="2410205" y="17526"/>
                          <a:pt x="2533796" y="0"/>
                        </a:cubicBezTo>
                        <a:cubicBezTo>
                          <a:pt x="2628927" y="-42439"/>
                          <a:pt x="2952735" y="27254"/>
                          <a:pt x="3060603" y="0"/>
                        </a:cubicBezTo>
                        <a:cubicBezTo>
                          <a:pt x="3216431" y="-23128"/>
                          <a:pt x="3779482" y="76159"/>
                          <a:pt x="3920130" y="0"/>
                        </a:cubicBezTo>
                        <a:cubicBezTo>
                          <a:pt x="4117045" y="-99259"/>
                          <a:pt x="4260779" y="27184"/>
                          <a:pt x="4530119" y="0"/>
                        </a:cubicBezTo>
                        <a:cubicBezTo>
                          <a:pt x="4816924" y="-57681"/>
                          <a:pt x="4851627" y="66036"/>
                          <a:pt x="4973746" y="0"/>
                        </a:cubicBezTo>
                        <a:cubicBezTo>
                          <a:pt x="5115079" y="-23391"/>
                          <a:pt x="5321021" y="7152"/>
                          <a:pt x="5417374" y="0"/>
                        </a:cubicBezTo>
                        <a:cubicBezTo>
                          <a:pt x="5501618" y="-55677"/>
                          <a:pt x="5925500" y="72611"/>
                          <a:pt x="6027361" y="0"/>
                        </a:cubicBezTo>
                        <a:cubicBezTo>
                          <a:pt x="6178498" y="-59434"/>
                          <a:pt x="6444413" y="35349"/>
                          <a:pt x="6554169" y="0"/>
                        </a:cubicBezTo>
                        <a:cubicBezTo>
                          <a:pt x="6651379" y="12167"/>
                          <a:pt x="6856072" y="38528"/>
                          <a:pt x="7164157" y="0"/>
                        </a:cubicBezTo>
                        <a:cubicBezTo>
                          <a:pt x="7441192" y="-76751"/>
                          <a:pt x="7492914" y="32811"/>
                          <a:pt x="7690965" y="0"/>
                        </a:cubicBezTo>
                        <a:cubicBezTo>
                          <a:pt x="7943100" y="14405"/>
                          <a:pt x="8054988" y="73002"/>
                          <a:pt x="8384132" y="0"/>
                        </a:cubicBezTo>
                        <a:cubicBezTo>
                          <a:pt x="8777225" y="-38987"/>
                          <a:pt x="8920424" y="42793"/>
                          <a:pt x="9188207" y="0"/>
                        </a:cubicBezTo>
                        <a:cubicBezTo>
                          <a:pt x="9719480" y="-21016"/>
                          <a:pt x="10164841" y="447533"/>
                          <a:pt x="10058400" y="880742"/>
                        </a:cubicBezTo>
                        <a:cubicBezTo>
                          <a:pt x="9816960" y="2109608"/>
                          <a:pt x="9595859" y="3177401"/>
                          <a:pt x="10058399" y="4403708"/>
                        </a:cubicBezTo>
                        <a:cubicBezTo>
                          <a:pt x="10186021" y="4819113"/>
                          <a:pt x="9666092" y="5240524"/>
                          <a:pt x="9188206" y="5284451"/>
                        </a:cubicBezTo>
                        <a:cubicBezTo>
                          <a:pt x="8950403" y="5325526"/>
                          <a:pt x="8643900" y="5204038"/>
                          <a:pt x="8495038" y="5284451"/>
                        </a:cubicBezTo>
                        <a:cubicBezTo>
                          <a:pt x="8359276" y="5328714"/>
                          <a:pt x="7971147" y="5296720"/>
                          <a:pt x="7801871" y="5284451"/>
                        </a:cubicBezTo>
                        <a:cubicBezTo>
                          <a:pt x="7681552" y="5310203"/>
                          <a:pt x="7308989" y="5174631"/>
                          <a:pt x="7108702" y="5284451"/>
                        </a:cubicBezTo>
                        <a:cubicBezTo>
                          <a:pt x="6867485" y="5373225"/>
                          <a:pt x="6691210" y="5294255"/>
                          <a:pt x="6415535" y="5284451"/>
                        </a:cubicBezTo>
                        <a:cubicBezTo>
                          <a:pt x="6182945" y="5333892"/>
                          <a:pt x="6080376" y="5252119"/>
                          <a:pt x="5971907" y="5284451"/>
                        </a:cubicBezTo>
                        <a:cubicBezTo>
                          <a:pt x="5873916" y="5297490"/>
                          <a:pt x="5522780" y="5285143"/>
                          <a:pt x="5112379" y="5284451"/>
                        </a:cubicBezTo>
                        <a:cubicBezTo>
                          <a:pt x="4695804" y="5313786"/>
                          <a:pt x="4603994" y="5191029"/>
                          <a:pt x="4252851" y="5284450"/>
                        </a:cubicBezTo>
                        <a:cubicBezTo>
                          <a:pt x="3925771" y="5322038"/>
                          <a:pt x="3903485" y="5266852"/>
                          <a:pt x="3642863" y="5284450"/>
                        </a:cubicBezTo>
                        <a:cubicBezTo>
                          <a:pt x="3364484" y="5272744"/>
                          <a:pt x="3060411" y="5255764"/>
                          <a:pt x="2866516" y="5284450"/>
                        </a:cubicBezTo>
                        <a:cubicBezTo>
                          <a:pt x="2626019" y="5318207"/>
                          <a:pt x="2482357" y="5263327"/>
                          <a:pt x="2173348" y="5284450"/>
                        </a:cubicBezTo>
                        <a:cubicBezTo>
                          <a:pt x="1830311" y="5304996"/>
                          <a:pt x="1845853" y="5228728"/>
                          <a:pt x="1646540" y="5284450"/>
                        </a:cubicBezTo>
                        <a:cubicBezTo>
                          <a:pt x="1414115" y="5328267"/>
                          <a:pt x="1219673" y="5201679"/>
                          <a:pt x="870192" y="5284450"/>
                        </a:cubicBezTo>
                        <a:cubicBezTo>
                          <a:pt x="191141" y="5274423"/>
                          <a:pt x="-91694" y="4872552"/>
                          <a:pt x="0" y="4403707"/>
                        </a:cubicBezTo>
                        <a:cubicBezTo>
                          <a:pt x="-28688" y="4194671"/>
                          <a:pt x="85280" y="3863484"/>
                          <a:pt x="0" y="3663884"/>
                        </a:cubicBezTo>
                        <a:cubicBezTo>
                          <a:pt x="-103989" y="3474253"/>
                          <a:pt x="74208" y="3270612"/>
                          <a:pt x="0" y="2959292"/>
                        </a:cubicBezTo>
                        <a:cubicBezTo>
                          <a:pt x="-73652" y="2732602"/>
                          <a:pt x="75904" y="2577094"/>
                          <a:pt x="0" y="2325157"/>
                        </a:cubicBezTo>
                        <a:cubicBezTo>
                          <a:pt x="-40329" y="2070905"/>
                          <a:pt x="-11768" y="2018674"/>
                          <a:pt x="0" y="1691024"/>
                        </a:cubicBezTo>
                        <a:cubicBezTo>
                          <a:pt x="17408" y="1386481"/>
                          <a:pt x="18132" y="1150567"/>
                          <a:pt x="0" y="880742"/>
                        </a:cubicBezTo>
                        <a:close/>
                      </a:path>
                      <a:path w="10058399" h="5284450" fill="none" stroke="0" extrusionOk="0">
                        <a:moveTo>
                          <a:pt x="0" y="880742"/>
                        </a:moveTo>
                        <a:cubicBezTo>
                          <a:pt x="-79389" y="574369"/>
                          <a:pt x="386643" y="-64097"/>
                          <a:pt x="870192" y="0"/>
                        </a:cubicBezTo>
                        <a:cubicBezTo>
                          <a:pt x="1025363" y="-50626"/>
                          <a:pt x="1398352" y="46902"/>
                          <a:pt x="1563360" y="0"/>
                        </a:cubicBezTo>
                        <a:cubicBezTo>
                          <a:pt x="1727494" y="8631"/>
                          <a:pt x="2060516" y="8213"/>
                          <a:pt x="2256529" y="0"/>
                        </a:cubicBezTo>
                        <a:cubicBezTo>
                          <a:pt x="2436369" y="-41196"/>
                          <a:pt x="2701843" y="43509"/>
                          <a:pt x="2949696" y="0"/>
                        </a:cubicBezTo>
                        <a:cubicBezTo>
                          <a:pt x="3248341" y="-7608"/>
                          <a:pt x="3250779" y="37427"/>
                          <a:pt x="3476504" y="0"/>
                        </a:cubicBezTo>
                        <a:cubicBezTo>
                          <a:pt x="3669716" y="-40695"/>
                          <a:pt x="4133979" y="44573"/>
                          <a:pt x="4336032" y="0"/>
                        </a:cubicBezTo>
                        <a:cubicBezTo>
                          <a:pt x="4602039" y="-61582"/>
                          <a:pt x="4684148" y="6448"/>
                          <a:pt x="4862840" y="0"/>
                        </a:cubicBezTo>
                        <a:cubicBezTo>
                          <a:pt x="5000568" y="18957"/>
                          <a:pt x="5102950" y="34890"/>
                          <a:pt x="5306467" y="0"/>
                        </a:cubicBezTo>
                        <a:cubicBezTo>
                          <a:pt x="5455761" y="-58956"/>
                          <a:pt x="5702578" y="29088"/>
                          <a:pt x="5999634" y="0"/>
                        </a:cubicBezTo>
                        <a:cubicBezTo>
                          <a:pt x="6218117" y="-91757"/>
                          <a:pt x="6353293" y="24961"/>
                          <a:pt x="6692803" y="0"/>
                        </a:cubicBezTo>
                        <a:cubicBezTo>
                          <a:pt x="7066456" y="-21343"/>
                          <a:pt x="7350093" y="73096"/>
                          <a:pt x="7552331" y="0"/>
                        </a:cubicBezTo>
                        <a:cubicBezTo>
                          <a:pt x="7830190" y="-49103"/>
                          <a:pt x="7975298" y="-21207"/>
                          <a:pt x="8162319" y="0"/>
                        </a:cubicBezTo>
                        <a:cubicBezTo>
                          <a:pt x="8285639" y="-48831"/>
                          <a:pt x="8960581" y="125893"/>
                          <a:pt x="9188207" y="0"/>
                        </a:cubicBezTo>
                        <a:cubicBezTo>
                          <a:pt x="9538976" y="104117"/>
                          <a:pt x="10060682" y="377596"/>
                          <a:pt x="10058400" y="880742"/>
                        </a:cubicBezTo>
                        <a:cubicBezTo>
                          <a:pt x="10117582" y="2310767"/>
                          <a:pt x="9873098" y="3161360"/>
                          <a:pt x="10058399" y="4403708"/>
                        </a:cubicBezTo>
                        <a:cubicBezTo>
                          <a:pt x="9978129" y="4912824"/>
                          <a:pt x="9643180" y="5282756"/>
                          <a:pt x="9188206" y="5284451"/>
                        </a:cubicBezTo>
                        <a:cubicBezTo>
                          <a:pt x="8951006" y="5392910"/>
                          <a:pt x="8725418" y="5166926"/>
                          <a:pt x="8328677" y="5284451"/>
                        </a:cubicBezTo>
                        <a:cubicBezTo>
                          <a:pt x="8014133" y="5356905"/>
                          <a:pt x="7882979" y="5235832"/>
                          <a:pt x="7635510" y="5284451"/>
                        </a:cubicBezTo>
                        <a:cubicBezTo>
                          <a:pt x="7388023" y="5329650"/>
                          <a:pt x="7279705" y="5225520"/>
                          <a:pt x="7191882" y="5284451"/>
                        </a:cubicBezTo>
                        <a:cubicBezTo>
                          <a:pt x="7072848" y="5335648"/>
                          <a:pt x="6974798" y="5260925"/>
                          <a:pt x="6748255" y="5284451"/>
                        </a:cubicBezTo>
                        <a:cubicBezTo>
                          <a:pt x="6610796" y="5243897"/>
                          <a:pt x="6218161" y="5200237"/>
                          <a:pt x="5888727" y="5284451"/>
                        </a:cubicBezTo>
                        <a:cubicBezTo>
                          <a:pt x="5557729" y="5295376"/>
                          <a:pt x="5442231" y="5252710"/>
                          <a:pt x="5112379" y="5284451"/>
                        </a:cubicBezTo>
                        <a:cubicBezTo>
                          <a:pt x="4817707" y="5367629"/>
                          <a:pt x="4623293" y="5221909"/>
                          <a:pt x="4419211" y="5284450"/>
                        </a:cubicBezTo>
                        <a:cubicBezTo>
                          <a:pt x="4214827" y="5326366"/>
                          <a:pt x="3835334" y="5190080"/>
                          <a:pt x="3642863" y="5284450"/>
                        </a:cubicBezTo>
                        <a:cubicBezTo>
                          <a:pt x="3485427" y="5350741"/>
                          <a:pt x="3160390" y="5223244"/>
                          <a:pt x="3032876" y="5284450"/>
                        </a:cubicBezTo>
                        <a:cubicBezTo>
                          <a:pt x="2853866" y="5332320"/>
                          <a:pt x="2575247" y="5158784"/>
                          <a:pt x="2256527" y="5284450"/>
                        </a:cubicBezTo>
                        <a:cubicBezTo>
                          <a:pt x="1915295" y="5325670"/>
                          <a:pt x="1744970" y="5222480"/>
                          <a:pt x="1563360" y="5284450"/>
                        </a:cubicBezTo>
                        <a:cubicBezTo>
                          <a:pt x="1378012" y="5350877"/>
                          <a:pt x="1131726" y="5238701"/>
                          <a:pt x="870192" y="5284450"/>
                        </a:cubicBezTo>
                        <a:cubicBezTo>
                          <a:pt x="406137" y="5085936"/>
                          <a:pt x="117507" y="4910009"/>
                          <a:pt x="0" y="4403707"/>
                        </a:cubicBezTo>
                        <a:cubicBezTo>
                          <a:pt x="-44199" y="4240149"/>
                          <a:pt x="56787" y="4099938"/>
                          <a:pt x="0" y="3804803"/>
                        </a:cubicBezTo>
                        <a:cubicBezTo>
                          <a:pt x="-64376" y="3522032"/>
                          <a:pt x="33376" y="3327429"/>
                          <a:pt x="0" y="3205899"/>
                        </a:cubicBezTo>
                        <a:cubicBezTo>
                          <a:pt x="9431" y="3029397"/>
                          <a:pt x="70132" y="2714715"/>
                          <a:pt x="0" y="2430847"/>
                        </a:cubicBezTo>
                        <a:cubicBezTo>
                          <a:pt x="-61589" y="2111761"/>
                          <a:pt x="88039" y="2067146"/>
                          <a:pt x="0" y="1761483"/>
                        </a:cubicBezTo>
                        <a:cubicBezTo>
                          <a:pt x="1406" y="1502806"/>
                          <a:pt x="66843" y="1165827"/>
                          <a:pt x="0" y="88074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163DE7ED-965B-73A9-88BC-4E2C3A39F0D4}"/>
              </a:ext>
            </a:extLst>
          </p:cNvPr>
          <p:cNvSpPr txBox="1"/>
          <p:nvPr/>
        </p:nvSpPr>
        <p:spPr>
          <a:xfrm>
            <a:off x="1639958" y="1575591"/>
            <a:ext cx="89849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ExtraBold" pitchFamily="2" charset="0"/>
                <a:ea typeface="Cambria" panose="02040503050406030204" pitchFamily="18" charset="0"/>
              </a:rPr>
              <a:t>CHÀO</a:t>
            </a:r>
            <a:r>
              <a:rPr kumimoji="0" lang="en-US" altLang="zh-CN" sz="5400" b="1" i="0" u="none" strike="noStrike" kern="1200" cap="none" spc="0" normalizeH="0" noProof="0" dirty="0">
                <a:ln w="127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 ExtraBold" pitchFamily="2" charset="0"/>
                <a:ea typeface="Cambria" panose="02040503050406030204" pitchFamily="18" charset="0"/>
              </a:rPr>
              <a:t>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>
                <a:ln w="12700">
                  <a:noFill/>
                </a:ln>
                <a:solidFill>
                  <a:srgbClr val="FF0000"/>
                </a:solidFill>
                <a:latin typeface="Dosis ExtraBold" pitchFamily="2" charset="0"/>
                <a:ea typeface="Cambria" panose="02040503050406030204" pitchFamily="18" charset="0"/>
              </a:rPr>
              <a:t>MÔN</a:t>
            </a:r>
            <a:r>
              <a:rPr lang="en-US" altLang="zh-CN" sz="5400" b="1" dirty="0">
                <a:ln w="12700">
                  <a:noFill/>
                </a:ln>
                <a:solidFill>
                  <a:srgbClr val="FF0000"/>
                </a:solidFill>
                <a:latin typeface="Dosis ExtraBold" pitchFamily="2" charset="0"/>
                <a:ea typeface="Cambria" panose="02040503050406030204" pitchFamily="18" charset="0"/>
              </a:rPr>
              <a:t> : TOÁN </a:t>
            </a:r>
            <a:endParaRPr kumimoji="0" lang="zh-CN" altLang="en-US" sz="5400" b="1" i="0" u="none" strike="noStrike" kern="1200" cap="none" spc="0" normalizeH="0" baseline="0" noProof="0" dirty="0">
              <a:ln w="12700">
                <a:noFill/>
              </a:ln>
              <a:solidFill>
                <a:srgbClr val="FF0000"/>
              </a:solidFill>
              <a:effectLst/>
              <a:uLnTx/>
              <a:uFillTx/>
              <a:latin typeface="Dosis ExtraBold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9469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</a:t>
            </a:r>
            <a:r>
              <a:rPr lang="en-US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7DBAEC-86E7-4013-A575-7F253C5EE240}"/>
              </a:ext>
            </a:extLst>
          </p:cNvPr>
          <p:cNvSpPr/>
          <p:nvPr/>
        </p:nvSpPr>
        <p:spPr>
          <a:xfrm>
            <a:off x="208514" y="548640"/>
            <a:ext cx="11613443" cy="512064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9CA5CA6E-54E4-1D79-7644-05445A92ECAE}"/>
              </a:ext>
            </a:extLst>
          </p:cNvPr>
          <p:cNvSpPr txBox="1"/>
          <p:nvPr/>
        </p:nvSpPr>
        <p:spPr>
          <a:xfrm>
            <a:off x="4409030" y="771584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en-US" altLang="zh-CN" sz="6000" b="1" dirty="0">
                <a:solidFill>
                  <a:srgbClr val="E11B49"/>
                </a:solidFill>
                <a:latin typeface="Calibri" panose="020F0502020204030204" pitchFamily="34" charset="0"/>
                <a:ea typeface="百变马丁" panose="02010601030101010101" pitchFamily="2" charset="-122"/>
                <a:cs typeface="Calibri" panose="020F0502020204030204" pitchFamily="34" charset="0"/>
              </a:rPr>
              <a:t>GHI NHỚ </a:t>
            </a:r>
            <a:endParaRPr lang="zh-CN" altLang="en-US" sz="6000" b="1" dirty="0">
              <a:solidFill>
                <a:srgbClr val="E11B49"/>
              </a:solidFill>
              <a:latin typeface="Calibri" panose="020F0502020204030204" pitchFamily="34" charset="0"/>
              <a:ea typeface="百变马丁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7CF18-030F-16BB-11B6-B2D8A7E23482}"/>
              </a:ext>
            </a:extLst>
          </p:cNvPr>
          <p:cNvSpPr txBox="1"/>
          <p:nvPr/>
        </p:nvSpPr>
        <p:spPr>
          <a:xfrm>
            <a:off x="1117600" y="2099251"/>
            <a:ext cx="9956800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1/ Khi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lần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lượt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trái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sang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phải</a:t>
            </a:r>
            <a:r>
              <a:rPr lang="fr-FR" sz="4400" dirty="0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ay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cao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đến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hàng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sz="4400" dirty="0" err="1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thấp</a:t>
            </a:r>
            <a:r>
              <a:rPr lang="fr-FR" sz="4400" dirty="0">
                <a:solidFill>
                  <a:srgbClr val="00206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4400" dirty="0">
              <a:solidFill>
                <a:srgbClr val="002060"/>
              </a:solidFill>
              <a:latin typeface="Bahnschrift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E32A5-2FF1-C5C9-08D4-965D1F80451B}"/>
              </a:ext>
            </a:extLst>
          </p:cNvPr>
          <p:cNvSpPr txBox="1"/>
          <p:nvPr/>
        </p:nvSpPr>
        <p:spPr>
          <a:xfrm>
            <a:off x="1117600" y="4006064"/>
            <a:ext cx="99568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2/ Khi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5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ta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đọc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trái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sang </a:t>
            </a:r>
            <a:r>
              <a:rPr lang="en-US" sz="4400" dirty="0" err="1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2060"/>
                </a:solidFill>
                <a:latin typeface="Bahnschrift Condensed" panose="020B0502040204020203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830642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905748" y="3209925"/>
            <a:ext cx="1276349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57 465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C7CC5D-5B20-5463-A54D-D3B995A88472}"/>
              </a:ext>
            </a:extLst>
          </p:cNvPr>
          <p:cNvSpPr/>
          <p:nvPr/>
        </p:nvSpPr>
        <p:spPr>
          <a:xfrm>
            <a:off x="7905748" y="4751310"/>
            <a:ext cx="1276349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50 602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bốn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C87FCC-8C68-EA15-F491-33347E892B22}"/>
              </a:ext>
            </a:extLst>
          </p:cNvPr>
          <p:cNvSpPr/>
          <p:nvPr/>
        </p:nvSpPr>
        <p:spPr>
          <a:xfrm>
            <a:off x="289278" y="36910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D9D73-08E7-912B-09EB-EAA0BB55839D}"/>
              </a:ext>
            </a:extLst>
          </p:cNvPr>
          <p:cNvSpPr txBox="1"/>
          <p:nvPr/>
        </p:nvSpPr>
        <p:spPr>
          <a:xfrm>
            <a:off x="831849" y="1893534"/>
            <a:ext cx="10853219" cy="3855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Biết cách đọc, viết các số có năm chữ số</a:t>
            </a:r>
            <a:r>
              <a:rPr lang="nl-NL" sz="4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Làm quen với tia số biểu diễn các số có năm chữ số. </a:t>
            </a:r>
            <a:r>
              <a:rPr lang="nl-NL" sz="4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Điền số vào tia số cho trước.</a:t>
            </a:r>
            <a:endParaRPr lang="en-US" sz="4400" dirty="0"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Biết phân tích cấu tạo số, đọc và viết được các số có năm chữ số</a:t>
            </a:r>
            <a:r>
              <a:rPr lang="nl-NL" sz="4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DAD81-ACD4-FE6E-479C-98FCA194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94" y="600430"/>
            <a:ext cx="4980864" cy="12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5279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2411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5" y="2404905"/>
            <a:ext cx="8161095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7605918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6" y="4586436"/>
            <a:ext cx="6790508" cy="1018772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mốt</a:t>
            </a:r>
            <a:endParaRPr lang="en-US" sz="40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530124" y="5803809"/>
            <a:ext cx="5699585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40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endParaRPr lang="en-US" sz="4000" dirty="0">
              <a:solidFill>
                <a:srgbClr val="0F5B4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528138" y="5246388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chẵn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bốn</a:t>
            </a: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9000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9999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9998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9876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mươi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5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vi-VN" sz="5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endParaRPr lang="en-US" sz="5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5472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5427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5420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1629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9126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21897B-866F-8DDF-8363-571B22F17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4CC920-4A0B-B72D-5A11-3CF7CBEBB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6FAC0A-5CD4-7ECC-EB0C-ED19B35973B1}"/>
              </a:ext>
            </a:extLst>
          </p:cNvPr>
          <p:cNvSpPr/>
          <p:nvPr/>
        </p:nvSpPr>
        <p:spPr>
          <a:xfrm>
            <a:off x="289278" y="36910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AEA4D9-BF42-B974-BB2A-D8A955D6896C}"/>
              </a:ext>
            </a:extLst>
          </p:cNvPr>
          <p:cNvSpPr txBox="1"/>
          <p:nvPr/>
        </p:nvSpPr>
        <p:spPr>
          <a:xfrm>
            <a:off x="831849" y="1893534"/>
            <a:ext cx="10853219" cy="3855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Biết cách đọc, viết các số có năm chữ số</a:t>
            </a:r>
            <a:r>
              <a:rPr lang="nl-NL" sz="4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Làm quen với tia số biểu diễn các số có năm chữ số. </a:t>
            </a:r>
            <a:r>
              <a:rPr lang="nl-NL" sz="4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Điền số vào tia số cho trước.</a:t>
            </a:r>
            <a:endParaRPr lang="en-US" sz="4400" dirty="0"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nl-NL" sz="44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Biết phân tích cấu tạo số, đọc và viết được các số có năm chữ số</a:t>
            </a:r>
            <a:r>
              <a:rPr lang="nl-NL" sz="4400" dirty="0"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7854C6-0C54-6B7C-A5CB-541BCFD2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694" y="600430"/>
            <a:ext cx="4980864" cy="129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5817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840</Words>
  <Application>Microsoft Office PowerPoint</Application>
  <PresentationFormat>Widescreen</PresentationFormat>
  <Paragraphs>146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Arial</vt:lpstr>
      <vt:lpstr>Bahnschrift Condensed</vt:lpstr>
      <vt:lpstr>Calibri</vt:lpstr>
      <vt:lpstr>Calibri Light</vt:lpstr>
      <vt:lpstr>Cambria</vt:lpstr>
      <vt:lpstr>Dosis ExtraBold</vt:lpstr>
      <vt:lpstr>SVN-Poky's</vt:lpstr>
      <vt:lpstr>Times New Roman</vt:lpstr>
      <vt:lpstr>UTM Avo</vt:lpstr>
      <vt:lpstr>字魂35号-经典雅黑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45</cp:revision>
  <dcterms:created xsi:type="dcterms:W3CDTF">2022-11-25T07:31:46Z</dcterms:created>
  <dcterms:modified xsi:type="dcterms:W3CDTF">2023-03-13T07:15:59Z</dcterms:modified>
</cp:coreProperties>
</file>