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 id="2147483733" r:id="rId2"/>
    <p:sldMasterId id="2147483758" r:id="rId3"/>
  </p:sldMasterIdLst>
  <p:notesMasterIdLst>
    <p:notesMasterId r:id="rId18"/>
  </p:notesMasterIdLst>
  <p:sldIdLst>
    <p:sldId id="378" r:id="rId4"/>
    <p:sldId id="354" r:id="rId5"/>
    <p:sldId id="403" r:id="rId6"/>
    <p:sldId id="381" r:id="rId7"/>
    <p:sldId id="357" r:id="rId8"/>
    <p:sldId id="404" r:id="rId9"/>
    <p:sldId id="322" r:id="rId10"/>
    <p:sldId id="406" r:id="rId11"/>
    <p:sldId id="405" r:id="rId12"/>
    <p:sldId id="407" r:id="rId13"/>
    <p:sldId id="410" r:id="rId14"/>
    <p:sldId id="409" r:id="rId15"/>
    <p:sldId id="408" r:id="rId16"/>
    <p:sldId id="332"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o Mai" initials="VM" lastIdx="1" clrIdx="0">
    <p:extLst>
      <p:ext uri="{19B8F6BF-5375-455C-9EA6-DF929625EA0E}">
        <p15:presenceInfo xmlns:p15="http://schemas.microsoft.com/office/powerpoint/2012/main" userId="bb34af7cd874810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CC"/>
    <a:srgbClr val="C39BE1"/>
    <a:srgbClr val="E1CCF0"/>
    <a:srgbClr val="FD6B6B"/>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0591" autoAdjust="0"/>
  </p:normalViewPr>
  <p:slideViewPr>
    <p:cSldViewPr snapToGrid="0">
      <p:cViewPr varScale="1">
        <p:scale>
          <a:sx n="82" d="100"/>
          <a:sy n="82" d="100"/>
        </p:scale>
        <p:origin x="720" y="6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481193-B7BC-4F19-B8BA-040BDD6AA6FC}" type="datetimeFigureOut">
              <a:rPr lang="vi-VN" smtClean="0"/>
              <a:t>12/03/2023</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DD7809-DC70-48FE-B706-602638D86A9B}" type="slidenum">
              <a:rPr lang="vi-VN" smtClean="0"/>
              <a:t>‹#›</a:t>
            </a:fld>
            <a:endParaRPr lang="vi-VN"/>
          </a:p>
        </p:txBody>
      </p:sp>
    </p:spTree>
    <p:extLst>
      <p:ext uri="{BB962C8B-B14F-4D97-AF65-F5344CB8AC3E}">
        <p14:creationId xmlns:p14="http://schemas.microsoft.com/office/powerpoint/2010/main" val="5015358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幻灯片图像占位符 1">
            <a:extLst>
              <a:ext uri="{FF2B5EF4-FFF2-40B4-BE49-F238E27FC236}">
                <a16:creationId xmlns:a16="http://schemas.microsoft.com/office/drawing/2014/main" id="{634F47B4-8871-452A-975C-505174AF31F3}"/>
              </a:ext>
            </a:extLst>
          </p:cNvPr>
          <p:cNvSpPr>
            <a:spLocks noGrp="1" noRot="1" noChangeAspect="1" noTextEdit="1"/>
          </p:cNvSpPr>
          <p:nvPr>
            <p:ph type="sldImg"/>
          </p:nvPr>
        </p:nvSpPr>
        <p:spPr>
          <a:xfrm>
            <a:off x="685800" y="1143000"/>
            <a:ext cx="5486400" cy="3086100"/>
          </a:xfrm>
          <a:ln/>
        </p:spPr>
      </p:sp>
      <p:sp>
        <p:nvSpPr>
          <p:cNvPr id="7171" name="备注占位符 2">
            <a:extLst>
              <a:ext uri="{FF2B5EF4-FFF2-40B4-BE49-F238E27FC236}">
                <a16:creationId xmlns:a16="http://schemas.microsoft.com/office/drawing/2014/main" id="{48D349EF-6D24-4BA1-9FA7-12B60CB6C6D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ndParaRPr>
          </a:p>
        </p:txBody>
      </p:sp>
      <p:sp>
        <p:nvSpPr>
          <p:cNvPr id="7172" name="灯片编号占位符 3">
            <a:extLst>
              <a:ext uri="{FF2B5EF4-FFF2-40B4-BE49-F238E27FC236}">
                <a16:creationId xmlns:a16="http://schemas.microsoft.com/office/drawing/2014/main" id="{373F62F6-30E0-47F7-8CB5-D972F5F6C36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4C243463-F0FF-4072-8843-7A8EC79CA774}" type="slidenum">
              <a:rPr kumimoji="0" lang="zh-CN" altLang="en-US" sz="1200" b="0" i="0" u="none" strike="noStrike" kern="1200" cap="none" spc="0" normalizeH="0" baseline="0" noProof="0">
                <a:ln>
                  <a:noFill/>
                </a:ln>
                <a:solidFill>
                  <a:prstClr val="black"/>
                </a:solidFill>
                <a:effectLst/>
                <a:uLnTx/>
                <a:uFillTx/>
                <a:latin typeface="Arial" panose="020B0604020202020204" pitchFamily="34" charset="0"/>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Arial" panose="020B0604020202020204" pitchFamily="34" charset="0"/>
              <a:ea typeface="等线" panose="02010600030101010101" pitchFamily="2" charset="-122"/>
              <a:cs typeface="+mn-cs"/>
            </a:endParaRPr>
          </a:p>
        </p:txBody>
      </p:sp>
    </p:spTree>
    <p:extLst>
      <p:ext uri="{BB962C8B-B14F-4D97-AF65-F5344CB8AC3E}">
        <p14:creationId xmlns:p14="http://schemas.microsoft.com/office/powerpoint/2010/main" val="9955192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幻灯片图像占位符 1">
            <a:extLst>
              <a:ext uri="{FF2B5EF4-FFF2-40B4-BE49-F238E27FC236}">
                <a16:creationId xmlns:a16="http://schemas.microsoft.com/office/drawing/2014/main" id="{634F47B4-8871-452A-975C-505174AF31F3}"/>
              </a:ext>
            </a:extLst>
          </p:cNvPr>
          <p:cNvSpPr>
            <a:spLocks noGrp="1" noRot="1" noChangeAspect="1" noTextEdit="1"/>
          </p:cNvSpPr>
          <p:nvPr>
            <p:ph type="sldImg"/>
          </p:nvPr>
        </p:nvSpPr>
        <p:spPr>
          <a:xfrm>
            <a:off x="685800" y="1143000"/>
            <a:ext cx="5486400" cy="3086100"/>
          </a:xfrm>
          <a:ln/>
        </p:spPr>
      </p:sp>
      <p:sp>
        <p:nvSpPr>
          <p:cNvPr id="7171" name="备注占位符 2">
            <a:extLst>
              <a:ext uri="{FF2B5EF4-FFF2-40B4-BE49-F238E27FC236}">
                <a16:creationId xmlns:a16="http://schemas.microsoft.com/office/drawing/2014/main" id="{48D349EF-6D24-4BA1-9FA7-12B60CB6C6D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ndParaRPr>
          </a:p>
        </p:txBody>
      </p:sp>
      <p:sp>
        <p:nvSpPr>
          <p:cNvPr id="7172" name="灯片编号占位符 3">
            <a:extLst>
              <a:ext uri="{FF2B5EF4-FFF2-40B4-BE49-F238E27FC236}">
                <a16:creationId xmlns:a16="http://schemas.microsoft.com/office/drawing/2014/main" id="{373F62F6-30E0-47F7-8CB5-D972F5F6C36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4C243463-F0FF-4072-8843-7A8EC79CA774}" type="slidenum">
              <a:rPr kumimoji="0" lang="zh-CN" altLang="en-US" sz="1200" b="0" i="0" u="none" strike="noStrike" kern="1200" cap="none" spc="0" normalizeH="0" baseline="0" noProof="0">
                <a:ln>
                  <a:noFill/>
                </a:ln>
                <a:solidFill>
                  <a:prstClr val="black"/>
                </a:solidFill>
                <a:effectLst/>
                <a:uLnTx/>
                <a:uFillTx/>
                <a:latin typeface="Arial" panose="020B0604020202020204" pitchFamily="34" charset="0"/>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Arial" panose="020B0604020202020204" pitchFamily="34" charset="0"/>
              <a:ea typeface="等线" panose="02010600030101010101" pitchFamily="2" charset="-122"/>
              <a:cs typeface="+mn-cs"/>
            </a:endParaRPr>
          </a:p>
        </p:txBody>
      </p:sp>
    </p:spTree>
    <p:extLst>
      <p:ext uri="{BB962C8B-B14F-4D97-AF65-F5344CB8AC3E}">
        <p14:creationId xmlns:p14="http://schemas.microsoft.com/office/powerpoint/2010/main" val="9955192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2309C3A-FBA4-4684-B69A-6375F40D084F}" type="datetimeFigureOut">
              <a:rPr lang="vi-VN" smtClean="0"/>
              <a:t>12/03/2023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655F1FA2-502E-4C75-A072-59281040665F}" type="slidenum">
              <a:rPr lang="vi-VN" smtClean="0"/>
              <a:t>‹#›</a:t>
            </a:fld>
            <a:endParaRPr lang="vi-VN"/>
          </a:p>
        </p:txBody>
      </p:sp>
    </p:spTree>
    <p:extLst>
      <p:ext uri="{BB962C8B-B14F-4D97-AF65-F5344CB8AC3E}">
        <p14:creationId xmlns:p14="http://schemas.microsoft.com/office/powerpoint/2010/main" val="29402525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309C3A-FBA4-4684-B69A-6375F40D084F}" type="datetimeFigureOut">
              <a:rPr lang="vi-VN" smtClean="0"/>
              <a:t>12/03/2023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655F1FA2-502E-4C75-A072-59281040665F}" type="slidenum">
              <a:rPr lang="vi-VN" smtClean="0"/>
              <a:t>‹#›</a:t>
            </a:fld>
            <a:endParaRPr lang="vi-VN"/>
          </a:p>
        </p:txBody>
      </p:sp>
    </p:spTree>
    <p:extLst>
      <p:ext uri="{BB962C8B-B14F-4D97-AF65-F5344CB8AC3E}">
        <p14:creationId xmlns:p14="http://schemas.microsoft.com/office/powerpoint/2010/main" val="2686543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309C3A-FBA4-4684-B69A-6375F40D084F}" type="datetimeFigureOut">
              <a:rPr lang="vi-VN" smtClean="0"/>
              <a:t>12/03/2023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655F1FA2-502E-4C75-A072-59281040665F}" type="slidenum">
              <a:rPr lang="vi-VN" smtClean="0"/>
              <a:t>‹#›</a:t>
            </a:fld>
            <a:endParaRPr lang="vi-VN"/>
          </a:p>
        </p:txBody>
      </p:sp>
    </p:spTree>
    <p:extLst>
      <p:ext uri="{BB962C8B-B14F-4D97-AF65-F5344CB8AC3E}">
        <p14:creationId xmlns:p14="http://schemas.microsoft.com/office/powerpoint/2010/main" val="23841155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内容">
    <p:spTree>
      <p:nvGrpSpPr>
        <p:cNvPr id="1" name=""/>
        <p:cNvGrpSpPr/>
        <p:nvPr/>
      </p:nvGrpSpPr>
      <p:grpSpPr>
        <a:xfrm>
          <a:off x="0" y="0"/>
          <a:ext cx="0" cy="0"/>
          <a:chOff x="0" y="0"/>
          <a:chExt cx="0" cy="0"/>
        </a:xfrm>
      </p:grpSpPr>
      <p:pic>
        <p:nvPicPr>
          <p:cNvPr id="2" name="图片 2">
            <a:extLst>
              <a:ext uri="{FF2B5EF4-FFF2-40B4-BE49-F238E27FC236}">
                <a16:creationId xmlns:a16="http://schemas.microsoft.com/office/drawing/2014/main" id="{6D865DF0-568E-4CAE-A5D8-E7C738BB548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276475"/>
            <a:ext cx="12192000" cy="349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组合 3">
            <a:extLst>
              <a:ext uri="{FF2B5EF4-FFF2-40B4-BE49-F238E27FC236}">
                <a16:creationId xmlns:a16="http://schemas.microsoft.com/office/drawing/2014/main" id="{FB0B9E38-FDAD-4850-BA1E-8279D524D93C}"/>
              </a:ext>
            </a:extLst>
          </p:cNvPr>
          <p:cNvGrpSpPr>
            <a:grpSpLocks/>
          </p:cNvGrpSpPr>
          <p:nvPr userDrawn="1"/>
        </p:nvGrpSpPr>
        <p:grpSpPr bwMode="auto">
          <a:xfrm>
            <a:off x="-1900767" y="-74613"/>
            <a:ext cx="15299267" cy="2078038"/>
            <a:chOff x="-900605" y="-49427"/>
            <a:chExt cx="5490815" cy="745701"/>
          </a:xfrm>
        </p:grpSpPr>
        <p:pic>
          <p:nvPicPr>
            <p:cNvPr id="4" name="图片 4">
              <a:extLst>
                <a:ext uri="{FF2B5EF4-FFF2-40B4-BE49-F238E27FC236}">
                  <a16:creationId xmlns:a16="http://schemas.microsoft.com/office/drawing/2014/main" id="{D6CFA509-C68D-4183-BB8B-87C8D0E5A723}"/>
                </a:ext>
              </a:extLst>
            </p:cNvPr>
            <p:cNvPicPr>
              <a:picLocks noChangeAspect="1"/>
            </p:cNvPicPr>
            <p:nvPr userDrawn="1"/>
          </p:nvPicPr>
          <p:blipFill rotWithShape="1">
            <a:blip r:embed="rId3"/>
            <a:srcRect b="22727"/>
            <a:stretch>
              <a:fillRect/>
            </a:stretch>
          </p:blipFill>
          <p:spPr>
            <a:xfrm rot="5400000">
              <a:off x="3006556" y="-914154"/>
              <a:ext cx="718927" cy="2448381"/>
            </a:xfrm>
            <a:prstGeom prst="rect">
              <a:avLst/>
            </a:prstGeom>
            <a:effectLst>
              <a:outerShdw blurRad="50800" dist="38100" dir="5400000" algn="t" rotWithShape="0">
                <a:prstClr val="black">
                  <a:alpha val="40000"/>
                </a:prstClr>
              </a:outerShdw>
            </a:effectLst>
          </p:spPr>
        </p:pic>
        <p:pic>
          <p:nvPicPr>
            <p:cNvPr id="5" name="图片 5">
              <a:extLst>
                <a:ext uri="{FF2B5EF4-FFF2-40B4-BE49-F238E27FC236}">
                  <a16:creationId xmlns:a16="http://schemas.microsoft.com/office/drawing/2014/main" id="{31983908-FD22-4D72-8A93-90C8B7E10B0D}"/>
                </a:ext>
              </a:extLst>
            </p:cNvPr>
            <p:cNvPicPr>
              <a:picLocks noChangeAspect="1"/>
            </p:cNvPicPr>
            <p:nvPr userDrawn="1"/>
          </p:nvPicPr>
          <p:blipFill>
            <a:blip r:embed="rId3"/>
            <a:stretch>
              <a:fillRect/>
            </a:stretch>
          </p:blipFill>
          <p:spPr>
            <a:xfrm rot="5400000">
              <a:off x="324201" y="-1247458"/>
              <a:ext cx="718926" cy="3168538"/>
            </a:xfrm>
            <a:prstGeom prst="rect">
              <a:avLst/>
            </a:prstGeom>
            <a:effectLst>
              <a:outerShdw blurRad="50800" dist="38100" dir="5400000" algn="t" rotWithShape="0">
                <a:prstClr val="black">
                  <a:alpha val="40000"/>
                </a:prstClr>
              </a:outerShdw>
            </a:effectLst>
          </p:spPr>
        </p:pic>
      </p:grpSp>
    </p:spTree>
    <p:extLst>
      <p:ext uri="{BB962C8B-B14F-4D97-AF65-F5344CB8AC3E}">
        <p14:creationId xmlns:p14="http://schemas.microsoft.com/office/powerpoint/2010/main" val="3875234276"/>
      </p:ext>
    </p:extLst>
  </p:cSld>
  <p:clrMapOvr>
    <a:masterClrMapping/>
  </p:clrMapOvr>
  <p:transition spd="slow">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2309C3A-FBA4-4684-B69A-6375F40D084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12/03/2023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5F1FA2-502E-4C75-A072-59281040665F}"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923507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2309C3A-FBA4-4684-B69A-6375F40D084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12/03/2023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5F1FA2-502E-4C75-A072-59281040665F}"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95497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2309C3A-FBA4-4684-B69A-6375F40D084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12/03/2023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5F1FA2-502E-4C75-A072-59281040665F}"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29484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2309C3A-FBA4-4684-B69A-6375F40D084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12/03/2023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5F1FA2-502E-4C75-A072-59281040665F}"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876825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2309C3A-FBA4-4684-B69A-6375F40D084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12/03/2023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5F1FA2-502E-4C75-A072-59281040665F}"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145344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2309C3A-FBA4-4684-B69A-6375F40D084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12/03/2023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5F1FA2-502E-4C75-A072-59281040665F}"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938913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2309C3A-FBA4-4684-B69A-6375F40D084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12/03/2023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5F1FA2-502E-4C75-A072-59281040665F}"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6457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309C3A-FBA4-4684-B69A-6375F40D084F}" type="datetimeFigureOut">
              <a:rPr lang="vi-VN" smtClean="0"/>
              <a:t>12/03/2023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655F1FA2-502E-4C75-A072-59281040665F}" type="slidenum">
              <a:rPr lang="vi-VN" smtClean="0"/>
              <a:t>‹#›</a:t>
            </a:fld>
            <a:endParaRPr lang="vi-VN"/>
          </a:p>
        </p:txBody>
      </p:sp>
    </p:spTree>
    <p:extLst>
      <p:ext uri="{BB962C8B-B14F-4D97-AF65-F5344CB8AC3E}">
        <p14:creationId xmlns:p14="http://schemas.microsoft.com/office/powerpoint/2010/main" val="15713698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2309C3A-FBA4-4684-B69A-6375F40D084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12/03/2023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5F1FA2-502E-4C75-A072-59281040665F}"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832886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2309C3A-FBA4-4684-B69A-6375F40D084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12/03/2023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5F1FA2-502E-4C75-A072-59281040665F}"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817597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2309C3A-FBA4-4684-B69A-6375F40D084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12/03/2023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5F1FA2-502E-4C75-A072-59281040665F}"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054311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2309C3A-FBA4-4684-B69A-6375F40D084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12/03/2023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5F1FA2-502E-4C75-A072-59281040665F}"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211032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内容">
    <p:spTree>
      <p:nvGrpSpPr>
        <p:cNvPr id="1" name=""/>
        <p:cNvGrpSpPr/>
        <p:nvPr/>
      </p:nvGrpSpPr>
      <p:grpSpPr>
        <a:xfrm>
          <a:off x="0" y="0"/>
          <a:ext cx="0" cy="0"/>
          <a:chOff x="0" y="0"/>
          <a:chExt cx="0" cy="0"/>
        </a:xfrm>
      </p:grpSpPr>
      <p:pic>
        <p:nvPicPr>
          <p:cNvPr id="2" name="图片 2">
            <a:extLst>
              <a:ext uri="{FF2B5EF4-FFF2-40B4-BE49-F238E27FC236}">
                <a16:creationId xmlns:a16="http://schemas.microsoft.com/office/drawing/2014/main" id="{6D865DF0-568E-4CAE-A5D8-E7C738BB548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276475"/>
            <a:ext cx="12192000" cy="349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组合 3">
            <a:extLst>
              <a:ext uri="{FF2B5EF4-FFF2-40B4-BE49-F238E27FC236}">
                <a16:creationId xmlns:a16="http://schemas.microsoft.com/office/drawing/2014/main" id="{FB0B9E38-FDAD-4850-BA1E-8279D524D93C}"/>
              </a:ext>
            </a:extLst>
          </p:cNvPr>
          <p:cNvGrpSpPr>
            <a:grpSpLocks/>
          </p:cNvGrpSpPr>
          <p:nvPr userDrawn="1"/>
        </p:nvGrpSpPr>
        <p:grpSpPr bwMode="auto">
          <a:xfrm>
            <a:off x="-1900767" y="-74613"/>
            <a:ext cx="15299267" cy="2078038"/>
            <a:chOff x="-900605" y="-49427"/>
            <a:chExt cx="5490815" cy="745701"/>
          </a:xfrm>
        </p:grpSpPr>
        <p:pic>
          <p:nvPicPr>
            <p:cNvPr id="4" name="图片 4">
              <a:extLst>
                <a:ext uri="{FF2B5EF4-FFF2-40B4-BE49-F238E27FC236}">
                  <a16:creationId xmlns:a16="http://schemas.microsoft.com/office/drawing/2014/main" id="{D6CFA509-C68D-4183-BB8B-87C8D0E5A723}"/>
                </a:ext>
              </a:extLst>
            </p:cNvPr>
            <p:cNvPicPr>
              <a:picLocks noChangeAspect="1"/>
            </p:cNvPicPr>
            <p:nvPr userDrawn="1"/>
          </p:nvPicPr>
          <p:blipFill rotWithShape="1">
            <a:blip r:embed="rId3"/>
            <a:srcRect b="22727"/>
            <a:stretch>
              <a:fillRect/>
            </a:stretch>
          </p:blipFill>
          <p:spPr>
            <a:xfrm rot="5400000">
              <a:off x="3006556" y="-914154"/>
              <a:ext cx="718927" cy="2448381"/>
            </a:xfrm>
            <a:prstGeom prst="rect">
              <a:avLst/>
            </a:prstGeom>
            <a:effectLst>
              <a:outerShdw blurRad="50800" dist="38100" dir="5400000" algn="t" rotWithShape="0">
                <a:prstClr val="black">
                  <a:alpha val="40000"/>
                </a:prstClr>
              </a:outerShdw>
            </a:effectLst>
          </p:spPr>
        </p:pic>
        <p:pic>
          <p:nvPicPr>
            <p:cNvPr id="5" name="图片 5">
              <a:extLst>
                <a:ext uri="{FF2B5EF4-FFF2-40B4-BE49-F238E27FC236}">
                  <a16:creationId xmlns:a16="http://schemas.microsoft.com/office/drawing/2014/main" id="{31983908-FD22-4D72-8A93-90C8B7E10B0D}"/>
                </a:ext>
              </a:extLst>
            </p:cNvPr>
            <p:cNvPicPr>
              <a:picLocks noChangeAspect="1"/>
            </p:cNvPicPr>
            <p:nvPr userDrawn="1"/>
          </p:nvPicPr>
          <p:blipFill>
            <a:blip r:embed="rId3"/>
            <a:stretch>
              <a:fillRect/>
            </a:stretch>
          </p:blipFill>
          <p:spPr>
            <a:xfrm rot="5400000">
              <a:off x="324201" y="-1247458"/>
              <a:ext cx="718926" cy="3168538"/>
            </a:xfrm>
            <a:prstGeom prst="rect">
              <a:avLst/>
            </a:prstGeom>
            <a:effectLst>
              <a:outerShdw blurRad="50800" dist="38100" dir="5400000" algn="t" rotWithShape="0">
                <a:prstClr val="black">
                  <a:alpha val="40000"/>
                </a:prstClr>
              </a:outerShdw>
            </a:effectLst>
          </p:spPr>
        </p:pic>
      </p:grpSp>
    </p:spTree>
    <p:extLst>
      <p:ext uri="{BB962C8B-B14F-4D97-AF65-F5344CB8AC3E}">
        <p14:creationId xmlns:p14="http://schemas.microsoft.com/office/powerpoint/2010/main" val="783111374"/>
      </p:ext>
    </p:extLst>
  </p:cSld>
  <p:clrMapOvr>
    <a:masterClrMapping/>
  </p:clrMapOvr>
  <p:transition spd="slow">
    <p:rand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2309C3A-FBA4-4684-B69A-6375F40D084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12/03/2023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5F1FA2-502E-4C75-A072-59281040665F}"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235127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2309C3A-FBA4-4684-B69A-6375F40D084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12/03/2023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5F1FA2-502E-4C75-A072-59281040665F}"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232799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2309C3A-FBA4-4684-B69A-6375F40D084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12/03/2023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5F1FA2-502E-4C75-A072-59281040665F}"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027640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2309C3A-FBA4-4684-B69A-6375F40D084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12/03/2023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5F1FA2-502E-4C75-A072-59281040665F}"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678946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2309C3A-FBA4-4684-B69A-6375F40D084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12/03/2023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5F1FA2-502E-4C75-A072-59281040665F}"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68031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2309C3A-FBA4-4684-B69A-6375F40D084F}" type="datetimeFigureOut">
              <a:rPr lang="vi-VN" smtClean="0"/>
              <a:t>12/03/2023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655F1FA2-502E-4C75-A072-59281040665F}" type="slidenum">
              <a:rPr lang="vi-VN" smtClean="0"/>
              <a:t>‹#›</a:t>
            </a:fld>
            <a:endParaRPr lang="vi-VN"/>
          </a:p>
        </p:txBody>
      </p:sp>
    </p:spTree>
    <p:extLst>
      <p:ext uri="{BB962C8B-B14F-4D97-AF65-F5344CB8AC3E}">
        <p14:creationId xmlns:p14="http://schemas.microsoft.com/office/powerpoint/2010/main" val="12720920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2309C3A-FBA4-4684-B69A-6375F40D084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12/03/2023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5F1FA2-502E-4C75-A072-59281040665F}"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22201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2309C3A-FBA4-4684-B69A-6375F40D084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12/03/2023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5F1FA2-502E-4C75-A072-59281040665F}"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692637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2309C3A-FBA4-4684-B69A-6375F40D084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12/03/2023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5F1FA2-502E-4C75-A072-59281040665F}"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670336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2309C3A-FBA4-4684-B69A-6375F40D084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12/03/2023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5F1FA2-502E-4C75-A072-59281040665F}"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970671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2309C3A-FBA4-4684-B69A-6375F40D084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12/03/2023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5F1FA2-502E-4C75-A072-59281040665F}"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052251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2309C3A-FBA4-4684-B69A-6375F40D084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12/03/2023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5F1FA2-502E-4C75-A072-59281040665F}"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129233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内容">
    <p:spTree>
      <p:nvGrpSpPr>
        <p:cNvPr id="1" name=""/>
        <p:cNvGrpSpPr/>
        <p:nvPr/>
      </p:nvGrpSpPr>
      <p:grpSpPr>
        <a:xfrm>
          <a:off x="0" y="0"/>
          <a:ext cx="0" cy="0"/>
          <a:chOff x="0" y="0"/>
          <a:chExt cx="0" cy="0"/>
        </a:xfrm>
      </p:grpSpPr>
      <p:pic>
        <p:nvPicPr>
          <p:cNvPr id="2" name="图片 2">
            <a:extLst>
              <a:ext uri="{FF2B5EF4-FFF2-40B4-BE49-F238E27FC236}">
                <a16:creationId xmlns:a16="http://schemas.microsoft.com/office/drawing/2014/main" id="{6D865DF0-568E-4CAE-A5D8-E7C738BB548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276475"/>
            <a:ext cx="12192000" cy="349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组合 3">
            <a:extLst>
              <a:ext uri="{FF2B5EF4-FFF2-40B4-BE49-F238E27FC236}">
                <a16:creationId xmlns:a16="http://schemas.microsoft.com/office/drawing/2014/main" id="{FB0B9E38-FDAD-4850-BA1E-8279D524D93C}"/>
              </a:ext>
            </a:extLst>
          </p:cNvPr>
          <p:cNvGrpSpPr>
            <a:grpSpLocks/>
          </p:cNvGrpSpPr>
          <p:nvPr userDrawn="1"/>
        </p:nvGrpSpPr>
        <p:grpSpPr bwMode="auto">
          <a:xfrm>
            <a:off x="-1900767" y="-74613"/>
            <a:ext cx="15299267" cy="2078038"/>
            <a:chOff x="-900605" y="-49427"/>
            <a:chExt cx="5490815" cy="745701"/>
          </a:xfrm>
        </p:grpSpPr>
        <p:pic>
          <p:nvPicPr>
            <p:cNvPr id="4" name="图片 4">
              <a:extLst>
                <a:ext uri="{FF2B5EF4-FFF2-40B4-BE49-F238E27FC236}">
                  <a16:creationId xmlns:a16="http://schemas.microsoft.com/office/drawing/2014/main" id="{D6CFA509-C68D-4183-BB8B-87C8D0E5A723}"/>
                </a:ext>
              </a:extLst>
            </p:cNvPr>
            <p:cNvPicPr>
              <a:picLocks noChangeAspect="1"/>
            </p:cNvPicPr>
            <p:nvPr userDrawn="1"/>
          </p:nvPicPr>
          <p:blipFill rotWithShape="1">
            <a:blip r:embed="rId3"/>
            <a:srcRect b="22727"/>
            <a:stretch>
              <a:fillRect/>
            </a:stretch>
          </p:blipFill>
          <p:spPr>
            <a:xfrm rot="5400000">
              <a:off x="3006556" y="-914154"/>
              <a:ext cx="718927" cy="2448381"/>
            </a:xfrm>
            <a:prstGeom prst="rect">
              <a:avLst/>
            </a:prstGeom>
            <a:effectLst>
              <a:outerShdw blurRad="50800" dist="38100" dir="5400000" algn="t" rotWithShape="0">
                <a:prstClr val="black">
                  <a:alpha val="40000"/>
                </a:prstClr>
              </a:outerShdw>
            </a:effectLst>
          </p:spPr>
        </p:pic>
        <p:pic>
          <p:nvPicPr>
            <p:cNvPr id="5" name="图片 5">
              <a:extLst>
                <a:ext uri="{FF2B5EF4-FFF2-40B4-BE49-F238E27FC236}">
                  <a16:creationId xmlns:a16="http://schemas.microsoft.com/office/drawing/2014/main" id="{31983908-FD22-4D72-8A93-90C8B7E10B0D}"/>
                </a:ext>
              </a:extLst>
            </p:cNvPr>
            <p:cNvPicPr>
              <a:picLocks noChangeAspect="1"/>
            </p:cNvPicPr>
            <p:nvPr userDrawn="1"/>
          </p:nvPicPr>
          <p:blipFill>
            <a:blip r:embed="rId3"/>
            <a:stretch>
              <a:fillRect/>
            </a:stretch>
          </p:blipFill>
          <p:spPr>
            <a:xfrm rot="5400000">
              <a:off x="324201" y="-1247458"/>
              <a:ext cx="718926" cy="3168538"/>
            </a:xfrm>
            <a:prstGeom prst="rect">
              <a:avLst/>
            </a:prstGeom>
            <a:effectLst>
              <a:outerShdw blurRad="50800" dist="38100" dir="5400000" algn="t" rotWithShape="0">
                <a:prstClr val="black">
                  <a:alpha val="40000"/>
                </a:prstClr>
              </a:outerShdw>
            </a:effectLst>
          </p:spPr>
        </p:pic>
      </p:grpSp>
    </p:spTree>
    <p:extLst>
      <p:ext uri="{BB962C8B-B14F-4D97-AF65-F5344CB8AC3E}">
        <p14:creationId xmlns:p14="http://schemas.microsoft.com/office/powerpoint/2010/main" val="1338084936"/>
      </p:ext>
    </p:extLst>
  </p:cSld>
  <p:clrMapOvr>
    <a:masterClrMapping/>
  </p:clrMapOvr>
  <p:transition spd="slow">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2309C3A-FBA4-4684-B69A-6375F40D084F}" type="datetimeFigureOut">
              <a:rPr lang="vi-VN" smtClean="0"/>
              <a:t>12/03/2023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655F1FA2-502E-4C75-A072-59281040665F}" type="slidenum">
              <a:rPr lang="vi-VN" smtClean="0"/>
              <a:t>‹#›</a:t>
            </a:fld>
            <a:endParaRPr lang="vi-VN"/>
          </a:p>
        </p:txBody>
      </p:sp>
    </p:spTree>
    <p:extLst>
      <p:ext uri="{BB962C8B-B14F-4D97-AF65-F5344CB8AC3E}">
        <p14:creationId xmlns:p14="http://schemas.microsoft.com/office/powerpoint/2010/main" val="2737340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2309C3A-FBA4-4684-B69A-6375F40D084F}" type="datetimeFigureOut">
              <a:rPr lang="vi-VN" smtClean="0"/>
              <a:t>12/03/2023</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655F1FA2-502E-4C75-A072-59281040665F}" type="slidenum">
              <a:rPr lang="vi-VN" smtClean="0"/>
              <a:t>‹#›</a:t>
            </a:fld>
            <a:endParaRPr lang="vi-VN"/>
          </a:p>
        </p:txBody>
      </p:sp>
    </p:spTree>
    <p:extLst>
      <p:ext uri="{BB962C8B-B14F-4D97-AF65-F5344CB8AC3E}">
        <p14:creationId xmlns:p14="http://schemas.microsoft.com/office/powerpoint/2010/main" val="39999116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2309C3A-FBA4-4684-B69A-6375F40D084F}" type="datetimeFigureOut">
              <a:rPr lang="vi-VN" smtClean="0"/>
              <a:t>12/03/2023</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655F1FA2-502E-4C75-A072-59281040665F}" type="slidenum">
              <a:rPr lang="vi-VN" smtClean="0"/>
              <a:t>‹#›</a:t>
            </a:fld>
            <a:endParaRPr lang="vi-VN"/>
          </a:p>
        </p:txBody>
      </p:sp>
    </p:spTree>
    <p:extLst>
      <p:ext uri="{BB962C8B-B14F-4D97-AF65-F5344CB8AC3E}">
        <p14:creationId xmlns:p14="http://schemas.microsoft.com/office/powerpoint/2010/main" val="14269849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309C3A-FBA4-4684-B69A-6375F40D084F}" type="datetimeFigureOut">
              <a:rPr lang="vi-VN" smtClean="0"/>
              <a:t>12/03/2023</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655F1FA2-502E-4C75-A072-59281040665F}" type="slidenum">
              <a:rPr lang="vi-VN" smtClean="0"/>
              <a:t>‹#›</a:t>
            </a:fld>
            <a:endParaRPr lang="vi-VN"/>
          </a:p>
        </p:txBody>
      </p:sp>
    </p:spTree>
    <p:extLst>
      <p:ext uri="{BB962C8B-B14F-4D97-AF65-F5344CB8AC3E}">
        <p14:creationId xmlns:p14="http://schemas.microsoft.com/office/powerpoint/2010/main" val="12002365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2309C3A-FBA4-4684-B69A-6375F40D084F}" type="datetimeFigureOut">
              <a:rPr lang="vi-VN" smtClean="0"/>
              <a:t>12/03/2023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655F1FA2-502E-4C75-A072-59281040665F}" type="slidenum">
              <a:rPr lang="vi-VN" smtClean="0"/>
              <a:t>‹#›</a:t>
            </a:fld>
            <a:endParaRPr lang="vi-VN"/>
          </a:p>
        </p:txBody>
      </p:sp>
    </p:spTree>
    <p:extLst>
      <p:ext uri="{BB962C8B-B14F-4D97-AF65-F5344CB8AC3E}">
        <p14:creationId xmlns:p14="http://schemas.microsoft.com/office/powerpoint/2010/main" val="9937651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2309C3A-FBA4-4684-B69A-6375F40D084F}" type="datetimeFigureOut">
              <a:rPr lang="vi-VN" smtClean="0"/>
              <a:t>12/03/2023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655F1FA2-502E-4C75-A072-59281040665F}" type="slidenum">
              <a:rPr lang="vi-VN" smtClean="0"/>
              <a:t>‹#›</a:t>
            </a:fld>
            <a:endParaRPr lang="vi-VN"/>
          </a:p>
        </p:txBody>
      </p:sp>
    </p:spTree>
    <p:extLst>
      <p:ext uri="{BB962C8B-B14F-4D97-AF65-F5344CB8AC3E}">
        <p14:creationId xmlns:p14="http://schemas.microsoft.com/office/powerpoint/2010/main" val="3593076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309C3A-FBA4-4684-B69A-6375F40D084F}" type="datetimeFigureOut">
              <a:rPr lang="vi-VN" smtClean="0"/>
              <a:t>12/03/2023</a:t>
            </a:fld>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5F1FA2-502E-4C75-A072-59281040665F}" type="slidenum">
              <a:rPr lang="vi-VN" smtClean="0"/>
              <a:t>‹#›</a:t>
            </a:fld>
            <a:endParaRPr lang="vi-VN"/>
          </a:p>
        </p:txBody>
      </p:sp>
    </p:spTree>
    <p:extLst>
      <p:ext uri="{BB962C8B-B14F-4D97-AF65-F5344CB8AC3E}">
        <p14:creationId xmlns:p14="http://schemas.microsoft.com/office/powerpoint/2010/main" val="391856380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2309C3A-FBA4-4684-B69A-6375F40D084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12/03/2023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55F1FA2-502E-4C75-A072-59281040665F}"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89679311"/>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2309C3A-FBA4-4684-B69A-6375F40D084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12/03/2023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55F1FA2-502E-4C75-A072-59281040665F}"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72427489"/>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 id="214748377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6.xml"/><Relationship Id="rId5" Type="http://schemas.openxmlformats.org/officeDocument/2006/relationships/image" Target="../media/image14.jp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1.jpeg"/><Relationship Id="rId1" Type="http://schemas.openxmlformats.org/officeDocument/2006/relationships/slideLayout" Target="../slideLayouts/slideLayout2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6.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6.xml"/><Relationship Id="rId5" Type="http://schemas.openxmlformats.org/officeDocument/2006/relationships/image" Target="../media/image14.jp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a:extLst>
              <a:ext uri="{FF2B5EF4-FFF2-40B4-BE49-F238E27FC236}">
                <a16:creationId xmlns:a16="http://schemas.microsoft.com/office/drawing/2014/main" id="{7BE88939-82B3-4FD9-92E0-1924083CA19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74031" y="5270499"/>
            <a:ext cx="2160588"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图片 15">
            <a:extLst>
              <a:ext uri="{FF2B5EF4-FFF2-40B4-BE49-F238E27FC236}">
                <a16:creationId xmlns:a16="http://schemas.microsoft.com/office/drawing/2014/main" id="{0549160F-4126-4FBF-ACA1-3EE8DA7F446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0649" y="3800935"/>
            <a:ext cx="3306763" cy="305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图片 20">
            <a:extLst>
              <a:ext uri="{FF2B5EF4-FFF2-40B4-BE49-F238E27FC236}">
                <a16:creationId xmlns:a16="http://schemas.microsoft.com/office/drawing/2014/main" id="{35FA4D88-A8F0-41E6-B5D5-73145DB2142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399625" y="5114130"/>
            <a:ext cx="5645150" cy="66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图片 25">
            <a:extLst>
              <a:ext uri="{FF2B5EF4-FFF2-40B4-BE49-F238E27FC236}">
                <a16:creationId xmlns:a16="http://schemas.microsoft.com/office/drawing/2014/main" id="{27D46D5C-78DE-4626-B0F1-A64D0584FC2D}"/>
              </a:ext>
            </a:extLst>
          </p:cNvPr>
          <p:cNvPicPr>
            <a:picLocks noChangeAspect="1"/>
          </p:cNvPicPr>
          <p:nvPr/>
        </p:nvPicPr>
        <p:blipFill rotWithShape="1">
          <a:blip r:embed="rId6"/>
          <a:srcRect l="12907" t="9654" r="8393" b="15580"/>
          <a:stretch>
            <a:fillRect/>
          </a:stretch>
        </p:blipFill>
        <p:spPr>
          <a:xfrm>
            <a:off x="3427412" y="403226"/>
            <a:ext cx="866775" cy="823912"/>
          </a:xfrm>
          <a:prstGeom prst="rect">
            <a:avLst/>
          </a:prstGeom>
          <a:effectLst>
            <a:outerShdw blurRad="50800" dist="38100" dir="5400000" algn="t" rotWithShape="0">
              <a:prstClr val="black">
                <a:alpha val="40000"/>
              </a:prstClr>
            </a:outerShdw>
          </a:effectLst>
        </p:spPr>
      </p:pic>
      <p:sp>
        <p:nvSpPr>
          <p:cNvPr id="6150" name="WordArt 8">
            <a:extLst>
              <a:ext uri="{FF2B5EF4-FFF2-40B4-BE49-F238E27FC236}">
                <a16:creationId xmlns:a16="http://schemas.microsoft.com/office/drawing/2014/main" id="{A652E58D-7638-458B-8114-4471440E2EB2}"/>
              </a:ext>
            </a:extLst>
          </p:cNvPr>
          <p:cNvSpPr>
            <a:spLocks noChangeArrowheads="1" noChangeShapeType="1" noTextEdit="1"/>
          </p:cNvSpPr>
          <p:nvPr/>
        </p:nvSpPr>
        <p:spPr bwMode="auto">
          <a:xfrm>
            <a:off x="3934619" y="2374832"/>
            <a:ext cx="4953000" cy="1219200"/>
          </a:xfrm>
          <a:prstGeom prst="rect">
            <a:avLst/>
          </a:prstGeom>
        </p:spPr>
        <p:txBody>
          <a:bodyPr wrap="none" fromWordArt="1">
            <a:prstTxWarp prst="textPlain">
              <a:avLst>
                <a:gd name="adj" fmla="val 50000"/>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kern="10" dirty="0">
                <a:ln w="9525">
                  <a:solidFill>
                    <a:srgbClr val="0000FF"/>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SINH HOẠT LỚP </a:t>
            </a:r>
          </a:p>
          <a:p>
            <a:pPr marL="0" marR="0" lvl="0" indent="0" algn="just" defTabSz="457200" rtl="0" eaLnBrk="1" fontAlgn="auto" latinLnBrk="0" hangingPunct="1">
              <a:lnSpc>
                <a:spcPct val="100000"/>
              </a:lnSpc>
              <a:spcBef>
                <a:spcPts val="0"/>
              </a:spcBef>
              <a:spcAft>
                <a:spcPts val="0"/>
              </a:spcAft>
              <a:buClrTx/>
              <a:buSzTx/>
              <a:buFontTx/>
              <a:buNone/>
              <a:tabLst/>
              <a:defRPr/>
            </a:pPr>
            <a:r>
              <a:rPr lang="en-US" b="1" kern="10" dirty="0">
                <a:ln w="9525">
                  <a:solidFill>
                    <a:srgbClr val="0000FF"/>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TUẦN 26</a:t>
            </a:r>
            <a:endParaRPr kumimoji="0" lang="en-US" sz="1800" b="1" i="0" u="none" strike="noStrike" kern="10" cap="none" spc="0" normalizeH="0" baseline="0" noProof="0" dirty="0">
              <a:ln w="9525">
                <a:solidFill>
                  <a:srgbClr val="0000FF"/>
                </a:solidFill>
                <a:round/>
                <a:headEnd/>
                <a:tailEnd/>
              </a:ln>
              <a:solidFill>
                <a:srgbClr val="FF0000"/>
              </a:solidFill>
              <a:effectLst>
                <a:outerShdw dist="45791" dir="2021404" algn="ctr" rotWithShape="0">
                  <a:srgbClr val="B2B2B2">
                    <a:alpha val="79999"/>
                  </a:srgbClr>
                </a:outerShdw>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1765142"/>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2000"/>
                                        <p:tgtEl>
                                          <p:spTgt spid="16"/>
                                        </p:tgtEl>
                                      </p:cBhvr>
                                    </p:animEffect>
                                  </p:childTnLst>
                                </p:cTn>
                              </p:par>
                              <p:par>
                                <p:cTn id="8" presetID="2" presetClass="entr" presetSubtype="12" fill="hold" nodeType="withEffect">
                                  <p:stCondLst>
                                    <p:cond delay="500"/>
                                  </p:stCondLst>
                                  <p:childTnLst>
                                    <p:set>
                                      <p:cBhvr>
                                        <p:cTn id="9" dur="1" fill="hold">
                                          <p:stCondLst>
                                            <p:cond delay="0"/>
                                          </p:stCondLst>
                                        </p:cTn>
                                        <p:tgtEl>
                                          <p:spTgt spid="26"/>
                                        </p:tgtEl>
                                        <p:attrNameLst>
                                          <p:attrName>style.visibility</p:attrName>
                                        </p:attrNameLst>
                                      </p:cBhvr>
                                      <p:to>
                                        <p:strVal val="visible"/>
                                      </p:to>
                                    </p:set>
                                    <p:anim calcmode="lin" valueType="num">
                                      <p:cBhvr additive="base">
                                        <p:cTn id="10" dur="1000" fill="hold"/>
                                        <p:tgtEl>
                                          <p:spTgt spid="26"/>
                                        </p:tgtEl>
                                        <p:attrNameLst>
                                          <p:attrName>ppt_x</p:attrName>
                                        </p:attrNameLst>
                                      </p:cBhvr>
                                      <p:tavLst>
                                        <p:tav tm="0">
                                          <p:val>
                                            <p:strVal val="0-#ppt_w/2"/>
                                          </p:val>
                                        </p:tav>
                                        <p:tav tm="100000">
                                          <p:val>
                                            <p:strVal val="#ppt_x"/>
                                          </p:val>
                                        </p:tav>
                                      </p:tavLst>
                                    </p:anim>
                                    <p:anim calcmode="lin" valueType="num">
                                      <p:cBhvr additive="base">
                                        <p:cTn id="11" dur="1000" fill="hold"/>
                                        <p:tgtEl>
                                          <p:spTgt spid="26"/>
                                        </p:tgtEl>
                                        <p:attrNameLst>
                                          <p:attrName>ppt_y</p:attrName>
                                        </p:attrNameLst>
                                      </p:cBhvr>
                                      <p:tavLst>
                                        <p:tav tm="0">
                                          <p:val>
                                            <p:strVal val="1+#ppt_h/2"/>
                                          </p:val>
                                        </p:tav>
                                        <p:tav tm="100000">
                                          <p:val>
                                            <p:strVal val="#ppt_y"/>
                                          </p:val>
                                        </p:tav>
                                      </p:tavLst>
                                    </p:anim>
                                  </p:childTnLst>
                                </p:cTn>
                              </p:par>
                              <p:par>
                                <p:cTn id="12" presetID="32" presetClass="emph" presetSubtype="0" repeatCount="indefinite" fill="hold" nodeType="withEffect">
                                  <p:stCondLst>
                                    <p:cond delay="500"/>
                                  </p:stCondLst>
                                  <p:childTnLst>
                                    <p:animRot by="120000">
                                      <p:cBhvr>
                                        <p:cTn id="13" dur="100" fill="hold">
                                          <p:stCondLst>
                                            <p:cond delay="0"/>
                                          </p:stCondLst>
                                        </p:cTn>
                                        <p:tgtEl>
                                          <p:spTgt spid="26"/>
                                        </p:tgtEl>
                                        <p:attrNameLst>
                                          <p:attrName>r</p:attrName>
                                        </p:attrNameLst>
                                      </p:cBhvr>
                                    </p:animRot>
                                    <p:animRot by="-240000">
                                      <p:cBhvr>
                                        <p:cTn id="14" dur="200" fill="hold">
                                          <p:stCondLst>
                                            <p:cond delay="200"/>
                                          </p:stCondLst>
                                        </p:cTn>
                                        <p:tgtEl>
                                          <p:spTgt spid="26"/>
                                        </p:tgtEl>
                                        <p:attrNameLst>
                                          <p:attrName>r</p:attrName>
                                        </p:attrNameLst>
                                      </p:cBhvr>
                                    </p:animRot>
                                    <p:animRot by="240000">
                                      <p:cBhvr>
                                        <p:cTn id="15" dur="200" fill="hold">
                                          <p:stCondLst>
                                            <p:cond delay="400"/>
                                          </p:stCondLst>
                                        </p:cTn>
                                        <p:tgtEl>
                                          <p:spTgt spid="26"/>
                                        </p:tgtEl>
                                        <p:attrNameLst>
                                          <p:attrName>r</p:attrName>
                                        </p:attrNameLst>
                                      </p:cBhvr>
                                    </p:animRot>
                                    <p:animRot by="-240000">
                                      <p:cBhvr>
                                        <p:cTn id="16" dur="200" fill="hold">
                                          <p:stCondLst>
                                            <p:cond delay="600"/>
                                          </p:stCondLst>
                                        </p:cTn>
                                        <p:tgtEl>
                                          <p:spTgt spid="26"/>
                                        </p:tgtEl>
                                        <p:attrNameLst>
                                          <p:attrName>r</p:attrName>
                                        </p:attrNameLst>
                                      </p:cBhvr>
                                    </p:animRot>
                                    <p:animRot by="120000">
                                      <p:cBhvr>
                                        <p:cTn id="17" dur="200" fill="hold">
                                          <p:stCondLst>
                                            <p:cond delay="800"/>
                                          </p:stCondLst>
                                        </p:cTn>
                                        <p:tgtEl>
                                          <p:spTgt spid="26"/>
                                        </p:tgtEl>
                                        <p:attrNameLst>
                                          <p:attrName>r</p:attrName>
                                        </p:attrNameLst>
                                      </p:cBhvr>
                                    </p:animRot>
                                  </p:childTnLst>
                                </p:cTn>
                              </p:par>
                            </p:childTnLst>
                          </p:cTn>
                        </p:par>
                        <p:par>
                          <p:cTn id="18" fill="hold" nodeType="afterGroup">
                            <p:stCondLst>
                              <p:cond delay="2000"/>
                            </p:stCondLst>
                            <p:childTnLst>
                              <p:par>
                                <p:cTn id="19" presetID="2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750"/>
                                        <p:tgtEl>
                                          <p:spTgt spid="21"/>
                                        </p:tgtEl>
                                      </p:cBhvr>
                                    </p:animEffect>
                                  </p:childTnLst>
                                </p:cTn>
                              </p:par>
                              <p:par>
                                <p:cTn id="22" presetID="42" presetClass="entr" presetSubtype="0" fill="hold" nodeType="withEffect">
                                  <p:stCondLst>
                                    <p:cond delay="100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500"/>
                                        <p:tgtEl>
                                          <p:spTgt spid="22"/>
                                        </p:tgtEl>
                                      </p:cBhvr>
                                    </p:animEffect>
                                    <p:anim calcmode="lin" valueType="num">
                                      <p:cBhvr>
                                        <p:cTn id="25" dur="1500" fill="hold"/>
                                        <p:tgtEl>
                                          <p:spTgt spid="22"/>
                                        </p:tgtEl>
                                        <p:attrNameLst>
                                          <p:attrName>ppt_x</p:attrName>
                                        </p:attrNameLst>
                                      </p:cBhvr>
                                      <p:tavLst>
                                        <p:tav tm="0">
                                          <p:val>
                                            <p:strVal val="#ppt_x"/>
                                          </p:val>
                                        </p:tav>
                                        <p:tav tm="100000">
                                          <p:val>
                                            <p:strVal val="#ppt_x"/>
                                          </p:val>
                                        </p:tav>
                                      </p:tavLst>
                                    </p:anim>
                                    <p:anim calcmode="lin" valueType="num">
                                      <p:cBhvr>
                                        <p:cTn id="26" dur="15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6150"/>
                                        </p:tgtEl>
                                        <p:attrNameLst>
                                          <p:attrName>style.visibility</p:attrName>
                                        </p:attrNameLst>
                                      </p:cBhvr>
                                      <p:to>
                                        <p:strVal val="visible"/>
                                      </p:to>
                                    </p:set>
                                    <p:animEffect transition="in" filter="fade">
                                      <p:cBhvr>
                                        <p:cTn id="31" dur="500"/>
                                        <p:tgtEl>
                                          <p:spTgt spid="6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610654865b9c2"/>
          <p:cNvPicPr>
            <a:picLocks noChangeAspect="1"/>
          </p:cNvPicPr>
          <p:nvPr/>
        </p:nvPicPr>
        <p:blipFill>
          <a:blip r:embed="rId2"/>
          <a:stretch>
            <a:fillRect/>
          </a:stretch>
        </p:blipFill>
        <p:spPr>
          <a:xfrm>
            <a:off x="0" y="-87630"/>
            <a:ext cx="12192635" cy="6945630"/>
          </a:xfrm>
          <a:prstGeom prst="rect">
            <a:avLst/>
          </a:prstGeom>
        </p:spPr>
      </p:pic>
      <p:pic>
        <p:nvPicPr>
          <p:cNvPr id="5130" name="Picture 10">
            <a:extLst>
              <a:ext uri="{FF2B5EF4-FFF2-40B4-BE49-F238E27FC236}">
                <a16:creationId xmlns:a16="http://schemas.microsoft.com/office/drawing/2014/main" id="{29E82213-2A6F-4DCC-9106-815C896B411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73206" y="-134375"/>
            <a:ext cx="1683919" cy="1683919"/>
          </a:xfrm>
          <a:prstGeom prst="rect">
            <a:avLst/>
          </a:prstGeom>
          <a:noFill/>
          <a:extLst>
            <a:ext uri="{909E8E84-426E-40DD-AFC4-6F175D3DCCD1}">
              <a14:hiddenFill xmlns:a14="http://schemas.microsoft.com/office/drawing/2010/main">
                <a:solidFill>
                  <a:srgbClr val="FFFFFF"/>
                </a:solidFill>
              </a14:hiddenFill>
            </a:ext>
          </a:extLst>
        </p:spPr>
      </p:pic>
      <p:pic>
        <p:nvPicPr>
          <p:cNvPr id="19" name="图片 4">
            <a:extLst>
              <a:ext uri="{FF2B5EF4-FFF2-40B4-BE49-F238E27FC236}">
                <a16:creationId xmlns:a16="http://schemas.microsoft.com/office/drawing/2014/main" id="{ED4D98D7-62FF-4A9F-915A-9E351A92298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7498" y="5409"/>
            <a:ext cx="2184400" cy="1388745"/>
          </a:xfrm>
          <a:prstGeom prst="rect">
            <a:avLst/>
          </a:prstGeom>
        </p:spPr>
      </p:pic>
      <p:sp>
        <p:nvSpPr>
          <p:cNvPr id="12" name="Pentagon 11"/>
          <p:cNvSpPr/>
          <p:nvPr/>
        </p:nvSpPr>
        <p:spPr>
          <a:xfrm>
            <a:off x="1722120" y="15240"/>
            <a:ext cx="7101840" cy="923037"/>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a:solidFill>
                  <a:srgbClr val="FFFF00"/>
                </a:solidFill>
                <a:latin typeface="Times New Roman" pitchFamily="18" charset="0"/>
                <a:cs typeface="Times New Roman" pitchFamily="18" charset="0"/>
              </a:rPr>
              <a:t>+ HĐ 3: HĐTN </a:t>
            </a:r>
            <a:r>
              <a:rPr lang="nl-NL" sz="3600" b="1" dirty="0">
                <a:solidFill>
                  <a:srgbClr val="FFFF00"/>
                </a:solidFill>
                <a:latin typeface="Times New Roman" panose="02020603050405020304" pitchFamily="18" charset="0"/>
                <a:cs typeface="Times New Roman" panose="02020603050405020304" pitchFamily="18" charset="0"/>
              </a:rPr>
              <a:t>Món quà tặng bạn</a:t>
            </a:r>
            <a:endParaRPr lang="en-US" sz="3600" dirty="0">
              <a:solidFill>
                <a:srgbClr val="FFFF00"/>
              </a:solidFill>
              <a:latin typeface="Times New Roman" pitchFamily="18" charset="0"/>
              <a:cs typeface="Times New Roman" pitchFamily="18" charset="0"/>
            </a:endParaRPr>
          </a:p>
        </p:txBody>
      </p:sp>
      <p:sp>
        <p:nvSpPr>
          <p:cNvPr id="13" name="Rectangle 12"/>
          <p:cNvSpPr/>
          <p:nvPr/>
        </p:nvSpPr>
        <p:spPr>
          <a:xfrm>
            <a:off x="190390" y="989397"/>
            <a:ext cx="11756423" cy="646331"/>
          </a:xfrm>
          <a:prstGeom prst="rect">
            <a:avLst/>
          </a:prstGeom>
        </p:spPr>
        <p:txBody>
          <a:bodyPr wrap="none">
            <a:spAutoFit/>
          </a:bodyPr>
          <a:lstStyle/>
          <a:p>
            <a:r>
              <a:rPr lang="vi-VN" sz="3600" b="1" dirty="0">
                <a:solidFill>
                  <a:srgbClr val="C00000"/>
                </a:solidFill>
                <a:latin typeface="Times New Roman" pitchFamily="18" charset="0"/>
                <a:cs typeface="Times New Roman" pitchFamily="18" charset="0"/>
              </a:rPr>
              <a:t>2/ </a:t>
            </a:r>
            <a:r>
              <a:rPr lang="nl-NL" sz="3600" b="1" dirty="0">
                <a:solidFill>
                  <a:srgbClr val="C00000"/>
                </a:solidFill>
                <a:latin typeface="Times New Roman" panose="02020603050405020304" pitchFamily="18" charset="0"/>
                <a:cs typeface="Times New Roman" panose="02020603050405020304" pitchFamily="18" charset="0"/>
              </a:rPr>
              <a:t>Tham gia kể chuyện tương tác quà tặng cho mọi người . </a:t>
            </a:r>
            <a:endParaRPr lang="en-US" sz="3600" dirty="0">
              <a:solidFill>
                <a:srgbClr val="C00000"/>
              </a:solidFill>
              <a:latin typeface="Times New Roman" pitchFamily="18" charset="0"/>
              <a:cs typeface="Times New Roman" pitchFamily="18" charset="0"/>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89189" y="1895924"/>
            <a:ext cx="4867936" cy="4987636"/>
          </a:xfrm>
          <a:prstGeom prst="rect">
            <a:avLst/>
          </a:prstGeom>
        </p:spPr>
      </p:pic>
      <p:sp>
        <p:nvSpPr>
          <p:cNvPr id="5" name="Rectangle 4"/>
          <p:cNvSpPr/>
          <p:nvPr/>
        </p:nvSpPr>
        <p:spPr>
          <a:xfrm>
            <a:off x="0" y="1635728"/>
            <a:ext cx="7296984" cy="5022914"/>
          </a:xfrm>
          <a:prstGeom prst="rect">
            <a:avLst/>
          </a:prstGeom>
        </p:spPr>
        <p:txBody>
          <a:bodyPr wrap="square">
            <a:spAutoFit/>
          </a:bodyPr>
          <a:lstStyle/>
          <a:p>
            <a:pPr algn="just">
              <a:lnSpc>
                <a:spcPct val="120000"/>
              </a:lnSpc>
            </a:pPr>
            <a:r>
              <a:rPr lang="nl-NL" sz="2400" dirty="0">
                <a:latin typeface="Times New Roman" panose="02020603050405020304" pitchFamily="18" charset="0"/>
                <a:ea typeface="Times New Roman" panose="02020603050405020304" pitchFamily="18" charset="0"/>
              </a:rPr>
              <a:t>+ Chúng tôi tặng cho đời màu sắc và hương thơm. Đố các bạn biết chúng tôi là ai? </a:t>
            </a:r>
          </a:p>
          <a:p>
            <a:pPr algn="just">
              <a:lnSpc>
                <a:spcPct val="120000"/>
              </a:lnSpc>
            </a:pPr>
            <a:r>
              <a:rPr lang="nl-NL" sz="2400" dirty="0">
                <a:latin typeface="Times New Roman" panose="02020603050405020304" pitchFamily="18" charset="0"/>
                <a:ea typeface="Times New Roman" panose="02020603050405020304" pitchFamily="18" charset="0"/>
              </a:rPr>
              <a:t>+Tôi sẽ giúp các bạn mang đồ nặng. Tôi sẽ giúp phun nước tưới cây.Tôi tặng các bạn sức mạnh của tôi. Tôi đố các bạn biết tôi là ai?</a:t>
            </a:r>
            <a:r>
              <a:rPr lang="nl-NL" sz="2000" dirty="0"/>
              <a:t>              </a:t>
            </a:r>
            <a:endParaRPr lang="en-US" sz="28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20000"/>
              </a:lnSpc>
            </a:pPr>
            <a:r>
              <a:rPr lang="nl-NL" sz="2400" dirty="0">
                <a:latin typeface="Times New Roman" panose="02020603050405020304" pitchFamily="18" charset="0"/>
                <a:ea typeface="Times New Roman" panose="02020603050405020304" pitchFamily="18" charset="0"/>
              </a:rPr>
              <a:t>+ Tôi có thể tặng bạn những bài ca. Bạn đoán xem tôi là ai?</a:t>
            </a:r>
            <a:r>
              <a:rPr lang="nl-NL" sz="2000" dirty="0"/>
              <a:t>            </a:t>
            </a:r>
            <a:endParaRPr lang="en-US" sz="28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20000"/>
              </a:lnSpc>
            </a:pPr>
            <a:r>
              <a:rPr lang="nl-NL" sz="2400" dirty="0">
                <a:latin typeface="Times New Roman" panose="02020603050405020304" pitchFamily="18" charset="0"/>
                <a:ea typeface="Times New Roman" panose="02020603050405020304" pitchFamily="18" charset="0"/>
              </a:rPr>
              <a:t>+ Tôi có thể tặng các bạn lông của tôi làm áo len . Đố các bạn biết tôi là ai?</a:t>
            </a:r>
            <a:r>
              <a:rPr lang="nl-NL" sz="2000" dirty="0"/>
              <a:t> </a:t>
            </a:r>
          </a:p>
          <a:p>
            <a:pPr algn="just">
              <a:lnSpc>
                <a:spcPct val="120000"/>
              </a:lnSpc>
            </a:pPr>
            <a:r>
              <a:rPr lang="nl-NL" sz="2300" dirty="0">
                <a:latin typeface="Times New Roman" panose="02020603050405020304" pitchFamily="18" charset="0"/>
                <a:ea typeface="Times New Roman" panose="02020603050405020304" pitchFamily="18" charset="0"/>
              </a:rPr>
              <a:t>+ Tôi sẽ báo hiệu giúp các bạn thức giấc để đón bình minh. Tôi tặng các bạn bài ca gọi Mặt trời của tôi</a:t>
            </a:r>
            <a:r>
              <a:rPr lang="nl-NL" sz="2400" dirty="0">
                <a:latin typeface="Times New Roman" panose="02020603050405020304" pitchFamily="18" charset="0"/>
                <a:ea typeface="Times New Roman" panose="02020603050405020304" pitchFamily="18" charset="0"/>
              </a:rPr>
              <a:t>.</a:t>
            </a:r>
            <a:r>
              <a:rPr lang="nl-NL" sz="2000" dirty="0"/>
              <a:t>        </a:t>
            </a:r>
            <a:endParaRPr lang="en-US" sz="28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Right Arrow 5"/>
          <p:cNvSpPr/>
          <p:nvPr/>
        </p:nvSpPr>
        <p:spPr>
          <a:xfrm flipV="1">
            <a:off x="3184989" y="2282059"/>
            <a:ext cx="463503" cy="2195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a:off x="2840805" y="3628996"/>
            <a:ext cx="441789" cy="1849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a:off x="584046" y="4481822"/>
            <a:ext cx="441789" cy="1849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a:off x="2391898" y="5390451"/>
            <a:ext cx="448907" cy="1809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Right Arrow 15"/>
          <p:cNvSpPr/>
          <p:nvPr/>
        </p:nvSpPr>
        <p:spPr>
          <a:xfrm>
            <a:off x="5273040" y="6267235"/>
            <a:ext cx="308094" cy="1992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8979613" y="452063"/>
            <a:ext cx="996594" cy="369332"/>
          </a:xfrm>
          <a:prstGeom prst="rect">
            <a:avLst/>
          </a:prstGeom>
          <a:noFill/>
        </p:spPr>
        <p:txBody>
          <a:bodyPr wrap="square" rtlCol="0">
            <a:spAutoFit/>
          </a:bodyPr>
          <a:lstStyle/>
          <a:p>
            <a:endParaRPr lang="en-US" dirty="0"/>
          </a:p>
        </p:txBody>
      </p:sp>
      <p:sp>
        <p:nvSpPr>
          <p:cNvPr id="8" name="TextBox 7"/>
          <p:cNvSpPr txBox="1"/>
          <p:nvPr/>
        </p:nvSpPr>
        <p:spPr>
          <a:xfrm>
            <a:off x="3740697" y="2132260"/>
            <a:ext cx="2671281" cy="738664"/>
          </a:xfrm>
          <a:prstGeom prst="rect">
            <a:avLst/>
          </a:prstGeom>
          <a:noFill/>
        </p:spPr>
        <p:txBody>
          <a:bodyPr wrap="square" rtlCol="0">
            <a:spAutoFit/>
          </a:bodyPr>
          <a:lstStyle/>
          <a:p>
            <a:r>
              <a:rPr lang="nl-NL" sz="2400" b="1" dirty="0">
                <a:solidFill>
                  <a:srgbClr val="C00000"/>
                </a:solidFill>
                <a:latin typeface="Times New Roman" panose="02020603050405020304" pitchFamily="18" charset="0"/>
                <a:cs typeface="Times New Roman" panose="02020603050405020304" pitchFamily="18" charset="0"/>
              </a:rPr>
              <a:t>Những bông hoa.</a:t>
            </a:r>
            <a:endParaRPr lang="en-US" sz="24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sp>
        <p:nvSpPr>
          <p:cNvPr id="9" name="TextBox 8"/>
          <p:cNvSpPr txBox="1"/>
          <p:nvPr/>
        </p:nvSpPr>
        <p:spPr>
          <a:xfrm>
            <a:off x="3416740" y="3440754"/>
            <a:ext cx="1253447" cy="830997"/>
          </a:xfrm>
          <a:prstGeom prst="rect">
            <a:avLst/>
          </a:prstGeom>
          <a:noFill/>
        </p:spPr>
        <p:txBody>
          <a:bodyPr wrap="square" rtlCol="0">
            <a:spAutoFit/>
          </a:bodyPr>
          <a:lstStyle/>
          <a:p>
            <a:r>
              <a:rPr lang="nl-NL" sz="2400" b="1" dirty="0">
                <a:solidFill>
                  <a:srgbClr val="C00000"/>
                </a:solidFill>
                <a:latin typeface="Times New Roman" panose="02020603050405020304" pitchFamily="18" charset="0"/>
                <a:cs typeface="Times New Roman" panose="02020603050405020304" pitchFamily="18" charset="0"/>
              </a:rPr>
              <a:t>Voi</a:t>
            </a:r>
            <a:endParaRPr lang="en-US" sz="24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endParaRPr>
          </a:p>
          <a:p>
            <a:endParaRPr lang="en-US" sz="2400" dirty="0"/>
          </a:p>
        </p:txBody>
      </p:sp>
      <p:sp>
        <p:nvSpPr>
          <p:cNvPr id="10" name="TextBox 9"/>
          <p:cNvSpPr txBox="1"/>
          <p:nvPr/>
        </p:nvSpPr>
        <p:spPr>
          <a:xfrm>
            <a:off x="1196940" y="4285236"/>
            <a:ext cx="2085654" cy="954107"/>
          </a:xfrm>
          <a:prstGeom prst="rect">
            <a:avLst/>
          </a:prstGeom>
          <a:noFill/>
        </p:spPr>
        <p:txBody>
          <a:bodyPr wrap="square" rtlCol="0">
            <a:spAutoFit/>
          </a:bodyPr>
          <a:lstStyle/>
          <a:p>
            <a:r>
              <a:rPr lang="nl-NL" sz="2400" b="1" dirty="0">
                <a:solidFill>
                  <a:srgbClr val="C00000"/>
                </a:solidFill>
                <a:latin typeface="Times New Roman" panose="02020603050405020304" pitchFamily="18" charset="0"/>
                <a:cs typeface="Times New Roman" panose="02020603050405020304" pitchFamily="18" charset="0"/>
              </a:rPr>
              <a:t>Chim Sơn ca </a:t>
            </a:r>
            <a:endParaRPr lang="en-US" sz="24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endParaRPr>
          </a:p>
          <a:p>
            <a:endParaRPr lang="en-US" sz="3200" dirty="0"/>
          </a:p>
        </p:txBody>
      </p:sp>
      <p:sp>
        <p:nvSpPr>
          <p:cNvPr id="17" name="TextBox 16"/>
          <p:cNvSpPr txBox="1"/>
          <p:nvPr/>
        </p:nvSpPr>
        <p:spPr>
          <a:xfrm>
            <a:off x="3006357" y="5191659"/>
            <a:ext cx="1284270" cy="954107"/>
          </a:xfrm>
          <a:prstGeom prst="rect">
            <a:avLst/>
          </a:prstGeom>
          <a:noFill/>
        </p:spPr>
        <p:txBody>
          <a:bodyPr wrap="square" rtlCol="0">
            <a:spAutoFit/>
          </a:bodyPr>
          <a:lstStyle/>
          <a:p>
            <a:r>
              <a:rPr lang="nl-NL" sz="2800" b="1" dirty="0">
                <a:solidFill>
                  <a:srgbClr val="C00000"/>
                </a:solidFill>
                <a:latin typeface="Times New Roman" panose="02020603050405020304" pitchFamily="18" charset="0"/>
                <a:cs typeface="Times New Roman" panose="02020603050405020304" pitchFamily="18" charset="0"/>
              </a:rPr>
              <a:t>Cừu</a:t>
            </a:r>
            <a:endParaRPr lang="en-US" sz="28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endParaRPr>
          </a:p>
          <a:p>
            <a:endParaRPr lang="en-US" sz="2800" dirty="0"/>
          </a:p>
        </p:txBody>
      </p:sp>
      <p:sp>
        <p:nvSpPr>
          <p:cNvPr id="18" name="TextBox 17"/>
          <p:cNvSpPr txBox="1"/>
          <p:nvPr/>
        </p:nvSpPr>
        <p:spPr>
          <a:xfrm>
            <a:off x="5673339" y="6065824"/>
            <a:ext cx="1910993" cy="461665"/>
          </a:xfrm>
          <a:prstGeom prst="rect">
            <a:avLst/>
          </a:prstGeom>
          <a:noFill/>
        </p:spPr>
        <p:txBody>
          <a:bodyPr wrap="square" rtlCol="0">
            <a:spAutoFit/>
          </a:bodyPr>
          <a:lstStyle/>
          <a:p>
            <a:r>
              <a:rPr lang="nl-NL" sz="2400" b="1" dirty="0">
                <a:solidFill>
                  <a:srgbClr val="C00000"/>
                </a:solidFill>
                <a:latin typeface="Times New Roman" panose="02020603050405020304" pitchFamily="18" charset="0"/>
                <a:cs typeface="Times New Roman" panose="02020603050405020304" pitchFamily="18" charset="0"/>
              </a:rPr>
              <a:t>Gà trống</a:t>
            </a:r>
            <a:endParaRPr lang="en-US" sz="24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4467855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 presetClass="entr" presetSubtype="0" fill="hold" nodeType="withEffect">
                                  <p:stCondLst>
                                    <p:cond delay="0"/>
                                  </p:stCondLst>
                                  <p:childTnLst>
                                    <p:set>
                                      <p:cBhvr>
                                        <p:cTn id="9" dur="1" fill="hold">
                                          <p:stCondLst>
                                            <p:cond delay="0"/>
                                          </p:stCondLst>
                                        </p:cTn>
                                        <p:tgtEl>
                                          <p:spTgt spid="5130"/>
                                        </p:tgtEl>
                                        <p:attrNameLst>
                                          <p:attrName>style.visibility</p:attrName>
                                        </p:attrNameLst>
                                      </p:cBhvr>
                                      <p:to>
                                        <p:strVal val="visible"/>
                                      </p:to>
                                    </p:set>
                                  </p:childTnLst>
                                </p:cTn>
                              </p:par>
                            </p:childTnLst>
                          </p:cTn>
                        </p:par>
                        <p:par>
                          <p:cTn id="10" fill="hold">
                            <p:stCondLst>
                              <p:cond delay="500"/>
                            </p:stCondLst>
                            <p:childTnLst>
                              <p:par>
                                <p:cTn id="11" presetID="22" presetClass="entr" presetSubtype="4"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down)">
                                      <p:cBhvr>
                                        <p:cTn id="13" dur="5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arn(inVertical)">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barn(inVertical)">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1000"/>
                                        <p:tgtEl>
                                          <p:spTgt spid="14"/>
                                        </p:tgtEl>
                                      </p:cBhvr>
                                    </p:animEffect>
                                    <p:anim calcmode="lin" valueType="num">
                                      <p:cBhvr>
                                        <p:cTn id="48" dur="1000" fill="hold"/>
                                        <p:tgtEl>
                                          <p:spTgt spid="14"/>
                                        </p:tgtEl>
                                        <p:attrNameLst>
                                          <p:attrName>ppt_x</p:attrName>
                                        </p:attrNameLst>
                                      </p:cBhvr>
                                      <p:tavLst>
                                        <p:tav tm="0">
                                          <p:val>
                                            <p:strVal val="#ppt_x"/>
                                          </p:val>
                                        </p:tav>
                                        <p:tav tm="100000">
                                          <p:val>
                                            <p:strVal val="#ppt_x"/>
                                          </p:val>
                                        </p:tav>
                                      </p:tavLst>
                                    </p:anim>
                                    <p:anim calcmode="lin" valueType="num">
                                      <p:cBhvr>
                                        <p:cTn id="4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barn(inVertical)">
                                      <p:cBhvr>
                                        <p:cTn id="54" dur="500"/>
                                        <p:tgtEl>
                                          <p:spTgt spid="10"/>
                                        </p:tgtEl>
                                      </p:cBhvr>
                                    </p:animEffect>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grpId="0" nodeType="click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barn(inVertical)">
                                      <p:cBhvr>
                                        <p:cTn id="66" dur="500"/>
                                        <p:tgtEl>
                                          <p:spTgt spid="17"/>
                                        </p:tgtEl>
                                      </p:cBhvr>
                                    </p:animEffect>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grpId="0" nodeType="clickEffect">
                                  <p:stCondLst>
                                    <p:cond delay="0"/>
                                  </p:stCondLst>
                                  <p:childTnLst>
                                    <p:set>
                                      <p:cBhvr>
                                        <p:cTn id="70" dur="1" fill="hold">
                                          <p:stCondLst>
                                            <p:cond delay="0"/>
                                          </p:stCondLst>
                                        </p:cTn>
                                        <p:tgtEl>
                                          <p:spTgt spid="16"/>
                                        </p:tgtEl>
                                        <p:attrNameLst>
                                          <p:attrName>style.visibility</p:attrName>
                                        </p:attrNameLst>
                                      </p:cBhvr>
                                      <p:to>
                                        <p:strVal val="visible"/>
                                      </p:to>
                                    </p:set>
                                    <p:animEffect transition="in" filter="fade">
                                      <p:cBhvr>
                                        <p:cTn id="71" dur="1000"/>
                                        <p:tgtEl>
                                          <p:spTgt spid="16"/>
                                        </p:tgtEl>
                                      </p:cBhvr>
                                    </p:animEffect>
                                    <p:anim calcmode="lin" valueType="num">
                                      <p:cBhvr>
                                        <p:cTn id="72" dur="1000" fill="hold"/>
                                        <p:tgtEl>
                                          <p:spTgt spid="16"/>
                                        </p:tgtEl>
                                        <p:attrNameLst>
                                          <p:attrName>ppt_x</p:attrName>
                                        </p:attrNameLst>
                                      </p:cBhvr>
                                      <p:tavLst>
                                        <p:tav tm="0">
                                          <p:val>
                                            <p:strVal val="#ppt_x"/>
                                          </p:val>
                                        </p:tav>
                                        <p:tav tm="100000">
                                          <p:val>
                                            <p:strVal val="#ppt_x"/>
                                          </p:val>
                                        </p:tav>
                                      </p:tavLst>
                                    </p:anim>
                                    <p:anim calcmode="lin" valueType="num">
                                      <p:cBhvr>
                                        <p:cTn id="7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16" presetClass="entr" presetSubtype="21" fill="hold" grpId="0" nodeType="clickEffect">
                                  <p:stCondLst>
                                    <p:cond delay="0"/>
                                  </p:stCondLst>
                                  <p:childTnLst>
                                    <p:set>
                                      <p:cBhvr>
                                        <p:cTn id="77" dur="1" fill="hold">
                                          <p:stCondLst>
                                            <p:cond delay="0"/>
                                          </p:stCondLst>
                                        </p:cTn>
                                        <p:tgtEl>
                                          <p:spTgt spid="18"/>
                                        </p:tgtEl>
                                        <p:attrNameLst>
                                          <p:attrName>style.visibility</p:attrName>
                                        </p:attrNameLst>
                                      </p:cBhvr>
                                      <p:to>
                                        <p:strVal val="visible"/>
                                      </p:to>
                                    </p:set>
                                    <p:animEffect transition="in" filter="barn(inVertical)">
                                      <p:cBhvr>
                                        <p:cTn id="7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11" grpId="0" animBg="1"/>
      <p:bldP spid="14" grpId="0" animBg="1"/>
      <p:bldP spid="15" grpId="0" animBg="1"/>
      <p:bldP spid="16" grpId="0" animBg="1"/>
      <p:bldP spid="8" grpId="0"/>
      <p:bldP spid="9" grpId="0"/>
      <p:bldP spid="10" grpId="0"/>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990535" y="3409338"/>
            <a:ext cx="7961376" cy="1200329"/>
          </a:xfrm>
          <a:prstGeom prst="rect">
            <a:avLst/>
          </a:prstGeom>
        </p:spPr>
        <p:txBody>
          <a:bodyPr wrap="square">
            <a:spAutoFit/>
          </a:bodyPr>
          <a:lstStyle/>
          <a:p>
            <a:pPr lvl="0" algn="ctr"/>
            <a:r>
              <a:rPr lang="vi-VN" sz="3600" b="1" dirty="0">
                <a:solidFill>
                  <a:srgbClr val="C00000"/>
                </a:solidFill>
                <a:latin typeface="Times New Roman" panose="02020603050405020304" pitchFamily="18" charset="0"/>
                <a:cs typeface="Times New Roman" panose="02020603050405020304" pitchFamily="18" charset="0"/>
              </a:rPr>
              <a:t>Cả lớp cùng hát vang bài hát</a:t>
            </a:r>
            <a:r>
              <a:rPr lang="en-US" sz="3600" b="1" dirty="0">
                <a:solidFill>
                  <a:srgbClr val="C00000"/>
                </a:solidFill>
                <a:latin typeface="Times New Roman" panose="02020603050405020304" pitchFamily="18" charset="0"/>
                <a:cs typeface="Times New Roman" panose="02020603050405020304" pitchFamily="18" charset="0"/>
              </a:rPr>
              <a:t>:</a:t>
            </a:r>
          </a:p>
          <a:p>
            <a:pPr lvl="0" algn="ctr"/>
            <a:r>
              <a:rPr lang="vi-VN" sz="3600" b="1" dirty="0">
                <a:solidFill>
                  <a:srgbClr val="C00000"/>
                </a:solidFill>
                <a:latin typeface="Times New Roman" panose="02020603050405020304" pitchFamily="18" charset="0"/>
                <a:cs typeface="Times New Roman" panose="02020603050405020304" pitchFamily="18" charset="0"/>
              </a:rPr>
              <a:t>“Bác Hồ - Người cho em tất cả”</a:t>
            </a:r>
            <a:endParaRPr kumimoji="0" lang="en-US" sz="36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5898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610654865b9c2"/>
          <p:cNvPicPr>
            <a:picLocks noChangeAspect="1"/>
          </p:cNvPicPr>
          <p:nvPr/>
        </p:nvPicPr>
        <p:blipFill>
          <a:blip r:embed="rId2"/>
          <a:stretch>
            <a:fillRect/>
          </a:stretch>
        </p:blipFill>
        <p:spPr>
          <a:xfrm>
            <a:off x="635" y="-635"/>
            <a:ext cx="12192635" cy="6945630"/>
          </a:xfrm>
          <a:prstGeom prst="rect">
            <a:avLst/>
          </a:prstGeom>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63027"/>
            <a:ext cx="12192000" cy="4181968"/>
          </a:xfrm>
          <a:prstGeom prst="rect">
            <a:avLst/>
          </a:prstGeom>
        </p:spPr>
      </p:pic>
      <p:grpSp>
        <p:nvGrpSpPr>
          <p:cNvPr id="7" name="组合 6"/>
          <p:cNvGrpSpPr/>
          <p:nvPr/>
        </p:nvGrpSpPr>
        <p:grpSpPr>
          <a:xfrm>
            <a:off x="1372203" y="890316"/>
            <a:ext cx="9455449" cy="5163728"/>
            <a:chOff x="1227083" y="675833"/>
            <a:chExt cx="10162697" cy="5898322"/>
          </a:xfrm>
        </p:grpSpPr>
        <p:sp>
          <p:nvSpPr>
            <p:cNvPr id="8" name="矩形 7"/>
            <p:cNvSpPr/>
            <p:nvPr/>
          </p:nvSpPr>
          <p:spPr>
            <a:xfrm rot="344791">
              <a:off x="1331380" y="828233"/>
              <a:ext cx="10058400" cy="5745922"/>
            </a:xfrm>
            <a:custGeom>
              <a:avLst/>
              <a:gdLst>
                <a:gd name="connsiteX0" fmla="*/ 0 w 10058400"/>
                <a:gd name="connsiteY0" fmla="*/ 0 h 5745922"/>
                <a:gd name="connsiteX1" fmla="*/ 792839 w 10058400"/>
                <a:gd name="connsiteY1" fmla="*/ 0 h 5745922"/>
                <a:gd name="connsiteX2" fmla="*/ 1283925 w 10058400"/>
                <a:gd name="connsiteY2" fmla="*/ 0 h 5745922"/>
                <a:gd name="connsiteX3" fmla="*/ 2076764 w 10058400"/>
                <a:gd name="connsiteY3" fmla="*/ 0 h 5745922"/>
                <a:gd name="connsiteX4" fmla="*/ 2668434 w 10058400"/>
                <a:gd name="connsiteY4" fmla="*/ 0 h 5745922"/>
                <a:gd name="connsiteX5" fmla="*/ 3461273 w 10058400"/>
                <a:gd name="connsiteY5" fmla="*/ 0 h 5745922"/>
                <a:gd name="connsiteX6" fmla="*/ 3952360 w 10058400"/>
                <a:gd name="connsiteY6" fmla="*/ 0 h 5745922"/>
                <a:gd name="connsiteX7" fmla="*/ 4544030 w 10058400"/>
                <a:gd name="connsiteY7" fmla="*/ 0 h 5745922"/>
                <a:gd name="connsiteX8" fmla="*/ 4833949 w 10058400"/>
                <a:gd name="connsiteY8" fmla="*/ 0 h 5745922"/>
                <a:gd name="connsiteX9" fmla="*/ 5626787 w 10058400"/>
                <a:gd name="connsiteY9" fmla="*/ 0 h 5745922"/>
                <a:gd name="connsiteX10" fmla="*/ 6017290 w 10058400"/>
                <a:gd name="connsiteY10" fmla="*/ 0 h 5745922"/>
                <a:gd name="connsiteX11" fmla="*/ 6407792 w 10058400"/>
                <a:gd name="connsiteY11" fmla="*/ 0 h 5745922"/>
                <a:gd name="connsiteX12" fmla="*/ 6697711 w 10058400"/>
                <a:gd name="connsiteY12" fmla="*/ 0 h 5745922"/>
                <a:gd name="connsiteX13" fmla="*/ 7490550 w 10058400"/>
                <a:gd name="connsiteY13" fmla="*/ 0 h 5745922"/>
                <a:gd name="connsiteX14" fmla="*/ 8182804 w 10058400"/>
                <a:gd name="connsiteY14" fmla="*/ 0 h 5745922"/>
                <a:gd name="connsiteX15" fmla="*/ 8774475 w 10058400"/>
                <a:gd name="connsiteY15" fmla="*/ 0 h 5745922"/>
                <a:gd name="connsiteX16" fmla="*/ 9466729 w 10058400"/>
                <a:gd name="connsiteY16" fmla="*/ 0 h 5745922"/>
                <a:gd name="connsiteX17" fmla="*/ 10058400 w 10058400"/>
                <a:gd name="connsiteY17" fmla="*/ 0 h 5745922"/>
                <a:gd name="connsiteX18" fmla="*/ 10058400 w 10058400"/>
                <a:gd name="connsiteY18" fmla="*/ 632051 h 5745922"/>
                <a:gd name="connsiteX19" fmla="*/ 10058400 w 10058400"/>
                <a:gd name="connsiteY19" fmla="*/ 1264103 h 5745922"/>
                <a:gd name="connsiteX20" fmla="*/ 10058400 w 10058400"/>
                <a:gd name="connsiteY20" fmla="*/ 1838695 h 5745922"/>
                <a:gd name="connsiteX21" fmla="*/ 10058400 w 10058400"/>
                <a:gd name="connsiteY21" fmla="*/ 2528206 h 5745922"/>
                <a:gd name="connsiteX22" fmla="*/ 10058400 w 10058400"/>
                <a:gd name="connsiteY22" fmla="*/ 3045339 h 5745922"/>
                <a:gd name="connsiteX23" fmla="*/ 10058400 w 10058400"/>
                <a:gd name="connsiteY23" fmla="*/ 3447553 h 5745922"/>
                <a:gd name="connsiteX24" fmla="*/ 10058400 w 10058400"/>
                <a:gd name="connsiteY24" fmla="*/ 4022145 h 5745922"/>
                <a:gd name="connsiteX25" fmla="*/ 10058400 w 10058400"/>
                <a:gd name="connsiteY25" fmla="*/ 4539278 h 5745922"/>
                <a:gd name="connsiteX26" fmla="*/ 10058400 w 10058400"/>
                <a:gd name="connsiteY26" fmla="*/ 4998952 h 5745922"/>
                <a:gd name="connsiteX27" fmla="*/ 10058400 w 10058400"/>
                <a:gd name="connsiteY27" fmla="*/ 5745922 h 5745922"/>
                <a:gd name="connsiteX28" fmla="*/ 9667897 w 10058400"/>
                <a:gd name="connsiteY28" fmla="*/ 5745922 h 5745922"/>
                <a:gd name="connsiteX29" fmla="*/ 9176811 w 10058400"/>
                <a:gd name="connsiteY29" fmla="*/ 5745922 h 5745922"/>
                <a:gd name="connsiteX30" fmla="*/ 8585140 w 10058400"/>
                <a:gd name="connsiteY30" fmla="*/ 5745922 h 5745922"/>
                <a:gd name="connsiteX31" fmla="*/ 7993470 w 10058400"/>
                <a:gd name="connsiteY31" fmla="*/ 5745922 h 5745922"/>
                <a:gd name="connsiteX32" fmla="*/ 7200631 w 10058400"/>
                <a:gd name="connsiteY32" fmla="*/ 5745922 h 5745922"/>
                <a:gd name="connsiteX33" fmla="*/ 6910712 w 10058400"/>
                <a:gd name="connsiteY33" fmla="*/ 5745922 h 5745922"/>
                <a:gd name="connsiteX34" fmla="*/ 6218458 w 10058400"/>
                <a:gd name="connsiteY34" fmla="*/ 5745922 h 5745922"/>
                <a:gd name="connsiteX35" fmla="*/ 5928539 w 10058400"/>
                <a:gd name="connsiteY35" fmla="*/ 5745922 h 5745922"/>
                <a:gd name="connsiteX36" fmla="*/ 5236285 w 10058400"/>
                <a:gd name="connsiteY36" fmla="*/ 5745922 h 5745922"/>
                <a:gd name="connsiteX37" fmla="*/ 4443446 w 10058400"/>
                <a:gd name="connsiteY37" fmla="*/ 5745922 h 5745922"/>
                <a:gd name="connsiteX38" fmla="*/ 3650608 w 10058400"/>
                <a:gd name="connsiteY38" fmla="*/ 5745922 h 5745922"/>
                <a:gd name="connsiteX39" fmla="*/ 3360689 w 10058400"/>
                <a:gd name="connsiteY39" fmla="*/ 5745922 h 5745922"/>
                <a:gd name="connsiteX40" fmla="*/ 2567850 w 10058400"/>
                <a:gd name="connsiteY40" fmla="*/ 5745922 h 5745922"/>
                <a:gd name="connsiteX41" fmla="*/ 1775012 w 10058400"/>
                <a:gd name="connsiteY41" fmla="*/ 5745922 h 5745922"/>
                <a:gd name="connsiteX42" fmla="*/ 1283925 w 10058400"/>
                <a:gd name="connsiteY42" fmla="*/ 5745922 h 5745922"/>
                <a:gd name="connsiteX43" fmla="*/ 692255 w 10058400"/>
                <a:gd name="connsiteY43" fmla="*/ 5745922 h 5745922"/>
                <a:gd name="connsiteX44" fmla="*/ 0 w 10058400"/>
                <a:gd name="connsiteY44" fmla="*/ 5745922 h 5745922"/>
                <a:gd name="connsiteX45" fmla="*/ 0 w 10058400"/>
                <a:gd name="connsiteY45" fmla="*/ 5228789 h 5745922"/>
                <a:gd name="connsiteX46" fmla="*/ 0 w 10058400"/>
                <a:gd name="connsiteY46" fmla="*/ 4596738 h 5745922"/>
                <a:gd name="connsiteX47" fmla="*/ 0 w 10058400"/>
                <a:gd name="connsiteY47" fmla="*/ 4194523 h 5745922"/>
                <a:gd name="connsiteX48" fmla="*/ 0 w 10058400"/>
                <a:gd name="connsiteY48" fmla="*/ 3505012 h 5745922"/>
                <a:gd name="connsiteX49" fmla="*/ 0 w 10058400"/>
                <a:gd name="connsiteY49" fmla="*/ 3045339 h 5745922"/>
                <a:gd name="connsiteX50" fmla="*/ 0 w 10058400"/>
                <a:gd name="connsiteY50" fmla="*/ 2643124 h 5745922"/>
                <a:gd name="connsiteX51" fmla="*/ 0 w 10058400"/>
                <a:gd name="connsiteY51" fmla="*/ 2240910 h 5745922"/>
                <a:gd name="connsiteX52" fmla="*/ 0 w 10058400"/>
                <a:gd name="connsiteY52" fmla="*/ 1838695 h 5745922"/>
                <a:gd name="connsiteX53" fmla="*/ 0 w 10058400"/>
                <a:gd name="connsiteY53" fmla="*/ 1379021 h 5745922"/>
                <a:gd name="connsiteX54" fmla="*/ 0 w 10058400"/>
                <a:gd name="connsiteY54" fmla="*/ 976807 h 5745922"/>
                <a:gd name="connsiteX55" fmla="*/ 0 w 10058400"/>
                <a:gd name="connsiteY55" fmla="*/ 0 h 5745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0058400" h="5745922" fill="none" extrusionOk="0">
                  <a:moveTo>
                    <a:pt x="0" y="0"/>
                  </a:moveTo>
                  <a:cubicBezTo>
                    <a:pt x="219675" y="-54263"/>
                    <a:pt x="402463" y="35691"/>
                    <a:pt x="792839" y="0"/>
                  </a:cubicBezTo>
                  <a:cubicBezTo>
                    <a:pt x="1183215" y="-35691"/>
                    <a:pt x="1051998" y="15532"/>
                    <a:pt x="1283925" y="0"/>
                  </a:cubicBezTo>
                  <a:cubicBezTo>
                    <a:pt x="1515852" y="-15532"/>
                    <a:pt x="1887610" y="32813"/>
                    <a:pt x="2076764" y="0"/>
                  </a:cubicBezTo>
                  <a:cubicBezTo>
                    <a:pt x="2265918" y="-32813"/>
                    <a:pt x="2527815" y="42118"/>
                    <a:pt x="2668434" y="0"/>
                  </a:cubicBezTo>
                  <a:cubicBezTo>
                    <a:pt x="2809053" y="-42118"/>
                    <a:pt x="3117031" y="32258"/>
                    <a:pt x="3461273" y="0"/>
                  </a:cubicBezTo>
                  <a:cubicBezTo>
                    <a:pt x="3805515" y="-32258"/>
                    <a:pt x="3799531" y="23603"/>
                    <a:pt x="3952360" y="0"/>
                  </a:cubicBezTo>
                  <a:cubicBezTo>
                    <a:pt x="4105189" y="-23603"/>
                    <a:pt x="4363583" y="11578"/>
                    <a:pt x="4544030" y="0"/>
                  </a:cubicBezTo>
                  <a:cubicBezTo>
                    <a:pt x="4724477" y="-11578"/>
                    <a:pt x="4698550" y="29103"/>
                    <a:pt x="4833949" y="0"/>
                  </a:cubicBezTo>
                  <a:cubicBezTo>
                    <a:pt x="4969348" y="-29103"/>
                    <a:pt x="5342819" y="12512"/>
                    <a:pt x="5626787" y="0"/>
                  </a:cubicBezTo>
                  <a:cubicBezTo>
                    <a:pt x="5910755" y="-12512"/>
                    <a:pt x="5907778" y="43614"/>
                    <a:pt x="6017290" y="0"/>
                  </a:cubicBezTo>
                  <a:cubicBezTo>
                    <a:pt x="6126802" y="-43614"/>
                    <a:pt x="6307146" y="26444"/>
                    <a:pt x="6407792" y="0"/>
                  </a:cubicBezTo>
                  <a:cubicBezTo>
                    <a:pt x="6508438" y="-26444"/>
                    <a:pt x="6568755" y="19620"/>
                    <a:pt x="6697711" y="0"/>
                  </a:cubicBezTo>
                  <a:cubicBezTo>
                    <a:pt x="6826667" y="-19620"/>
                    <a:pt x="7296881" y="3718"/>
                    <a:pt x="7490550" y="0"/>
                  </a:cubicBezTo>
                  <a:cubicBezTo>
                    <a:pt x="7684219" y="-3718"/>
                    <a:pt x="7925231" y="102"/>
                    <a:pt x="8182804" y="0"/>
                  </a:cubicBezTo>
                  <a:cubicBezTo>
                    <a:pt x="8440377" y="-102"/>
                    <a:pt x="8528440" y="37959"/>
                    <a:pt x="8774475" y="0"/>
                  </a:cubicBezTo>
                  <a:cubicBezTo>
                    <a:pt x="9020510" y="-37959"/>
                    <a:pt x="9252906" y="71678"/>
                    <a:pt x="9466729" y="0"/>
                  </a:cubicBezTo>
                  <a:cubicBezTo>
                    <a:pt x="9680552" y="-71678"/>
                    <a:pt x="9877658" y="47789"/>
                    <a:pt x="10058400" y="0"/>
                  </a:cubicBezTo>
                  <a:cubicBezTo>
                    <a:pt x="10074247" y="189068"/>
                    <a:pt x="10042853" y="386086"/>
                    <a:pt x="10058400" y="632051"/>
                  </a:cubicBezTo>
                  <a:cubicBezTo>
                    <a:pt x="10073947" y="878016"/>
                    <a:pt x="9989158" y="1018883"/>
                    <a:pt x="10058400" y="1264103"/>
                  </a:cubicBezTo>
                  <a:cubicBezTo>
                    <a:pt x="10127642" y="1509323"/>
                    <a:pt x="10021555" y="1678686"/>
                    <a:pt x="10058400" y="1838695"/>
                  </a:cubicBezTo>
                  <a:cubicBezTo>
                    <a:pt x="10095245" y="1998704"/>
                    <a:pt x="9985636" y="2254252"/>
                    <a:pt x="10058400" y="2528206"/>
                  </a:cubicBezTo>
                  <a:cubicBezTo>
                    <a:pt x="10131164" y="2802160"/>
                    <a:pt x="10014327" y="2894212"/>
                    <a:pt x="10058400" y="3045339"/>
                  </a:cubicBezTo>
                  <a:cubicBezTo>
                    <a:pt x="10102473" y="3196466"/>
                    <a:pt x="10021063" y="3297572"/>
                    <a:pt x="10058400" y="3447553"/>
                  </a:cubicBezTo>
                  <a:cubicBezTo>
                    <a:pt x="10095737" y="3597534"/>
                    <a:pt x="10013578" y="3879685"/>
                    <a:pt x="10058400" y="4022145"/>
                  </a:cubicBezTo>
                  <a:cubicBezTo>
                    <a:pt x="10103222" y="4164605"/>
                    <a:pt x="10023869" y="4283666"/>
                    <a:pt x="10058400" y="4539278"/>
                  </a:cubicBezTo>
                  <a:cubicBezTo>
                    <a:pt x="10092931" y="4794890"/>
                    <a:pt x="10046261" y="4795677"/>
                    <a:pt x="10058400" y="4998952"/>
                  </a:cubicBezTo>
                  <a:cubicBezTo>
                    <a:pt x="10070539" y="5202227"/>
                    <a:pt x="10022231" y="5390461"/>
                    <a:pt x="10058400" y="5745922"/>
                  </a:cubicBezTo>
                  <a:cubicBezTo>
                    <a:pt x="9978222" y="5782287"/>
                    <a:pt x="9830303" y="5725416"/>
                    <a:pt x="9667897" y="5745922"/>
                  </a:cubicBezTo>
                  <a:cubicBezTo>
                    <a:pt x="9505491" y="5766428"/>
                    <a:pt x="9312988" y="5707024"/>
                    <a:pt x="9176811" y="5745922"/>
                  </a:cubicBezTo>
                  <a:cubicBezTo>
                    <a:pt x="9040634" y="5784820"/>
                    <a:pt x="8758149" y="5675308"/>
                    <a:pt x="8585140" y="5745922"/>
                  </a:cubicBezTo>
                  <a:cubicBezTo>
                    <a:pt x="8412131" y="5816536"/>
                    <a:pt x="8246440" y="5720273"/>
                    <a:pt x="7993470" y="5745922"/>
                  </a:cubicBezTo>
                  <a:cubicBezTo>
                    <a:pt x="7740500" y="5771571"/>
                    <a:pt x="7491602" y="5663887"/>
                    <a:pt x="7200631" y="5745922"/>
                  </a:cubicBezTo>
                  <a:cubicBezTo>
                    <a:pt x="6909660" y="5827957"/>
                    <a:pt x="6997198" y="5731183"/>
                    <a:pt x="6910712" y="5745922"/>
                  </a:cubicBezTo>
                  <a:cubicBezTo>
                    <a:pt x="6824226" y="5760661"/>
                    <a:pt x="6442779" y="5666263"/>
                    <a:pt x="6218458" y="5745922"/>
                  </a:cubicBezTo>
                  <a:cubicBezTo>
                    <a:pt x="5994137" y="5825581"/>
                    <a:pt x="6056192" y="5726262"/>
                    <a:pt x="5928539" y="5745922"/>
                  </a:cubicBezTo>
                  <a:cubicBezTo>
                    <a:pt x="5800886" y="5765582"/>
                    <a:pt x="5471022" y="5685220"/>
                    <a:pt x="5236285" y="5745922"/>
                  </a:cubicBezTo>
                  <a:cubicBezTo>
                    <a:pt x="5001548" y="5806624"/>
                    <a:pt x="4664106" y="5668447"/>
                    <a:pt x="4443446" y="5745922"/>
                  </a:cubicBezTo>
                  <a:cubicBezTo>
                    <a:pt x="4222786" y="5823397"/>
                    <a:pt x="3851797" y="5738507"/>
                    <a:pt x="3650608" y="5745922"/>
                  </a:cubicBezTo>
                  <a:cubicBezTo>
                    <a:pt x="3449419" y="5753337"/>
                    <a:pt x="3450049" y="5742169"/>
                    <a:pt x="3360689" y="5745922"/>
                  </a:cubicBezTo>
                  <a:cubicBezTo>
                    <a:pt x="3271329" y="5749675"/>
                    <a:pt x="2874837" y="5671271"/>
                    <a:pt x="2567850" y="5745922"/>
                  </a:cubicBezTo>
                  <a:cubicBezTo>
                    <a:pt x="2260863" y="5820573"/>
                    <a:pt x="2057316" y="5740332"/>
                    <a:pt x="1775012" y="5745922"/>
                  </a:cubicBezTo>
                  <a:cubicBezTo>
                    <a:pt x="1492708" y="5751512"/>
                    <a:pt x="1509288" y="5726395"/>
                    <a:pt x="1283925" y="5745922"/>
                  </a:cubicBezTo>
                  <a:cubicBezTo>
                    <a:pt x="1058562" y="5765449"/>
                    <a:pt x="846124" y="5687777"/>
                    <a:pt x="692255" y="5745922"/>
                  </a:cubicBezTo>
                  <a:cubicBezTo>
                    <a:pt x="538386" y="5804067"/>
                    <a:pt x="318335" y="5723308"/>
                    <a:pt x="0" y="5745922"/>
                  </a:cubicBezTo>
                  <a:cubicBezTo>
                    <a:pt x="-45748" y="5573595"/>
                    <a:pt x="34750" y="5434569"/>
                    <a:pt x="0" y="5228789"/>
                  </a:cubicBezTo>
                  <a:cubicBezTo>
                    <a:pt x="-34750" y="5023009"/>
                    <a:pt x="74993" y="4857293"/>
                    <a:pt x="0" y="4596738"/>
                  </a:cubicBezTo>
                  <a:cubicBezTo>
                    <a:pt x="-74993" y="4336183"/>
                    <a:pt x="951" y="4290556"/>
                    <a:pt x="0" y="4194523"/>
                  </a:cubicBezTo>
                  <a:cubicBezTo>
                    <a:pt x="-951" y="4098490"/>
                    <a:pt x="11917" y="3682247"/>
                    <a:pt x="0" y="3505012"/>
                  </a:cubicBezTo>
                  <a:cubicBezTo>
                    <a:pt x="-11917" y="3327777"/>
                    <a:pt x="53588" y="3245586"/>
                    <a:pt x="0" y="3045339"/>
                  </a:cubicBezTo>
                  <a:cubicBezTo>
                    <a:pt x="-53588" y="2845092"/>
                    <a:pt x="28475" y="2799184"/>
                    <a:pt x="0" y="2643124"/>
                  </a:cubicBezTo>
                  <a:cubicBezTo>
                    <a:pt x="-28475" y="2487064"/>
                    <a:pt x="30176" y="2323100"/>
                    <a:pt x="0" y="2240910"/>
                  </a:cubicBezTo>
                  <a:cubicBezTo>
                    <a:pt x="-30176" y="2158720"/>
                    <a:pt x="31760" y="1970002"/>
                    <a:pt x="0" y="1838695"/>
                  </a:cubicBezTo>
                  <a:cubicBezTo>
                    <a:pt x="-31760" y="1707389"/>
                    <a:pt x="13133" y="1555124"/>
                    <a:pt x="0" y="1379021"/>
                  </a:cubicBezTo>
                  <a:cubicBezTo>
                    <a:pt x="-13133" y="1202918"/>
                    <a:pt x="9466" y="1137559"/>
                    <a:pt x="0" y="976807"/>
                  </a:cubicBezTo>
                  <a:cubicBezTo>
                    <a:pt x="-9466" y="816055"/>
                    <a:pt x="22833" y="432411"/>
                    <a:pt x="0" y="0"/>
                  </a:cubicBezTo>
                  <a:close/>
                </a:path>
                <a:path w="10058400" h="5745922" stroke="0" extrusionOk="0">
                  <a:moveTo>
                    <a:pt x="0" y="0"/>
                  </a:moveTo>
                  <a:cubicBezTo>
                    <a:pt x="260629" y="-32110"/>
                    <a:pt x="552414" y="77055"/>
                    <a:pt x="792839" y="0"/>
                  </a:cubicBezTo>
                  <a:cubicBezTo>
                    <a:pt x="1033264" y="-77055"/>
                    <a:pt x="1044947" y="15537"/>
                    <a:pt x="1183341" y="0"/>
                  </a:cubicBezTo>
                  <a:cubicBezTo>
                    <a:pt x="1321735" y="-15537"/>
                    <a:pt x="1639249" y="70479"/>
                    <a:pt x="1976180" y="0"/>
                  </a:cubicBezTo>
                  <a:cubicBezTo>
                    <a:pt x="2313111" y="-70479"/>
                    <a:pt x="2185477" y="8444"/>
                    <a:pt x="2266098" y="0"/>
                  </a:cubicBezTo>
                  <a:cubicBezTo>
                    <a:pt x="2346719" y="-8444"/>
                    <a:pt x="2461912" y="2888"/>
                    <a:pt x="2656601" y="0"/>
                  </a:cubicBezTo>
                  <a:cubicBezTo>
                    <a:pt x="2851290" y="-2888"/>
                    <a:pt x="2882052" y="21622"/>
                    <a:pt x="2946520" y="0"/>
                  </a:cubicBezTo>
                  <a:cubicBezTo>
                    <a:pt x="3010988" y="-21622"/>
                    <a:pt x="3131375" y="4098"/>
                    <a:pt x="3236438" y="0"/>
                  </a:cubicBezTo>
                  <a:cubicBezTo>
                    <a:pt x="3341501" y="-4098"/>
                    <a:pt x="3808100" y="89093"/>
                    <a:pt x="4029277" y="0"/>
                  </a:cubicBezTo>
                  <a:cubicBezTo>
                    <a:pt x="4250454" y="-89093"/>
                    <a:pt x="4292099" y="24336"/>
                    <a:pt x="4520363" y="0"/>
                  </a:cubicBezTo>
                  <a:cubicBezTo>
                    <a:pt x="4748627" y="-24336"/>
                    <a:pt x="4748791" y="17842"/>
                    <a:pt x="4810282" y="0"/>
                  </a:cubicBezTo>
                  <a:cubicBezTo>
                    <a:pt x="4871773" y="-17842"/>
                    <a:pt x="5226313" y="45072"/>
                    <a:pt x="5603120" y="0"/>
                  </a:cubicBezTo>
                  <a:cubicBezTo>
                    <a:pt x="5979927" y="-45072"/>
                    <a:pt x="5869034" y="22981"/>
                    <a:pt x="6094207" y="0"/>
                  </a:cubicBezTo>
                  <a:cubicBezTo>
                    <a:pt x="6319380" y="-22981"/>
                    <a:pt x="6681697" y="13842"/>
                    <a:pt x="6887046" y="0"/>
                  </a:cubicBezTo>
                  <a:cubicBezTo>
                    <a:pt x="7092395" y="-13842"/>
                    <a:pt x="7426782" y="80165"/>
                    <a:pt x="7579300" y="0"/>
                  </a:cubicBezTo>
                  <a:cubicBezTo>
                    <a:pt x="7731818" y="-80165"/>
                    <a:pt x="8196947" y="26190"/>
                    <a:pt x="8372139" y="0"/>
                  </a:cubicBezTo>
                  <a:cubicBezTo>
                    <a:pt x="8547331" y="-26190"/>
                    <a:pt x="8918507" y="18670"/>
                    <a:pt x="9064393" y="0"/>
                  </a:cubicBezTo>
                  <a:cubicBezTo>
                    <a:pt x="9210279" y="-18670"/>
                    <a:pt x="9694630" y="71505"/>
                    <a:pt x="10058400" y="0"/>
                  </a:cubicBezTo>
                  <a:cubicBezTo>
                    <a:pt x="10072987" y="240170"/>
                    <a:pt x="10014638" y="409620"/>
                    <a:pt x="10058400" y="517133"/>
                  </a:cubicBezTo>
                  <a:cubicBezTo>
                    <a:pt x="10102162" y="624646"/>
                    <a:pt x="10050518" y="930563"/>
                    <a:pt x="10058400" y="1206644"/>
                  </a:cubicBezTo>
                  <a:cubicBezTo>
                    <a:pt x="10066282" y="1482725"/>
                    <a:pt x="10015979" y="1500129"/>
                    <a:pt x="10058400" y="1666317"/>
                  </a:cubicBezTo>
                  <a:cubicBezTo>
                    <a:pt x="10100821" y="1832505"/>
                    <a:pt x="9991173" y="2085749"/>
                    <a:pt x="10058400" y="2298369"/>
                  </a:cubicBezTo>
                  <a:cubicBezTo>
                    <a:pt x="10125627" y="2510989"/>
                    <a:pt x="10032525" y="2629420"/>
                    <a:pt x="10058400" y="2758043"/>
                  </a:cubicBezTo>
                  <a:cubicBezTo>
                    <a:pt x="10084275" y="2886666"/>
                    <a:pt x="10050436" y="3206936"/>
                    <a:pt x="10058400" y="3332635"/>
                  </a:cubicBezTo>
                  <a:cubicBezTo>
                    <a:pt x="10066364" y="3458334"/>
                    <a:pt x="10050208" y="3632598"/>
                    <a:pt x="10058400" y="3734849"/>
                  </a:cubicBezTo>
                  <a:cubicBezTo>
                    <a:pt x="10066592" y="3837100"/>
                    <a:pt x="9996054" y="4095267"/>
                    <a:pt x="10058400" y="4424360"/>
                  </a:cubicBezTo>
                  <a:cubicBezTo>
                    <a:pt x="10120746" y="4753453"/>
                    <a:pt x="10002666" y="4690148"/>
                    <a:pt x="10058400" y="4941493"/>
                  </a:cubicBezTo>
                  <a:cubicBezTo>
                    <a:pt x="10114134" y="5192838"/>
                    <a:pt x="10013242" y="5453412"/>
                    <a:pt x="10058400" y="5745922"/>
                  </a:cubicBezTo>
                  <a:cubicBezTo>
                    <a:pt x="9923944" y="5762149"/>
                    <a:pt x="9801657" y="5731216"/>
                    <a:pt x="9667897" y="5745922"/>
                  </a:cubicBezTo>
                  <a:cubicBezTo>
                    <a:pt x="9534137" y="5760628"/>
                    <a:pt x="9402463" y="5740443"/>
                    <a:pt x="9277395" y="5745922"/>
                  </a:cubicBezTo>
                  <a:cubicBezTo>
                    <a:pt x="9152327" y="5751401"/>
                    <a:pt x="8815422" y="5705453"/>
                    <a:pt x="8585140" y="5745922"/>
                  </a:cubicBezTo>
                  <a:cubicBezTo>
                    <a:pt x="8354858" y="5786391"/>
                    <a:pt x="8364590" y="5736057"/>
                    <a:pt x="8295222" y="5745922"/>
                  </a:cubicBezTo>
                  <a:cubicBezTo>
                    <a:pt x="8225854" y="5755787"/>
                    <a:pt x="8030699" y="5743635"/>
                    <a:pt x="7904719" y="5745922"/>
                  </a:cubicBezTo>
                  <a:cubicBezTo>
                    <a:pt x="7778739" y="5748209"/>
                    <a:pt x="7688968" y="5726291"/>
                    <a:pt x="7514216" y="5745922"/>
                  </a:cubicBezTo>
                  <a:cubicBezTo>
                    <a:pt x="7339464" y="5765553"/>
                    <a:pt x="7325193" y="5718136"/>
                    <a:pt x="7224298" y="5745922"/>
                  </a:cubicBezTo>
                  <a:cubicBezTo>
                    <a:pt x="7123403" y="5773708"/>
                    <a:pt x="6978599" y="5712438"/>
                    <a:pt x="6833795" y="5745922"/>
                  </a:cubicBezTo>
                  <a:cubicBezTo>
                    <a:pt x="6688991" y="5779406"/>
                    <a:pt x="6498610" y="5743585"/>
                    <a:pt x="6242125" y="5745922"/>
                  </a:cubicBezTo>
                  <a:cubicBezTo>
                    <a:pt x="5985640" y="5748259"/>
                    <a:pt x="5717620" y="5679422"/>
                    <a:pt x="5449286" y="5745922"/>
                  </a:cubicBezTo>
                  <a:cubicBezTo>
                    <a:pt x="5180952" y="5812422"/>
                    <a:pt x="4855078" y="5691490"/>
                    <a:pt x="4656448" y="5745922"/>
                  </a:cubicBezTo>
                  <a:cubicBezTo>
                    <a:pt x="4457818" y="5800354"/>
                    <a:pt x="4307864" y="5733165"/>
                    <a:pt x="4165361" y="5745922"/>
                  </a:cubicBezTo>
                  <a:cubicBezTo>
                    <a:pt x="4022858" y="5758679"/>
                    <a:pt x="3805814" y="5685823"/>
                    <a:pt x="3573690" y="5745922"/>
                  </a:cubicBezTo>
                  <a:cubicBezTo>
                    <a:pt x="3341566" y="5806021"/>
                    <a:pt x="2976258" y="5662329"/>
                    <a:pt x="2780852" y="5745922"/>
                  </a:cubicBezTo>
                  <a:cubicBezTo>
                    <a:pt x="2585446" y="5829515"/>
                    <a:pt x="2367136" y="5737127"/>
                    <a:pt x="1988013" y="5745922"/>
                  </a:cubicBezTo>
                  <a:cubicBezTo>
                    <a:pt x="1608890" y="5754717"/>
                    <a:pt x="1420001" y="5744568"/>
                    <a:pt x="1195175" y="5745922"/>
                  </a:cubicBezTo>
                  <a:cubicBezTo>
                    <a:pt x="970349" y="5747276"/>
                    <a:pt x="522893" y="5710483"/>
                    <a:pt x="0" y="5745922"/>
                  </a:cubicBezTo>
                  <a:cubicBezTo>
                    <a:pt x="-21468" y="5652201"/>
                    <a:pt x="36004" y="5483034"/>
                    <a:pt x="0" y="5343707"/>
                  </a:cubicBezTo>
                  <a:cubicBezTo>
                    <a:pt x="-36004" y="5204381"/>
                    <a:pt x="67030" y="4953818"/>
                    <a:pt x="0" y="4654197"/>
                  </a:cubicBezTo>
                  <a:cubicBezTo>
                    <a:pt x="-67030" y="4354576"/>
                    <a:pt x="19802" y="4163850"/>
                    <a:pt x="0" y="3964686"/>
                  </a:cubicBezTo>
                  <a:cubicBezTo>
                    <a:pt x="-19802" y="3765522"/>
                    <a:pt x="23661" y="3510126"/>
                    <a:pt x="0" y="3390094"/>
                  </a:cubicBezTo>
                  <a:cubicBezTo>
                    <a:pt x="-23661" y="3270062"/>
                    <a:pt x="51100" y="2924152"/>
                    <a:pt x="0" y="2700583"/>
                  </a:cubicBezTo>
                  <a:cubicBezTo>
                    <a:pt x="-51100" y="2477014"/>
                    <a:pt x="30653" y="2378745"/>
                    <a:pt x="0" y="2240910"/>
                  </a:cubicBezTo>
                  <a:cubicBezTo>
                    <a:pt x="-30653" y="2103075"/>
                    <a:pt x="29822" y="1944411"/>
                    <a:pt x="0" y="1666317"/>
                  </a:cubicBezTo>
                  <a:cubicBezTo>
                    <a:pt x="-29822" y="1388223"/>
                    <a:pt x="29408" y="1374623"/>
                    <a:pt x="0" y="1206644"/>
                  </a:cubicBezTo>
                  <a:cubicBezTo>
                    <a:pt x="-29408" y="1038665"/>
                    <a:pt x="18753" y="874416"/>
                    <a:pt x="0" y="632051"/>
                  </a:cubicBezTo>
                  <a:cubicBezTo>
                    <a:pt x="-18753" y="389686"/>
                    <a:pt x="13827" y="315858"/>
                    <a:pt x="0" y="0"/>
                  </a:cubicBezTo>
                  <a:close/>
                </a:path>
              </a:pathLst>
            </a:custGeom>
            <a:solidFill>
              <a:srgbClr val="FE8E93"/>
            </a:solidFill>
            <a:ln>
              <a:solidFill>
                <a:schemeClr val="tx1"/>
              </a:solidFill>
              <a:extLst>
                <a:ext uri="{C807C97D-BFC1-408E-A445-0C87EB9F89A2}">
                  <ask:lineSketchStyleProps xmlns:ask="http://schemas.microsoft.com/office/drawing/2018/sketchyshapes" xmlns="" sd="2141554641">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9" name="矩形 8"/>
            <p:cNvSpPr/>
            <p:nvPr/>
          </p:nvSpPr>
          <p:spPr>
            <a:xfrm>
              <a:off x="1227083" y="675833"/>
              <a:ext cx="10058400" cy="5745922"/>
            </a:xfrm>
            <a:custGeom>
              <a:avLst/>
              <a:gdLst>
                <a:gd name="connsiteX0" fmla="*/ 0 w 10058400"/>
                <a:gd name="connsiteY0" fmla="*/ 0 h 5745922"/>
                <a:gd name="connsiteX1" fmla="*/ 491087 w 10058400"/>
                <a:gd name="connsiteY1" fmla="*/ 0 h 5745922"/>
                <a:gd name="connsiteX2" fmla="*/ 881589 w 10058400"/>
                <a:gd name="connsiteY2" fmla="*/ 0 h 5745922"/>
                <a:gd name="connsiteX3" fmla="*/ 1372676 w 10058400"/>
                <a:gd name="connsiteY3" fmla="*/ 0 h 5745922"/>
                <a:gd name="connsiteX4" fmla="*/ 1863762 w 10058400"/>
                <a:gd name="connsiteY4" fmla="*/ 0 h 5745922"/>
                <a:gd name="connsiteX5" fmla="*/ 2656601 w 10058400"/>
                <a:gd name="connsiteY5" fmla="*/ 0 h 5745922"/>
                <a:gd name="connsiteX6" fmla="*/ 3248272 w 10058400"/>
                <a:gd name="connsiteY6" fmla="*/ 0 h 5745922"/>
                <a:gd name="connsiteX7" fmla="*/ 4041110 w 10058400"/>
                <a:gd name="connsiteY7" fmla="*/ 0 h 5745922"/>
                <a:gd name="connsiteX8" fmla="*/ 4632781 w 10058400"/>
                <a:gd name="connsiteY8" fmla="*/ 0 h 5745922"/>
                <a:gd name="connsiteX9" fmla="*/ 5325035 w 10058400"/>
                <a:gd name="connsiteY9" fmla="*/ 0 h 5745922"/>
                <a:gd name="connsiteX10" fmla="*/ 5916706 w 10058400"/>
                <a:gd name="connsiteY10" fmla="*/ 0 h 5745922"/>
                <a:gd name="connsiteX11" fmla="*/ 6508376 w 10058400"/>
                <a:gd name="connsiteY11" fmla="*/ 0 h 5745922"/>
                <a:gd name="connsiteX12" fmla="*/ 6898879 w 10058400"/>
                <a:gd name="connsiteY12" fmla="*/ 0 h 5745922"/>
                <a:gd name="connsiteX13" fmla="*/ 7591134 w 10058400"/>
                <a:gd name="connsiteY13" fmla="*/ 0 h 5745922"/>
                <a:gd name="connsiteX14" fmla="*/ 8182804 w 10058400"/>
                <a:gd name="connsiteY14" fmla="*/ 0 h 5745922"/>
                <a:gd name="connsiteX15" fmla="*/ 8573307 w 10058400"/>
                <a:gd name="connsiteY15" fmla="*/ 0 h 5745922"/>
                <a:gd name="connsiteX16" fmla="*/ 8863225 w 10058400"/>
                <a:gd name="connsiteY16" fmla="*/ 0 h 5745922"/>
                <a:gd name="connsiteX17" fmla="*/ 10058400 w 10058400"/>
                <a:gd name="connsiteY17" fmla="*/ 0 h 5745922"/>
                <a:gd name="connsiteX18" fmla="*/ 10058400 w 10058400"/>
                <a:gd name="connsiteY18" fmla="*/ 459674 h 5745922"/>
                <a:gd name="connsiteX19" fmla="*/ 10058400 w 10058400"/>
                <a:gd name="connsiteY19" fmla="*/ 1149184 h 5745922"/>
                <a:gd name="connsiteX20" fmla="*/ 10058400 w 10058400"/>
                <a:gd name="connsiteY20" fmla="*/ 1723777 h 5745922"/>
                <a:gd name="connsiteX21" fmla="*/ 10058400 w 10058400"/>
                <a:gd name="connsiteY21" fmla="*/ 2413287 h 5745922"/>
                <a:gd name="connsiteX22" fmla="*/ 10058400 w 10058400"/>
                <a:gd name="connsiteY22" fmla="*/ 3102798 h 5745922"/>
                <a:gd name="connsiteX23" fmla="*/ 10058400 w 10058400"/>
                <a:gd name="connsiteY23" fmla="*/ 3792309 h 5745922"/>
                <a:gd name="connsiteX24" fmla="*/ 10058400 w 10058400"/>
                <a:gd name="connsiteY24" fmla="*/ 4194523 h 5745922"/>
                <a:gd name="connsiteX25" fmla="*/ 10058400 w 10058400"/>
                <a:gd name="connsiteY25" fmla="*/ 4884034 h 5745922"/>
                <a:gd name="connsiteX26" fmla="*/ 10058400 w 10058400"/>
                <a:gd name="connsiteY26" fmla="*/ 5745922 h 5745922"/>
                <a:gd name="connsiteX27" fmla="*/ 9567313 w 10058400"/>
                <a:gd name="connsiteY27" fmla="*/ 5745922 h 5745922"/>
                <a:gd name="connsiteX28" fmla="*/ 9176811 w 10058400"/>
                <a:gd name="connsiteY28" fmla="*/ 5745922 h 5745922"/>
                <a:gd name="connsiteX29" fmla="*/ 8585140 w 10058400"/>
                <a:gd name="connsiteY29" fmla="*/ 5745922 h 5745922"/>
                <a:gd name="connsiteX30" fmla="*/ 7792302 w 10058400"/>
                <a:gd name="connsiteY30" fmla="*/ 5745922 h 5745922"/>
                <a:gd name="connsiteX31" fmla="*/ 7401799 w 10058400"/>
                <a:gd name="connsiteY31" fmla="*/ 5745922 h 5745922"/>
                <a:gd name="connsiteX32" fmla="*/ 6810128 w 10058400"/>
                <a:gd name="connsiteY32" fmla="*/ 5745922 h 5745922"/>
                <a:gd name="connsiteX33" fmla="*/ 6520210 w 10058400"/>
                <a:gd name="connsiteY33" fmla="*/ 5745922 h 5745922"/>
                <a:gd name="connsiteX34" fmla="*/ 6129707 w 10058400"/>
                <a:gd name="connsiteY34" fmla="*/ 5745922 h 5745922"/>
                <a:gd name="connsiteX35" fmla="*/ 5839789 w 10058400"/>
                <a:gd name="connsiteY35" fmla="*/ 5745922 h 5745922"/>
                <a:gd name="connsiteX36" fmla="*/ 5549870 w 10058400"/>
                <a:gd name="connsiteY36" fmla="*/ 5745922 h 5745922"/>
                <a:gd name="connsiteX37" fmla="*/ 5159368 w 10058400"/>
                <a:gd name="connsiteY37" fmla="*/ 5745922 h 5745922"/>
                <a:gd name="connsiteX38" fmla="*/ 4467113 w 10058400"/>
                <a:gd name="connsiteY38" fmla="*/ 5745922 h 5745922"/>
                <a:gd name="connsiteX39" fmla="*/ 4177194 w 10058400"/>
                <a:gd name="connsiteY39" fmla="*/ 5745922 h 5745922"/>
                <a:gd name="connsiteX40" fmla="*/ 3686108 w 10058400"/>
                <a:gd name="connsiteY40" fmla="*/ 5745922 h 5745922"/>
                <a:gd name="connsiteX41" fmla="*/ 3396189 w 10058400"/>
                <a:gd name="connsiteY41" fmla="*/ 5745922 h 5745922"/>
                <a:gd name="connsiteX42" fmla="*/ 3005687 w 10058400"/>
                <a:gd name="connsiteY42" fmla="*/ 5745922 h 5745922"/>
                <a:gd name="connsiteX43" fmla="*/ 2514600 w 10058400"/>
                <a:gd name="connsiteY43" fmla="*/ 5745922 h 5745922"/>
                <a:gd name="connsiteX44" fmla="*/ 1922929 w 10058400"/>
                <a:gd name="connsiteY44" fmla="*/ 5745922 h 5745922"/>
                <a:gd name="connsiteX45" fmla="*/ 1230675 w 10058400"/>
                <a:gd name="connsiteY45" fmla="*/ 5745922 h 5745922"/>
                <a:gd name="connsiteX46" fmla="*/ 840172 w 10058400"/>
                <a:gd name="connsiteY46" fmla="*/ 5745922 h 5745922"/>
                <a:gd name="connsiteX47" fmla="*/ 0 w 10058400"/>
                <a:gd name="connsiteY47" fmla="*/ 5745922 h 5745922"/>
                <a:gd name="connsiteX48" fmla="*/ 0 w 10058400"/>
                <a:gd name="connsiteY48" fmla="*/ 5056411 h 5745922"/>
                <a:gd name="connsiteX49" fmla="*/ 0 w 10058400"/>
                <a:gd name="connsiteY49" fmla="*/ 4596738 h 5745922"/>
                <a:gd name="connsiteX50" fmla="*/ 0 w 10058400"/>
                <a:gd name="connsiteY50" fmla="*/ 4022145 h 5745922"/>
                <a:gd name="connsiteX51" fmla="*/ 0 w 10058400"/>
                <a:gd name="connsiteY51" fmla="*/ 3619931 h 5745922"/>
                <a:gd name="connsiteX52" fmla="*/ 0 w 10058400"/>
                <a:gd name="connsiteY52" fmla="*/ 3217716 h 5745922"/>
                <a:gd name="connsiteX53" fmla="*/ 0 w 10058400"/>
                <a:gd name="connsiteY53" fmla="*/ 2643124 h 5745922"/>
                <a:gd name="connsiteX54" fmla="*/ 0 w 10058400"/>
                <a:gd name="connsiteY54" fmla="*/ 2183450 h 5745922"/>
                <a:gd name="connsiteX55" fmla="*/ 0 w 10058400"/>
                <a:gd name="connsiteY55" fmla="*/ 1608858 h 5745922"/>
                <a:gd name="connsiteX56" fmla="*/ 0 w 10058400"/>
                <a:gd name="connsiteY56" fmla="*/ 1149184 h 5745922"/>
                <a:gd name="connsiteX57" fmla="*/ 0 w 10058400"/>
                <a:gd name="connsiteY57" fmla="*/ 746970 h 5745922"/>
                <a:gd name="connsiteX58" fmla="*/ 0 w 10058400"/>
                <a:gd name="connsiteY58" fmla="*/ 0 h 5745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0058400" h="5745922" fill="none" extrusionOk="0">
                  <a:moveTo>
                    <a:pt x="0" y="0"/>
                  </a:moveTo>
                  <a:cubicBezTo>
                    <a:pt x="236477" y="-12640"/>
                    <a:pt x="252982" y="48909"/>
                    <a:pt x="491087" y="0"/>
                  </a:cubicBezTo>
                  <a:cubicBezTo>
                    <a:pt x="729192" y="-48909"/>
                    <a:pt x="755401" y="37642"/>
                    <a:pt x="881589" y="0"/>
                  </a:cubicBezTo>
                  <a:cubicBezTo>
                    <a:pt x="1007777" y="-37642"/>
                    <a:pt x="1260844" y="42658"/>
                    <a:pt x="1372676" y="0"/>
                  </a:cubicBezTo>
                  <a:cubicBezTo>
                    <a:pt x="1484508" y="-42658"/>
                    <a:pt x="1663736" y="29372"/>
                    <a:pt x="1863762" y="0"/>
                  </a:cubicBezTo>
                  <a:cubicBezTo>
                    <a:pt x="2063788" y="-29372"/>
                    <a:pt x="2365778" y="65444"/>
                    <a:pt x="2656601" y="0"/>
                  </a:cubicBezTo>
                  <a:cubicBezTo>
                    <a:pt x="2947424" y="-65444"/>
                    <a:pt x="3045428" y="56249"/>
                    <a:pt x="3248272" y="0"/>
                  </a:cubicBezTo>
                  <a:cubicBezTo>
                    <a:pt x="3451116" y="-56249"/>
                    <a:pt x="3838436" y="20288"/>
                    <a:pt x="4041110" y="0"/>
                  </a:cubicBezTo>
                  <a:cubicBezTo>
                    <a:pt x="4243784" y="-20288"/>
                    <a:pt x="4378722" y="43093"/>
                    <a:pt x="4632781" y="0"/>
                  </a:cubicBezTo>
                  <a:cubicBezTo>
                    <a:pt x="4886840" y="-43093"/>
                    <a:pt x="4997472" y="1256"/>
                    <a:pt x="5325035" y="0"/>
                  </a:cubicBezTo>
                  <a:cubicBezTo>
                    <a:pt x="5652598" y="-1256"/>
                    <a:pt x="5788716" y="67892"/>
                    <a:pt x="5916706" y="0"/>
                  </a:cubicBezTo>
                  <a:cubicBezTo>
                    <a:pt x="6044696" y="-67892"/>
                    <a:pt x="6232496" y="40278"/>
                    <a:pt x="6508376" y="0"/>
                  </a:cubicBezTo>
                  <a:cubicBezTo>
                    <a:pt x="6784256" y="-40278"/>
                    <a:pt x="6790323" y="13534"/>
                    <a:pt x="6898879" y="0"/>
                  </a:cubicBezTo>
                  <a:cubicBezTo>
                    <a:pt x="7007435" y="-13534"/>
                    <a:pt x="7451253" y="47768"/>
                    <a:pt x="7591134" y="0"/>
                  </a:cubicBezTo>
                  <a:cubicBezTo>
                    <a:pt x="7731015" y="-47768"/>
                    <a:pt x="7900021" y="17132"/>
                    <a:pt x="8182804" y="0"/>
                  </a:cubicBezTo>
                  <a:cubicBezTo>
                    <a:pt x="8465587" y="-17132"/>
                    <a:pt x="8437842" y="33111"/>
                    <a:pt x="8573307" y="0"/>
                  </a:cubicBezTo>
                  <a:cubicBezTo>
                    <a:pt x="8708772" y="-33111"/>
                    <a:pt x="8799296" y="12890"/>
                    <a:pt x="8863225" y="0"/>
                  </a:cubicBezTo>
                  <a:cubicBezTo>
                    <a:pt x="8927154" y="-12890"/>
                    <a:pt x="9725580" y="34089"/>
                    <a:pt x="10058400" y="0"/>
                  </a:cubicBezTo>
                  <a:cubicBezTo>
                    <a:pt x="10065493" y="153195"/>
                    <a:pt x="10056174" y="284200"/>
                    <a:pt x="10058400" y="459674"/>
                  </a:cubicBezTo>
                  <a:cubicBezTo>
                    <a:pt x="10060626" y="635148"/>
                    <a:pt x="9996267" y="858106"/>
                    <a:pt x="10058400" y="1149184"/>
                  </a:cubicBezTo>
                  <a:cubicBezTo>
                    <a:pt x="10120533" y="1440262"/>
                    <a:pt x="10020717" y="1480524"/>
                    <a:pt x="10058400" y="1723777"/>
                  </a:cubicBezTo>
                  <a:cubicBezTo>
                    <a:pt x="10096083" y="1967030"/>
                    <a:pt x="10029232" y="2238681"/>
                    <a:pt x="10058400" y="2413287"/>
                  </a:cubicBezTo>
                  <a:cubicBezTo>
                    <a:pt x="10087568" y="2587893"/>
                    <a:pt x="10039367" y="2935285"/>
                    <a:pt x="10058400" y="3102798"/>
                  </a:cubicBezTo>
                  <a:cubicBezTo>
                    <a:pt x="10077433" y="3270311"/>
                    <a:pt x="10034301" y="3555687"/>
                    <a:pt x="10058400" y="3792309"/>
                  </a:cubicBezTo>
                  <a:cubicBezTo>
                    <a:pt x="10082499" y="4028931"/>
                    <a:pt x="10029157" y="4080686"/>
                    <a:pt x="10058400" y="4194523"/>
                  </a:cubicBezTo>
                  <a:cubicBezTo>
                    <a:pt x="10087643" y="4308360"/>
                    <a:pt x="10051865" y="4634831"/>
                    <a:pt x="10058400" y="4884034"/>
                  </a:cubicBezTo>
                  <a:cubicBezTo>
                    <a:pt x="10064935" y="5133237"/>
                    <a:pt x="9968147" y="5441101"/>
                    <a:pt x="10058400" y="5745922"/>
                  </a:cubicBezTo>
                  <a:cubicBezTo>
                    <a:pt x="9837326" y="5754918"/>
                    <a:pt x="9704192" y="5692676"/>
                    <a:pt x="9567313" y="5745922"/>
                  </a:cubicBezTo>
                  <a:cubicBezTo>
                    <a:pt x="9430434" y="5799168"/>
                    <a:pt x="9323878" y="5740968"/>
                    <a:pt x="9176811" y="5745922"/>
                  </a:cubicBezTo>
                  <a:cubicBezTo>
                    <a:pt x="9029744" y="5750876"/>
                    <a:pt x="8802600" y="5678462"/>
                    <a:pt x="8585140" y="5745922"/>
                  </a:cubicBezTo>
                  <a:cubicBezTo>
                    <a:pt x="8367680" y="5813382"/>
                    <a:pt x="7968751" y="5704537"/>
                    <a:pt x="7792302" y="5745922"/>
                  </a:cubicBezTo>
                  <a:cubicBezTo>
                    <a:pt x="7615853" y="5787307"/>
                    <a:pt x="7505879" y="5728769"/>
                    <a:pt x="7401799" y="5745922"/>
                  </a:cubicBezTo>
                  <a:cubicBezTo>
                    <a:pt x="7297719" y="5763075"/>
                    <a:pt x="7042442" y="5738001"/>
                    <a:pt x="6810128" y="5745922"/>
                  </a:cubicBezTo>
                  <a:cubicBezTo>
                    <a:pt x="6577814" y="5753843"/>
                    <a:pt x="6600565" y="5711977"/>
                    <a:pt x="6520210" y="5745922"/>
                  </a:cubicBezTo>
                  <a:cubicBezTo>
                    <a:pt x="6439855" y="5779867"/>
                    <a:pt x="6270110" y="5733230"/>
                    <a:pt x="6129707" y="5745922"/>
                  </a:cubicBezTo>
                  <a:cubicBezTo>
                    <a:pt x="5989304" y="5758614"/>
                    <a:pt x="5964813" y="5728063"/>
                    <a:pt x="5839789" y="5745922"/>
                  </a:cubicBezTo>
                  <a:cubicBezTo>
                    <a:pt x="5714765" y="5763781"/>
                    <a:pt x="5688384" y="5739926"/>
                    <a:pt x="5549870" y="5745922"/>
                  </a:cubicBezTo>
                  <a:cubicBezTo>
                    <a:pt x="5411356" y="5751918"/>
                    <a:pt x="5277561" y="5739802"/>
                    <a:pt x="5159368" y="5745922"/>
                  </a:cubicBezTo>
                  <a:cubicBezTo>
                    <a:pt x="5041175" y="5752042"/>
                    <a:pt x="4754498" y="5690874"/>
                    <a:pt x="4467113" y="5745922"/>
                  </a:cubicBezTo>
                  <a:cubicBezTo>
                    <a:pt x="4179729" y="5800970"/>
                    <a:pt x="4318406" y="5727294"/>
                    <a:pt x="4177194" y="5745922"/>
                  </a:cubicBezTo>
                  <a:cubicBezTo>
                    <a:pt x="4035982" y="5764550"/>
                    <a:pt x="3802894" y="5745427"/>
                    <a:pt x="3686108" y="5745922"/>
                  </a:cubicBezTo>
                  <a:cubicBezTo>
                    <a:pt x="3569322" y="5746417"/>
                    <a:pt x="3540929" y="5718778"/>
                    <a:pt x="3396189" y="5745922"/>
                  </a:cubicBezTo>
                  <a:cubicBezTo>
                    <a:pt x="3251449" y="5773066"/>
                    <a:pt x="3125529" y="5705375"/>
                    <a:pt x="3005687" y="5745922"/>
                  </a:cubicBezTo>
                  <a:cubicBezTo>
                    <a:pt x="2885845" y="5786469"/>
                    <a:pt x="2715245" y="5728063"/>
                    <a:pt x="2514600" y="5745922"/>
                  </a:cubicBezTo>
                  <a:cubicBezTo>
                    <a:pt x="2313955" y="5763781"/>
                    <a:pt x="2128968" y="5698949"/>
                    <a:pt x="1922929" y="5745922"/>
                  </a:cubicBezTo>
                  <a:cubicBezTo>
                    <a:pt x="1716890" y="5792895"/>
                    <a:pt x="1385859" y="5664052"/>
                    <a:pt x="1230675" y="5745922"/>
                  </a:cubicBezTo>
                  <a:cubicBezTo>
                    <a:pt x="1075491" y="5827792"/>
                    <a:pt x="1024961" y="5701107"/>
                    <a:pt x="840172" y="5745922"/>
                  </a:cubicBezTo>
                  <a:cubicBezTo>
                    <a:pt x="655383" y="5790737"/>
                    <a:pt x="194267" y="5697954"/>
                    <a:pt x="0" y="5745922"/>
                  </a:cubicBezTo>
                  <a:cubicBezTo>
                    <a:pt x="-26915" y="5443806"/>
                    <a:pt x="50414" y="5383494"/>
                    <a:pt x="0" y="5056411"/>
                  </a:cubicBezTo>
                  <a:cubicBezTo>
                    <a:pt x="-50414" y="4729328"/>
                    <a:pt x="16478" y="4738217"/>
                    <a:pt x="0" y="4596738"/>
                  </a:cubicBezTo>
                  <a:cubicBezTo>
                    <a:pt x="-16478" y="4455259"/>
                    <a:pt x="27867" y="4306771"/>
                    <a:pt x="0" y="4022145"/>
                  </a:cubicBezTo>
                  <a:cubicBezTo>
                    <a:pt x="-27867" y="3737519"/>
                    <a:pt x="33199" y="3795132"/>
                    <a:pt x="0" y="3619931"/>
                  </a:cubicBezTo>
                  <a:cubicBezTo>
                    <a:pt x="-33199" y="3444730"/>
                    <a:pt x="11903" y="3412454"/>
                    <a:pt x="0" y="3217716"/>
                  </a:cubicBezTo>
                  <a:cubicBezTo>
                    <a:pt x="-11903" y="3022978"/>
                    <a:pt x="65036" y="2802447"/>
                    <a:pt x="0" y="2643124"/>
                  </a:cubicBezTo>
                  <a:cubicBezTo>
                    <a:pt x="-65036" y="2483801"/>
                    <a:pt x="46907" y="2338061"/>
                    <a:pt x="0" y="2183450"/>
                  </a:cubicBezTo>
                  <a:cubicBezTo>
                    <a:pt x="-46907" y="2028839"/>
                    <a:pt x="51706" y="1838392"/>
                    <a:pt x="0" y="1608858"/>
                  </a:cubicBezTo>
                  <a:cubicBezTo>
                    <a:pt x="-51706" y="1379324"/>
                    <a:pt x="487" y="1334420"/>
                    <a:pt x="0" y="1149184"/>
                  </a:cubicBezTo>
                  <a:cubicBezTo>
                    <a:pt x="-487" y="963948"/>
                    <a:pt x="4716" y="934320"/>
                    <a:pt x="0" y="746970"/>
                  </a:cubicBezTo>
                  <a:cubicBezTo>
                    <a:pt x="-4716" y="559620"/>
                    <a:pt x="14314" y="314360"/>
                    <a:pt x="0" y="0"/>
                  </a:cubicBezTo>
                  <a:close/>
                </a:path>
                <a:path w="10058400" h="5745922" stroke="0" extrusionOk="0">
                  <a:moveTo>
                    <a:pt x="0" y="0"/>
                  </a:moveTo>
                  <a:cubicBezTo>
                    <a:pt x="356959" y="-89267"/>
                    <a:pt x="519122" y="90574"/>
                    <a:pt x="792839" y="0"/>
                  </a:cubicBezTo>
                  <a:cubicBezTo>
                    <a:pt x="1066556" y="-90574"/>
                    <a:pt x="1253319" y="37615"/>
                    <a:pt x="1384509" y="0"/>
                  </a:cubicBezTo>
                  <a:cubicBezTo>
                    <a:pt x="1515699" y="-37615"/>
                    <a:pt x="1630532" y="44635"/>
                    <a:pt x="1775012" y="0"/>
                  </a:cubicBezTo>
                  <a:cubicBezTo>
                    <a:pt x="1919492" y="-44635"/>
                    <a:pt x="2113699" y="39959"/>
                    <a:pt x="2266098" y="0"/>
                  </a:cubicBezTo>
                  <a:cubicBezTo>
                    <a:pt x="2418497" y="-39959"/>
                    <a:pt x="2846775" y="22362"/>
                    <a:pt x="3058937" y="0"/>
                  </a:cubicBezTo>
                  <a:cubicBezTo>
                    <a:pt x="3271099" y="-22362"/>
                    <a:pt x="3456792" y="1658"/>
                    <a:pt x="3650608" y="0"/>
                  </a:cubicBezTo>
                  <a:cubicBezTo>
                    <a:pt x="3844424" y="-1658"/>
                    <a:pt x="3868110" y="17348"/>
                    <a:pt x="4041110" y="0"/>
                  </a:cubicBezTo>
                  <a:cubicBezTo>
                    <a:pt x="4214110" y="-17348"/>
                    <a:pt x="4311852" y="49066"/>
                    <a:pt x="4532197" y="0"/>
                  </a:cubicBezTo>
                  <a:cubicBezTo>
                    <a:pt x="4752542" y="-49066"/>
                    <a:pt x="4970868" y="13650"/>
                    <a:pt x="5123867" y="0"/>
                  </a:cubicBezTo>
                  <a:cubicBezTo>
                    <a:pt x="5276866" y="-13650"/>
                    <a:pt x="5666656" y="31088"/>
                    <a:pt x="5816122" y="0"/>
                  </a:cubicBezTo>
                  <a:cubicBezTo>
                    <a:pt x="5965588" y="-31088"/>
                    <a:pt x="6213607" y="68485"/>
                    <a:pt x="6608960" y="0"/>
                  </a:cubicBezTo>
                  <a:cubicBezTo>
                    <a:pt x="7004313" y="-68485"/>
                    <a:pt x="7118054" y="8521"/>
                    <a:pt x="7301215" y="0"/>
                  </a:cubicBezTo>
                  <a:cubicBezTo>
                    <a:pt x="7484376" y="-8521"/>
                    <a:pt x="7725843" y="37361"/>
                    <a:pt x="8094054" y="0"/>
                  </a:cubicBezTo>
                  <a:cubicBezTo>
                    <a:pt x="8462265" y="-37361"/>
                    <a:pt x="8401517" y="56176"/>
                    <a:pt x="8585140" y="0"/>
                  </a:cubicBezTo>
                  <a:cubicBezTo>
                    <a:pt x="8768763" y="-56176"/>
                    <a:pt x="9101737" y="40120"/>
                    <a:pt x="9277395" y="0"/>
                  </a:cubicBezTo>
                  <a:cubicBezTo>
                    <a:pt x="9453054" y="-40120"/>
                    <a:pt x="9730500" y="84482"/>
                    <a:pt x="10058400" y="0"/>
                  </a:cubicBezTo>
                  <a:cubicBezTo>
                    <a:pt x="10070530" y="120748"/>
                    <a:pt x="10018413" y="272895"/>
                    <a:pt x="10058400" y="459674"/>
                  </a:cubicBezTo>
                  <a:cubicBezTo>
                    <a:pt x="10098387" y="646453"/>
                    <a:pt x="10052320" y="766240"/>
                    <a:pt x="10058400" y="861888"/>
                  </a:cubicBezTo>
                  <a:cubicBezTo>
                    <a:pt x="10064480" y="957536"/>
                    <a:pt x="10030498" y="1092666"/>
                    <a:pt x="10058400" y="1264103"/>
                  </a:cubicBezTo>
                  <a:cubicBezTo>
                    <a:pt x="10086302" y="1435540"/>
                    <a:pt x="10025866" y="1548582"/>
                    <a:pt x="10058400" y="1781236"/>
                  </a:cubicBezTo>
                  <a:cubicBezTo>
                    <a:pt x="10090934" y="2013890"/>
                    <a:pt x="10002016" y="2121215"/>
                    <a:pt x="10058400" y="2298369"/>
                  </a:cubicBezTo>
                  <a:cubicBezTo>
                    <a:pt x="10114784" y="2475523"/>
                    <a:pt x="10055423" y="2799307"/>
                    <a:pt x="10058400" y="2987879"/>
                  </a:cubicBezTo>
                  <a:cubicBezTo>
                    <a:pt x="10061377" y="3176451"/>
                    <a:pt x="10055002" y="3342404"/>
                    <a:pt x="10058400" y="3447553"/>
                  </a:cubicBezTo>
                  <a:cubicBezTo>
                    <a:pt x="10061798" y="3552702"/>
                    <a:pt x="9994833" y="3941318"/>
                    <a:pt x="10058400" y="4079605"/>
                  </a:cubicBezTo>
                  <a:cubicBezTo>
                    <a:pt x="10121967" y="4217892"/>
                    <a:pt x="10017338" y="4534512"/>
                    <a:pt x="10058400" y="4711656"/>
                  </a:cubicBezTo>
                  <a:cubicBezTo>
                    <a:pt x="10099462" y="4888800"/>
                    <a:pt x="9941655" y="5524262"/>
                    <a:pt x="10058400" y="5745922"/>
                  </a:cubicBezTo>
                  <a:cubicBezTo>
                    <a:pt x="9865544" y="5809273"/>
                    <a:pt x="9653970" y="5657279"/>
                    <a:pt x="9265561" y="5745922"/>
                  </a:cubicBezTo>
                  <a:cubicBezTo>
                    <a:pt x="8877152" y="5834565"/>
                    <a:pt x="8634734" y="5657574"/>
                    <a:pt x="8472723" y="5745922"/>
                  </a:cubicBezTo>
                  <a:cubicBezTo>
                    <a:pt x="8310712" y="5834270"/>
                    <a:pt x="8048549" y="5676378"/>
                    <a:pt x="7679884" y="5745922"/>
                  </a:cubicBezTo>
                  <a:cubicBezTo>
                    <a:pt x="7311219" y="5815466"/>
                    <a:pt x="7451617" y="5728494"/>
                    <a:pt x="7389966" y="5745922"/>
                  </a:cubicBezTo>
                  <a:cubicBezTo>
                    <a:pt x="7328315" y="5763350"/>
                    <a:pt x="7012303" y="5713349"/>
                    <a:pt x="6798295" y="5745922"/>
                  </a:cubicBezTo>
                  <a:cubicBezTo>
                    <a:pt x="6584287" y="5778495"/>
                    <a:pt x="6583815" y="5723401"/>
                    <a:pt x="6508376" y="5745922"/>
                  </a:cubicBezTo>
                  <a:cubicBezTo>
                    <a:pt x="6432937" y="5768443"/>
                    <a:pt x="6057617" y="5676400"/>
                    <a:pt x="5916706" y="5745922"/>
                  </a:cubicBezTo>
                  <a:cubicBezTo>
                    <a:pt x="5775795" y="5815444"/>
                    <a:pt x="5639646" y="5730861"/>
                    <a:pt x="5425619" y="5745922"/>
                  </a:cubicBezTo>
                  <a:cubicBezTo>
                    <a:pt x="5211592" y="5760983"/>
                    <a:pt x="5195849" y="5741260"/>
                    <a:pt x="5135701" y="5745922"/>
                  </a:cubicBezTo>
                  <a:cubicBezTo>
                    <a:pt x="5075553" y="5750584"/>
                    <a:pt x="4789127" y="5687852"/>
                    <a:pt x="4443446" y="5745922"/>
                  </a:cubicBezTo>
                  <a:cubicBezTo>
                    <a:pt x="4097765" y="5803992"/>
                    <a:pt x="4271386" y="5730698"/>
                    <a:pt x="4153528" y="5745922"/>
                  </a:cubicBezTo>
                  <a:cubicBezTo>
                    <a:pt x="4035670" y="5761146"/>
                    <a:pt x="3664013" y="5716916"/>
                    <a:pt x="3360689" y="5745922"/>
                  </a:cubicBezTo>
                  <a:cubicBezTo>
                    <a:pt x="3057365" y="5774928"/>
                    <a:pt x="3036858" y="5741442"/>
                    <a:pt x="2769018" y="5745922"/>
                  </a:cubicBezTo>
                  <a:cubicBezTo>
                    <a:pt x="2501178" y="5750402"/>
                    <a:pt x="2382510" y="5716452"/>
                    <a:pt x="2277932" y="5745922"/>
                  </a:cubicBezTo>
                  <a:cubicBezTo>
                    <a:pt x="2173354" y="5775392"/>
                    <a:pt x="2120838" y="5723806"/>
                    <a:pt x="1988013" y="5745922"/>
                  </a:cubicBezTo>
                  <a:cubicBezTo>
                    <a:pt x="1855188" y="5768038"/>
                    <a:pt x="1837672" y="5736877"/>
                    <a:pt x="1698095" y="5745922"/>
                  </a:cubicBezTo>
                  <a:cubicBezTo>
                    <a:pt x="1558518" y="5754967"/>
                    <a:pt x="1399906" y="5715531"/>
                    <a:pt x="1307592" y="5745922"/>
                  </a:cubicBezTo>
                  <a:cubicBezTo>
                    <a:pt x="1215278" y="5776313"/>
                    <a:pt x="719501" y="5689878"/>
                    <a:pt x="514753" y="5745922"/>
                  </a:cubicBezTo>
                  <a:cubicBezTo>
                    <a:pt x="310005" y="5801966"/>
                    <a:pt x="149508" y="5741451"/>
                    <a:pt x="0" y="5745922"/>
                  </a:cubicBezTo>
                  <a:cubicBezTo>
                    <a:pt x="-43799" y="5615699"/>
                    <a:pt x="46810" y="5395938"/>
                    <a:pt x="0" y="5286248"/>
                  </a:cubicBezTo>
                  <a:cubicBezTo>
                    <a:pt x="-46810" y="5176558"/>
                    <a:pt x="12378" y="4917737"/>
                    <a:pt x="0" y="4596738"/>
                  </a:cubicBezTo>
                  <a:cubicBezTo>
                    <a:pt x="-12378" y="4275739"/>
                    <a:pt x="12051" y="4187971"/>
                    <a:pt x="0" y="3907227"/>
                  </a:cubicBezTo>
                  <a:cubicBezTo>
                    <a:pt x="-12051" y="3626483"/>
                    <a:pt x="38570" y="3571944"/>
                    <a:pt x="0" y="3447553"/>
                  </a:cubicBezTo>
                  <a:cubicBezTo>
                    <a:pt x="-38570" y="3323162"/>
                    <a:pt x="8664" y="3123647"/>
                    <a:pt x="0" y="2987879"/>
                  </a:cubicBezTo>
                  <a:cubicBezTo>
                    <a:pt x="-8664" y="2852111"/>
                    <a:pt x="4060" y="2689125"/>
                    <a:pt x="0" y="2470746"/>
                  </a:cubicBezTo>
                  <a:cubicBezTo>
                    <a:pt x="-4060" y="2252367"/>
                    <a:pt x="30914" y="2003632"/>
                    <a:pt x="0" y="1781236"/>
                  </a:cubicBezTo>
                  <a:cubicBezTo>
                    <a:pt x="-30914" y="1558840"/>
                    <a:pt x="64361" y="1434811"/>
                    <a:pt x="0" y="1091725"/>
                  </a:cubicBezTo>
                  <a:cubicBezTo>
                    <a:pt x="-64361" y="748639"/>
                    <a:pt x="18490" y="733997"/>
                    <a:pt x="0" y="632051"/>
                  </a:cubicBezTo>
                  <a:cubicBezTo>
                    <a:pt x="-18490" y="530105"/>
                    <a:pt x="64485" y="192873"/>
                    <a:pt x="0" y="0"/>
                  </a:cubicBezTo>
                  <a:close/>
                </a:path>
              </a:pathLst>
            </a:custGeom>
            <a:solidFill>
              <a:schemeClr val="bg1"/>
            </a:solidFill>
            <a:ln>
              <a:solidFill>
                <a:schemeClr val="tx1"/>
              </a:solidFill>
              <a:extLst>
                <a:ext uri="{C807C97D-BFC1-408E-A445-0C87EB9F89A2}">
                  <ask:lineSketchStyleProps xmlns:ask="http://schemas.microsoft.com/office/drawing/2018/sketchyshapes" xmlns="" sd="1325946174">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grpSp>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09968" y="4824269"/>
            <a:ext cx="5090604" cy="2120726"/>
          </a:xfrm>
          <a:prstGeom prst="rect">
            <a:avLst/>
          </a:prstGeom>
        </p:spPr>
      </p:pic>
      <p:pic>
        <p:nvPicPr>
          <p:cNvPr id="13" name="图片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71984" y="3802689"/>
            <a:ext cx="2495626" cy="2707233"/>
          </a:xfrm>
          <a:prstGeom prst="rect">
            <a:avLst/>
          </a:prstGeom>
        </p:spPr>
      </p:pic>
      <p:pic>
        <p:nvPicPr>
          <p:cNvPr id="12" name="Picture 2">
            <a:extLst>
              <a:ext uri="{FF2B5EF4-FFF2-40B4-BE49-F238E27FC236}">
                <a16:creationId xmlns:a16="http://schemas.microsoft.com/office/drawing/2014/main" id="{F23594AC-6414-495F-AB6D-97CE3553D88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62757" y="1571703"/>
            <a:ext cx="1509712" cy="150971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a:extLst>
              <a:ext uri="{FF2B5EF4-FFF2-40B4-BE49-F238E27FC236}">
                <a16:creationId xmlns:a16="http://schemas.microsoft.com/office/drawing/2014/main" id="{62D51662-E5CF-4253-8711-E7474EF8C9D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08027" y="4652131"/>
            <a:ext cx="1106124" cy="110612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6A1C1445-C0F6-48B9-B705-1A747084B0C5}"/>
              </a:ext>
            </a:extLst>
          </p:cNvPr>
          <p:cNvPicPr>
            <a:picLocks noChangeAspect="1"/>
          </p:cNvPicPr>
          <p:nvPr/>
        </p:nvPicPr>
        <p:blipFill>
          <a:blip r:embed="rId8"/>
          <a:stretch>
            <a:fillRect/>
          </a:stretch>
        </p:blipFill>
        <p:spPr>
          <a:xfrm>
            <a:off x="3395377" y="2106228"/>
            <a:ext cx="6651312" cy="2353260"/>
          </a:xfrm>
          <a:prstGeom prst="rect">
            <a:avLst/>
          </a:prstGeom>
        </p:spPr>
      </p:pic>
    </p:spTree>
    <p:extLst>
      <p:ext uri="{BB962C8B-B14F-4D97-AF65-F5344CB8AC3E}">
        <p14:creationId xmlns:p14="http://schemas.microsoft.com/office/powerpoint/2010/main" val="10079090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animEffect transition="in" filter="fade">
                                      <p:cBhvr>
                                        <p:cTn id="21" dur="500"/>
                                        <p:tgtEl>
                                          <p:spTgt spid="13"/>
                                        </p:tgtEl>
                                      </p:cBhvr>
                                    </p:animEffect>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par>
                                <p:cTn id="28" presetID="53" presetClass="entr" presetSubtype="16" fill="hold" nodeType="with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childTnLst>
                                </p:cTn>
                              </p:par>
                              <p:par>
                                <p:cTn id="33" presetID="16" presetClass="entr" presetSubtype="21"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barn(inVertical)">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wipe(down)">
                                      <p:cBhvr>
                                        <p:cTn id="4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610654865b9c2"/>
          <p:cNvPicPr>
            <a:picLocks noChangeAspect="1"/>
          </p:cNvPicPr>
          <p:nvPr/>
        </p:nvPicPr>
        <p:blipFill>
          <a:blip r:embed="rId2"/>
          <a:stretch>
            <a:fillRect/>
          </a:stretch>
        </p:blipFill>
        <p:spPr>
          <a:xfrm>
            <a:off x="635" y="-635"/>
            <a:ext cx="12192635" cy="6945630"/>
          </a:xfrm>
          <a:prstGeom prst="rect">
            <a:avLst/>
          </a:prstGeom>
        </p:spPr>
      </p:pic>
      <p:pic>
        <p:nvPicPr>
          <p:cNvPr id="5130" name="Picture 10">
            <a:extLst>
              <a:ext uri="{FF2B5EF4-FFF2-40B4-BE49-F238E27FC236}">
                <a16:creationId xmlns:a16="http://schemas.microsoft.com/office/drawing/2014/main" id="{29E82213-2A6F-4DCC-9106-815C896B411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73206" y="-134375"/>
            <a:ext cx="1683919" cy="1683919"/>
          </a:xfrm>
          <a:prstGeom prst="rect">
            <a:avLst/>
          </a:prstGeom>
          <a:noFill/>
          <a:extLst>
            <a:ext uri="{909E8E84-426E-40DD-AFC4-6F175D3DCCD1}">
              <a14:hiddenFill xmlns:a14="http://schemas.microsoft.com/office/drawing/2010/main">
                <a:solidFill>
                  <a:srgbClr val="FFFFFF"/>
                </a:solidFill>
              </a14:hiddenFill>
            </a:ext>
          </a:extLst>
        </p:spPr>
      </p:pic>
      <p:pic>
        <p:nvPicPr>
          <p:cNvPr id="19" name="图片 4">
            <a:extLst>
              <a:ext uri="{FF2B5EF4-FFF2-40B4-BE49-F238E27FC236}">
                <a16:creationId xmlns:a16="http://schemas.microsoft.com/office/drawing/2014/main" id="{ED4D98D7-62FF-4A9F-915A-9E351A92298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7498" y="5409"/>
            <a:ext cx="2184400" cy="1388745"/>
          </a:xfrm>
          <a:prstGeom prst="rect">
            <a:avLst/>
          </a:prstGeom>
        </p:spPr>
      </p:pic>
      <p:sp>
        <p:nvSpPr>
          <p:cNvPr id="9" name="TextBox 8"/>
          <p:cNvSpPr txBox="1"/>
          <p:nvPr/>
        </p:nvSpPr>
        <p:spPr>
          <a:xfrm>
            <a:off x="207498" y="467603"/>
            <a:ext cx="10806399" cy="2123658"/>
          </a:xfrm>
          <a:prstGeom prst="rect">
            <a:avLst/>
          </a:prstGeom>
          <a:noFill/>
        </p:spPr>
        <p:txBody>
          <a:bodyPr wrap="square" rtlCol="0">
            <a:spAutoFit/>
          </a:bodyPr>
          <a:lstStyle/>
          <a:p>
            <a:r>
              <a:rPr lang="en-US" sz="4400" dirty="0">
                <a:solidFill>
                  <a:srgbClr val="C00000"/>
                </a:solidFill>
              </a:rPr>
              <a:t>         </a:t>
            </a:r>
            <a:r>
              <a:rPr lang="vi-VN" sz="4400" dirty="0">
                <a:solidFill>
                  <a:srgbClr val="C00000"/>
                </a:solidFill>
              </a:rPr>
              <a:t>Vận động người thân cùng tham gia hoạt động ủng hộ, chia sẻ với những người có hoàn cảnh khó khăn.</a:t>
            </a:r>
            <a:endParaRPr lang="en-US" sz="4400" b="1" dirty="0">
              <a:ln w="10541" cmpd="sng">
                <a:solidFill>
                  <a:srgbClr val="FF0000"/>
                </a:solidFill>
                <a:prstDash val="solid"/>
              </a:ln>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 name="Rectangle 4"/>
          <p:cNvSpPr/>
          <p:nvPr/>
        </p:nvSpPr>
        <p:spPr>
          <a:xfrm>
            <a:off x="328773" y="3105835"/>
            <a:ext cx="11774184" cy="1200329"/>
          </a:xfrm>
          <a:prstGeom prst="rect">
            <a:avLst/>
          </a:prstGeom>
        </p:spPr>
        <p:txBody>
          <a:bodyPr wrap="square">
            <a:spAutoFit/>
          </a:bodyPr>
          <a:lstStyle/>
          <a:p>
            <a:r>
              <a:rPr lang="en-US" sz="3600" dirty="0">
                <a:solidFill>
                  <a:srgbClr val="000000"/>
                </a:solidFill>
                <a:latin typeface="Times New Roman" panose="02020603050405020304" pitchFamily="18" charset="0"/>
                <a:cs typeface="Times New Roman" panose="02020603050405020304" pitchFamily="18" charset="0"/>
              </a:rPr>
              <a:t>       </a:t>
            </a:r>
            <a:r>
              <a:rPr lang="vi-VN" sz="3600" dirty="0">
                <a:solidFill>
                  <a:srgbClr val="000000"/>
                </a:solidFill>
                <a:latin typeface="Times New Roman" panose="02020603050405020304" pitchFamily="18" charset="0"/>
                <a:cs typeface="Times New Roman" panose="02020603050405020304" pitchFamily="18" charset="0"/>
              </a:rPr>
              <a:t>Em cùng bố mẹ tham gia hoạt động ủng hộ, chia sẻ với những người có hoàn cảnh khó khăn.</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275061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 presetClass="entr" presetSubtype="0" fill="hold" nodeType="withEffect">
                                  <p:stCondLst>
                                    <p:cond delay="0"/>
                                  </p:stCondLst>
                                  <p:childTnLst>
                                    <p:set>
                                      <p:cBhvr>
                                        <p:cTn id="9" dur="1" fill="hold">
                                          <p:stCondLst>
                                            <p:cond delay="0"/>
                                          </p:stCondLst>
                                        </p:cTn>
                                        <p:tgtEl>
                                          <p:spTgt spid="5130"/>
                                        </p:tgtEl>
                                        <p:attrNameLst>
                                          <p:attrName>style.visibility</p:attrName>
                                        </p:attrNameLst>
                                      </p:cBhvr>
                                      <p:to>
                                        <p:strVal val="visible"/>
                                      </p:to>
                                    </p:set>
                                  </p:childTnLst>
                                </p:cTn>
                              </p:par>
                            </p:childTnLst>
                          </p:cTn>
                        </p:par>
                        <p:par>
                          <p:cTn id="10" fill="hold">
                            <p:stCondLst>
                              <p:cond delay="500"/>
                            </p:stCondLst>
                            <p:childTnLst>
                              <p:par>
                                <p:cTn id="11" presetID="22" presetClass="entr" presetSubtype="4"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down)">
                                      <p:cBhvr>
                                        <p:cTn id="13" dur="5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9C87D7-F107-467D-A1AC-8353712BFEBE}"/>
              </a:ext>
            </a:extLst>
          </p:cNvPr>
          <p:cNvSpPr txBox="1">
            <a:spLocks noChangeArrowheads="1"/>
          </p:cNvSpPr>
          <p:nvPr/>
        </p:nvSpPr>
        <p:spPr>
          <a:xfrm>
            <a:off x="3353456" y="2042542"/>
            <a:ext cx="5880994" cy="181317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4138" lvl="2" indent="0" algn="ctr">
              <a:buNone/>
            </a:pPr>
            <a:r>
              <a:rPr lang="en-US" altLang="vi-VN" sz="3200" dirty="0">
                <a:latin typeface="Times New Roman" panose="02020603050405020304" pitchFamily="18" charset="0"/>
              </a:rPr>
              <a:t>HẸN GẶP LẠI TUẦN SAU!</a:t>
            </a:r>
          </a:p>
        </p:txBody>
      </p:sp>
    </p:spTree>
    <p:extLst>
      <p:ext uri="{BB962C8B-B14F-4D97-AF65-F5344CB8AC3E}">
        <p14:creationId xmlns:p14="http://schemas.microsoft.com/office/powerpoint/2010/main" val="2414444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7AEF07C-FE75-46F3-A1B8-AC6B55014C8F}"/>
              </a:ext>
            </a:extLst>
          </p:cNvPr>
          <p:cNvSpPr/>
          <p:nvPr/>
        </p:nvSpPr>
        <p:spPr>
          <a:xfrm>
            <a:off x="2920280" y="2634878"/>
            <a:ext cx="4320415" cy="923330"/>
          </a:xfrm>
          <a:prstGeom prst="rect">
            <a:avLst/>
          </a:prstGeom>
          <a:noFill/>
        </p:spPr>
        <p:txBody>
          <a:bodyPr wrap="none" lIns="91440" tIns="45720" rIns="91440" bIns="45720">
            <a:spAutoFit/>
          </a:bodyPr>
          <a:lstStyle/>
          <a:p>
            <a:pPr algn="ctr"/>
            <a:r>
              <a:rPr lang="en-US" sz="5400" b="1" dirty="0">
                <a:ln w="22225">
                  <a:solidFill>
                    <a:schemeClr val="accent2"/>
                  </a:solidFill>
                  <a:prstDash val="solid"/>
                </a:ln>
                <a:solidFill>
                  <a:srgbClr val="C00000"/>
                </a:solidFill>
                <a:latin typeface="Times New Roman" panose="02020603050405020304" pitchFamily="18" charset="0"/>
                <a:cs typeface="Times New Roman" panose="02020603050405020304" pitchFamily="18" charset="0"/>
              </a:rPr>
              <a:t>KHỞI ĐỘNG</a:t>
            </a:r>
          </a:p>
        </p:txBody>
      </p:sp>
      <p:sp>
        <p:nvSpPr>
          <p:cNvPr id="3" name="Rectangle 2"/>
          <p:cNvSpPr/>
          <p:nvPr/>
        </p:nvSpPr>
        <p:spPr>
          <a:xfrm>
            <a:off x="1194816" y="3837355"/>
            <a:ext cx="7961376" cy="1200329"/>
          </a:xfrm>
          <a:prstGeom prst="rect">
            <a:avLst/>
          </a:prstGeom>
        </p:spPr>
        <p:txBody>
          <a:bodyPr wrap="square">
            <a:spAutoFit/>
          </a:bodyPr>
          <a:lstStyle/>
          <a:p>
            <a:pPr algn="just"/>
            <a:r>
              <a:rPr lang="en-US" sz="3600" dirty="0">
                <a:solidFill>
                  <a:srgbClr val="C00000"/>
                </a:solidFill>
                <a:latin typeface="Times New Roman" panose="02020603050405020304" pitchFamily="18" charset="0"/>
                <a:cs typeface="Times New Roman" panose="02020603050405020304" pitchFamily="18" charset="0"/>
              </a:rPr>
              <a:t>    </a:t>
            </a:r>
            <a:r>
              <a:rPr lang="en-US" sz="3600" dirty="0" err="1">
                <a:solidFill>
                  <a:srgbClr val="C00000"/>
                </a:solidFill>
                <a:latin typeface="Times New Roman" panose="02020603050405020304" pitchFamily="18" charset="0"/>
                <a:cs typeface="Times New Roman" panose="02020603050405020304" pitchFamily="18" charset="0"/>
              </a:rPr>
              <a:t>Cùng</a:t>
            </a:r>
            <a:r>
              <a:rPr lang="en-US" sz="3600" dirty="0">
                <a:solidFill>
                  <a:srgbClr val="C00000"/>
                </a:solidFill>
                <a:latin typeface="Times New Roman" panose="02020603050405020304" pitchFamily="18" charset="0"/>
                <a:cs typeface="Times New Roman" panose="02020603050405020304" pitchFamily="18" charset="0"/>
              </a:rPr>
              <a:t> </a:t>
            </a:r>
            <a:r>
              <a:rPr lang="en-US" sz="3600" dirty="0" err="1">
                <a:solidFill>
                  <a:srgbClr val="C00000"/>
                </a:solidFill>
                <a:latin typeface="Times New Roman" panose="02020603050405020304" pitchFamily="18" charset="0"/>
                <a:cs typeface="Times New Roman" panose="02020603050405020304" pitchFamily="18" charset="0"/>
              </a:rPr>
              <a:t>hát</a:t>
            </a:r>
            <a:r>
              <a:rPr lang="vi-VN" sz="3600" dirty="0">
                <a:solidFill>
                  <a:srgbClr val="C00000"/>
                </a:solidFill>
                <a:latin typeface="Times New Roman" panose="02020603050405020304" pitchFamily="18" charset="0"/>
                <a:cs typeface="Times New Roman" panose="02020603050405020304" pitchFamily="18" charset="0"/>
              </a:rPr>
              <a:t>, nhún nhảy</a:t>
            </a:r>
            <a:r>
              <a:rPr lang="en-US" sz="3600" dirty="0">
                <a:solidFill>
                  <a:srgbClr val="C00000"/>
                </a:solidFill>
                <a:latin typeface="Times New Roman" panose="02020603050405020304" pitchFamily="18" charset="0"/>
                <a:cs typeface="Times New Roman" panose="02020603050405020304" pitchFamily="18" charset="0"/>
              </a:rPr>
              <a:t>,</a:t>
            </a:r>
            <a:r>
              <a:rPr lang="vi-VN" sz="3600" dirty="0">
                <a:solidFill>
                  <a:srgbClr val="C00000"/>
                </a:solidFill>
                <a:latin typeface="Times New Roman" panose="02020603050405020304" pitchFamily="18" charset="0"/>
                <a:cs typeface="Times New Roman" panose="02020603050405020304" pitchFamily="18" charset="0"/>
              </a:rPr>
              <a:t> vỗ tay theo </a:t>
            </a:r>
            <a:r>
              <a:rPr lang="en-US" sz="3600" dirty="0" err="1">
                <a:solidFill>
                  <a:srgbClr val="C00000"/>
                </a:solidFill>
                <a:latin typeface="Times New Roman" panose="02020603050405020304" pitchFamily="18" charset="0"/>
                <a:cs typeface="Times New Roman" panose="02020603050405020304" pitchFamily="18" charset="0"/>
              </a:rPr>
              <a:t>bài</a:t>
            </a:r>
            <a:r>
              <a:rPr lang="vi-VN" sz="3600" dirty="0">
                <a:solidFill>
                  <a:srgbClr val="C00000"/>
                </a:solidFill>
                <a:latin typeface="Times New Roman" panose="02020603050405020304" pitchFamily="18" charset="0"/>
                <a:cs typeface="Times New Roman" panose="02020603050405020304" pitchFamily="18" charset="0"/>
              </a:rPr>
              <a:t> hát</a:t>
            </a:r>
            <a:r>
              <a:rPr lang="en-US" sz="3600" dirty="0">
                <a:solidFill>
                  <a:srgbClr val="C00000"/>
                </a:solidFill>
                <a:latin typeface="Times New Roman" panose="02020603050405020304" pitchFamily="18" charset="0"/>
                <a:cs typeface="Times New Roman" panose="02020603050405020304" pitchFamily="18" charset="0"/>
              </a:rPr>
              <a:t>  </a:t>
            </a:r>
            <a:r>
              <a:rPr lang="nl-NL" sz="3600" dirty="0">
                <a:latin typeface="Times New Roman" panose="02020603050405020304" pitchFamily="18" charset="0"/>
                <a:cs typeface="Times New Roman" panose="02020603050405020304" pitchFamily="18" charset="0"/>
              </a:rPr>
              <a:t>“Lớp chúng ta đoàn kết”.</a:t>
            </a:r>
            <a:endParaRPr lang="en-US" sz="36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6966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a:extLst>
              <a:ext uri="{FF2B5EF4-FFF2-40B4-BE49-F238E27FC236}">
                <a16:creationId xmlns:a16="http://schemas.microsoft.com/office/drawing/2014/main" id="{7BE88939-82B3-4FD9-92E0-1924083CA19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52903" y="6504447"/>
            <a:ext cx="2160588"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图片 15">
            <a:extLst>
              <a:ext uri="{FF2B5EF4-FFF2-40B4-BE49-F238E27FC236}">
                <a16:creationId xmlns:a16="http://schemas.microsoft.com/office/drawing/2014/main" id="{0549160F-4126-4FBF-ACA1-3EE8DA7F446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0649" y="3800935"/>
            <a:ext cx="2211071" cy="305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图片 20">
            <a:extLst>
              <a:ext uri="{FF2B5EF4-FFF2-40B4-BE49-F238E27FC236}">
                <a16:creationId xmlns:a16="http://schemas.microsoft.com/office/drawing/2014/main" id="{35FA4D88-A8F0-41E6-B5D5-73145DB2142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695025" y="6137433"/>
            <a:ext cx="5645150" cy="66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图片 25">
            <a:extLst>
              <a:ext uri="{FF2B5EF4-FFF2-40B4-BE49-F238E27FC236}">
                <a16:creationId xmlns:a16="http://schemas.microsoft.com/office/drawing/2014/main" id="{27D46D5C-78DE-4626-B0F1-A64D0584FC2D}"/>
              </a:ext>
            </a:extLst>
          </p:cNvPr>
          <p:cNvPicPr>
            <a:picLocks noChangeAspect="1"/>
          </p:cNvPicPr>
          <p:nvPr/>
        </p:nvPicPr>
        <p:blipFill rotWithShape="1">
          <a:blip r:embed="rId6"/>
          <a:srcRect l="12907" t="9654" r="8393" b="15580"/>
          <a:stretch>
            <a:fillRect/>
          </a:stretch>
        </p:blipFill>
        <p:spPr>
          <a:xfrm>
            <a:off x="3427412" y="403226"/>
            <a:ext cx="866775" cy="823912"/>
          </a:xfrm>
          <a:prstGeom prst="rect">
            <a:avLst/>
          </a:prstGeom>
          <a:effectLst>
            <a:outerShdw blurRad="50800" dist="38100" dir="5400000" algn="t" rotWithShape="0">
              <a:prstClr val="black">
                <a:alpha val="40000"/>
              </a:prstClr>
            </a:outerShdw>
          </a:effectLst>
        </p:spPr>
      </p:pic>
      <p:sp>
        <p:nvSpPr>
          <p:cNvPr id="6150" name="WordArt 8">
            <a:extLst>
              <a:ext uri="{FF2B5EF4-FFF2-40B4-BE49-F238E27FC236}">
                <a16:creationId xmlns:a16="http://schemas.microsoft.com/office/drawing/2014/main" id="{A652E58D-7638-458B-8114-4471440E2EB2}"/>
              </a:ext>
            </a:extLst>
          </p:cNvPr>
          <p:cNvSpPr>
            <a:spLocks noChangeArrowheads="1" noChangeShapeType="1" noTextEdit="1"/>
          </p:cNvSpPr>
          <p:nvPr/>
        </p:nvSpPr>
        <p:spPr bwMode="auto">
          <a:xfrm>
            <a:off x="3934619" y="2374832"/>
            <a:ext cx="4953000" cy="1219200"/>
          </a:xfrm>
          <a:prstGeom prst="rect">
            <a:avLst/>
          </a:prstGeom>
        </p:spPr>
        <p:txBody>
          <a:bodyPr wrap="none" fromWordArt="1">
            <a:prstTxWarp prst="textPlain">
              <a:avLst>
                <a:gd name="adj" fmla="val 50000"/>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kern="10" dirty="0">
                <a:ln w="9525">
                  <a:solidFill>
                    <a:srgbClr val="0000FF"/>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SINH HOẠT LỚP -  TUẦN 26</a:t>
            </a:r>
            <a:endParaRPr kumimoji="0" lang="en-US" sz="1800" b="1" i="0" u="none" strike="noStrike" kern="10" cap="none" spc="0" normalizeH="0" baseline="0" noProof="0" dirty="0">
              <a:ln w="9525">
                <a:solidFill>
                  <a:srgbClr val="0000FF"/>
                </a:solidFill>
                <a:round/>
                <a:headEnd/>
                <a:tailEnd/>
              </a:ln>
              <a:solidFill>
                <a:srgbClr val="FF0000"/>
              </a:solidFill>
              <a:effectLst>
                <a:outerShdw dist="45791" dir="2021404" algn="ctr" rotWithShape="0">
                  <a:srgbClr val="B2B2B2">
                    <a:alpha val="79999"/>
                  </a:srgbClr>
                </a:outerShdw>
              </a:effectLst>
              <a:uLnTx/>
              <a:uFillTx/>
              <a:latin typeface="Times New Roman" panose="02020603050405020304" pitchFamily="18" charset="0"/>
              <a:cs typeface="Times New Roman" panose="02020603050405020304" pitchFamily="18" charset="0"/>
            </a:endParaRPr>
          </a:p>
        </p:txBody>
      </p:sp>
      <p:sp>
        <p:nvSpPr>
          <p:cNvPr id="8" name="Rectangle 7"/>
          <p:cNvSpPr/>
          <p:nvPr/>
        </p:nvSpPr>
        <p:spPr>
          <a:xfrm>
            <a:off x="3813491" y="3800935"/>
            <a:ext cx="6096000" cy="1077218"/>
          </a:xfrm>
          <a:prstGeom prst="rect">
            <a:avLst/>
          </a:prstGeom>
        </p:spPr>
        <p:txBody>
          <a:bodyPr>
            <a:spAutoFit/>
          </a:bodyPr>
          <a:lstStyle/>
          <a:p>
            <a:pPr lvl="0"/>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Tổng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kết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tuần</a:t>
            </a:r>
            <a:r>
              <a:rPr lang="en-US" sz="3200" b="1" dirty="0">
                <a:latin typeface="Times New Roman" pitchFamily="18" charset="0"/>
                <a:cs typeface="Times New Roman" pitchFamily="18" charset="0"/>
              </a:rPr>
              <a:t> </a:t>
            </a:r>
            <a:endParaRPr lang="en-US" sz="3200" dirty="0">
              <a:latin typeface="Times New Roman" pitchFamily="18" charset="0"/>
              <a:cs typeface="Times New Roman" pitchFamily="18" charset="0"/>
            </a:endParaRPr>
          </a:p>
          <a:p>
            <a:r>
              <a:rPr lang="en-US" sz="3200" b="1" dirty="0">
                <a:latin typeface="Times New Roman" pitchFamily="18" charset="0"/>
                <a:cs typeface="Times New Roman" pitchFamily="18" charset="0"/>
              </a:rPr>
              <a:t>- HĐTN : </a:t>
            </a:r>
            <a:r>
              <a:rPr lang="nl-NL" sz="3200" b="1" dirty="0">
                <a:latin typeface="Times New Roman" panose="02020603050405020304" pitchFamily="18" charset="0"/>
                <a:cs typeface="Times New Roman" panose="02020603050405020304" pitchFamily="18" charset="0"/>
              </a:rPr>
              <a:t>Món quà tặng bạn</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2204943964"/>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2000"/>
                                        <p:tgtEl>
                                          <p:spTgt spid="16"/>
                                        </p:tgtEl>
                                      </p:cBhvr>
                                    </p:animEffect>
                                  </p:childTnLst>
                                </p:cTn>
                              </p:par>
                              <p:par>
                                <p:cTn id="8" presetID="2" presetClass="entr" presetSubtype="12" fill="hold" nodeType="withEffect">
                                  <p:stCondLst>
                                    <p:cond delay="500"/>
                                  </p:stCondLst>
                                  <p:childTnLst>
                                    <p:set>
                                      <p:cBhvr>
                                        <p:cTn id="9" dur="1" fill="hold">
                                          <p:stCondLst>
                                            <p:cond delay="0"/>
                                          </p:stCondLst>
                                        </p:cTn>
                                        <p:tgtEl>
                                          <p:spTgt spid="26"/>
                                        </p:tgtEl>
                                        <p:attrNameLst>
                                          <p:attrName>style.visibility</p:attrName>
                                        </p:attrNameLst>
                                      </p:cBhvr>
                                      <p:to>
                                        <p:strVal val="visible"/>
                                      </p:to>
                                    </p:set>
                                    <p:anim calcmode="lin" valueType="num">
                                      <p:cBhvr additive="base">
                                        <p:cTn id="10" dur="1000" fill="hold"/>
                                        <p:tgtEl>
                                          <p:spTgt spid="26"/>
                                        </p:tgtEl>
                                        <p:attrNameLst>
                                          <p:attrName>ppt_x</p:attrName>
                                        </p:attrNameLst>
                                      </p:cBhvr>
                                      <p:tavLst>
                                        <p:tav tm="0">
                                          <p:val>
                                            <p:strVal val="0-#ppt_w/2"/>
                                          </p:val>
                                        </p:tav>
                                        <p:tav tm="100000">
                                          <p:val>
                                            <p:strVal val="#ppt_x"/>
                                          </p:val>
                                        </p:tav>
                                      </p:tavLst>
                                    </p:anim>
                                    <p:anim calcmode="lin" valueType="num">
                                      <p:cBhvr additive="base">
                                        <p:cTn id="11" dur="1000" fill="hold"/>
                                        <p:tgtEl>
                                          <p:spTgt spid="26"/>
                                        </p:tgtEl>
                                        <p:attrNameLst>
                                          <p:attrName>ppt_y</p:attrName>
                                        </p:attrNameLst>
                                      </p:cBhvr>
                                      <p:tavLst>
                                        <p:tav tm="0">
                                          <p:val>
                                            <p:strVal val="1+#ppt_h/2"/>
                                          </p:val>
                                        </p:tav>
                                        <p:tav tm="100000">
                                          <p:val>
                                            <p:strVal val="#ppt_y"/>
                                          </p:val>
                                        </p:tav>
                                      </p:tavLst>
                                    </p:anim>
                                  </p:childTnLst>
                                </p:cTn>
                              </p:par>
                              <p:par>
                                <p:cTn id="12" presetID="32" presetClass="emph" presetSubtype="0" repeatCount="indefinite" fill="hold" nodeType="withEffect">
                                  <p:stCondLst>
                                    <p:cond delay="500"/>
                                  </p:stCondLst>
                                  <p:childTnLst>
                                    <p:animRot by="120000">
                                      <p:cBhvr>
                                        <p:cTn id="13" dur="100" fill="hold">
                                          <p:stCondLst>
                                            <p:cond delay="0"/>
                                          </p:stCondLst>
                                        </p:cTn>
                                        <p:tgtEl>
                                          <p:spTgt spid="26"/>
                                        </p:tgtEl>
                                        <p:attrNameLst>
                                          <p:attrName>r</p:attrName>
                                        </p:attrNameLst>
                                      </p:cBhvr>
                                    </p:animRot>
                                    <p:animRot by="-240000">
                                      <p:cBhvr>
                                        <p:cTn id="14" dur="200" fill="hold">
                                          <p:stCondLst>
                                            <p:cond delay="200"/>
                                          </p:stCondLst>
                                        </p:cTn>
                                        <p:tgtEl>
                                          <p:spTgt spid="26"/>
                                        </p:tgtEl>
                                        <p:attrNameLst>
                                          <p:attrName>r</p:attrName>
                                        </p:attrNameLst>
                                      </p:cBhvr>
                                    </p:animRot>
                                    <p:animRot by="240000">
                                      <p:cBhvr>
                                        <p:cTn id="15" dur="200" fill="hold">
                                          <p:stCondLst>
                                            <p:cond delay="400"/>
                                          </p:stCondLst>
                                        </p:cTn>
                                        <p:tgtEl>
                                          <p:spTgt spid="26"/>
                                        </p:tgtEl>
                                        <p:attrNameLst>
                                          <p:attrName>r</p:attrName>
                                        </p:attrNameLst>
                                      </p:cBhvr>
                                    </p:animRot>
                                    <p:animRot by="-240000">
                                      <p:cBhvr>
                                        <p:cTn id="16" dur="200" fill="hold">
                                          <p:stCondLst>
                                            <p:cond delay="600"/>
                                          </p:stCondLst>
                                        </p:cTn>
                                        <p:tgtEl>
                                          <p:spTgt spid="26"/>
                                        </p:tgtEl>
                                        <p:attrNameLst>
                                          <p:attrName>r</p:attrName>
                                        </p:attrNameLst>
                                      </p:cBhvr>
                                    </p:animRot>
                                    <p:animRot by="120000">
                                      <p:cBhvr>
                                        <p:cTn id="17" dur="200" fill="hold">
                                          <p:stCondLst>
                                            <p:cond delay="800"/>
                                          </p:stCondLst>
                                        </p:cTn>
                                        <p:tgtEl>
                                          <p:spTgt spid="26"/>
                                        </p:tgtEl>
                                        <p:attrNameLst>
                                          <p:attrName>r</p:attrName>
                                        </p:attrNameLst>
                                      </p:cBhvr>
                                    </p:animRot>
                                  </p:childTnLst>
                                </p:cTn>
                              </p:par>
                            </p:childTnLst>
                          </p:cTn>
                        </p:par>
                        <p:par>
                          <p:cTn id="18" fill="hold" nodeType="afterGroup">
                            <p:stCondLst>
                              <p:cond delay="2000"/>
                            </p:stCondLst>
                            <p:childTnLst>
                              <p:par>
                                <p:cTn id="19" presetID="2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750"/>
                                        <p:tgtEl>
                                          <p:spTgt spid="21"/>
                                        </p:tgtEl>
                                      </p:cBhvr>
                                    </p:animEffect>
                                  </p:childTnLst>
                                </p:cTn>
                              </p:par>
                              <p:par>
                                <p:cTn id="22" presetID="42" presetClass="entr" presetSubtype="0" fill="hold" nodeType="withEffect">
                                  <p:stCondLst>
                                    <p:cond delay="100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500"/>
                                        <p:tgtEl>
                                          <p:spTgt spid="22"/>
                                        </p:tgtEl>
                                      </p:cBhvr>
                                    </p:animEffect>
                                    <p:anim calcmode="lin" valueType="num">
                                      <p:cBhvr>
                                        <p:cTn id="25" dur="1500" fill="hold"/>
                                        <p:tgtEl>
                                          <p:spTgt spid="22"/>
                                        </p:tgtEl>
                                        <p:attrNameLst>
                                          <p:attrName>ppt_x</p:attrName>
                                        </p:attrNameLst>
                                      </p:cBhvr>
                                      <p:tavLst>
                                        <p:tav tm="0">
                                          <p:val>
                                            <p:strVal val="#ppt_x"/>
                                          </p:val>
                                        </p:tav>
                                        <p:tav tm="100000">
                                          <p:val>
                                            <p:strVal val="#ppt_x"/>
                                          </p:val>
                                        </p:tav>
                                      </p:tavLst>
                                    </p:anim>
                                    <p:anim calcmode="lin" valueType="num">
                                      <p:cBhvr>
                                        <p:cTn id="26" dur="15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alpha val="56000"/>
          </a:schemeClr>
        </a:solidFill>
        <a:effectLst/>
      </p:bgPr>
    </p:bg>
    <p:spTree>
      <p:nvGrpSpPr>
        <p:cNvPr id="1" name=""/>
        <p:cNvGrpSpPr/>
        <p:nvPr/>
      </p:nvGrpSpPr>
      <p:grpSpPr>
        <a:xfrm>
          <a:off x="0" y="0"/>
          <a:ext cx="0" cy="0"/>
          <a:chOff x="0" y="0"/>
          <a:chExt cx="0" cy="0"/>
        </a:xfrm>
      </p:grpSpPr>
      <p:sp>
        <p:nvSpPr>
          <p:cNvPr id="5" name="Oval 4"/>
          <p:cNvSpPr/>
          <p:nvPr/>
        </p:nvSpPr>
        <p:spPr>
          <a:xfrm>
            <a:off x="328773" y="1356360"/>
            <a:ext cx="3298347" cy="36576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solidFill>
                  <a:srgbClr val="FFFF00"/>
                </a:solidFill>
                <a:latin typeface="Times New Roman" pitchFamily="18" charset="0"/>
                <a:cs typeface="Times New Roman" pitchFamily="18" charset="0"/>
              </a:rPr>
              <a:t>Sinh</a:t>
            </a:r>
            <a:r>
              <a:rPr lang="en-US" sz="4400" b="1" dirty="0">
                <a:solidFill>
                  <a:srgbClr val="FFFF00"/>
                </a:solidFill>
                <a:latin typeface="Times New Roman" pitchFamily="18" charset="0"/>
                <a:cs typeface="Times New Roman" pitchFamily="18" charset="0"/>
              </a:rPr>
              <a:t> </a:t>
            </a:r>
            <a:r>
              <a:rPr lang="en-US" sz="4400" b="1" dirty="0" err="1">
                <a:solidFill>
                  <a:srgbClr val="FFFF00"/>
                </a:solidFill>
                <a:latin typeface="Times New Roman" pitchFamily="18" charset="0"/>
                <a:cs typeface="Times New Roman" pitchFamily="18" charset="0"/>
              </a:rPr>
              <a:t>hoạt</a:t>
            </a:r>
            <a:r>
              <a:rPr lang="en-US" sz="4400" b="1" dirty="0">
                <a:solidFill>
                  <a:srgbClr val="FFFF00"/>
                </a:solidFill>
                <a:latin typeface="Times New Roman" pitchFamily="18" charset="0"/>
                <a:cs typeface="Times New Roman" pitchFamily="18" charset="0"/>
              </a:rPr>
              <a:t> </a:t>
            </a:r>
            <a:r>
              <a:rPr lang="en-US" sz="4400" b="1" dirty="0" err="1">
                <a:solidFill>
                  <a:srgbClr val="FFFF00"/>
                </a:solidFill>
                <a:latin typeface="Times New Roman" pitchFamily="18" charset="0"/>
                <a:cs typeface="Times New Roman" pitchFamily="18" charset="0"/>
              </a:rPr>
              <a:t>lớp</a:t>
            </a:r>
            <a:r>
              <a:rPr lang="en-US" sz="4400" b="1" dirty="0">
                <a:solidFill>
                  <a:srgbClr val="FFFF00"/>
                </a:solidFill>
                <a:latin typeface="Times New Roman" pitchFamily="18" charset="0"/>
                <a:cs typeface="Times New Roman" pitchFamily="18" charset="0"/>
              </a:rPr>
              <a:t> </a:t>
            </a:r>
            <a:r>
              <a:rPr lang="en-US" sz="4400" b="1" dirty="0" err="1">
                <a:solidFill>
                  <a:srgbClr val="FFFF00"/>
                </a:solidFill>
                <a:latin typeface="Times New Roman" pitchFamily="18" charset="0"/>
                <a:cs typeface="Times New Roman" pitchFamily="18" charset="0"/>
              </a:rPr>
              <a:t>Tuần</a:t>
            </a:r>
            <a:r>
              <a:rPr lang="en-US" sz="4400" b="1" dirty="0">
                <a:solidFill>
                  <a:srgbClr val="FFFF00"/>
                </a:solidFill>
                <a:latin typeface="Times New Roman" pitchFamily="18" charset="0"/>
                <a:cs typeface="Times New Roman" pitchFamily="18" charset="0"/>
              </a:rPr>
              <a:t> 26: </a:t>
            </a:r>
          </a:p>
        </p:txBody>
      </p:sp>
      <p:sp>
        <p:nvSpPr>
          <p:cNvPr id="6" name="Pentagon 5"/>
          <p:cNvSpPr/>
          <p:nvPr/>
        </p:nvSpPr>
        <p:spPr>
          <a:xfrm flipH="1">
            <a:off x="3901440" y="769620"/>
            <a:ext cx="7848600" cy="113538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solidFill>
                <a:latin typeface="Times New Roman" pitchFamily="18" charset="0"/>
                <a:cs typeface="Times New Roman" pitchFamily="18" charset="0"/>
              </a:rPr>
              <a:t> +ND 1: </a:t>
            </a:r>
            <a:r>
              <a:rPr lang="en-US" sz="3600" b="1" dirty="0" err="1">
                <a:solidFill>
                  <a:schemeClr val="bg1"/>
                </a:solidFill>
                <a:latin typeface="Times New Roman" pitchFamily="18" charset="0"/>
                <a:cs typeface="Times New Roman" pitchFamily="18" charset="0"/>
              </a:rPr>
              <a:t>Sơ</a:t>
            </a:r>
            <a:r>
              <a:rPr lang="en-US" sz="3600" b="1" dirty="0">
                <a:solidFill>
                  <a:schemeClr val="bg1"/>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kết</a:t>
            </a:r>
            <a:r>
              <a:rPr lang="en-US" sz="3600" b="1" dirty="0">
                <a:solidFill>
                  <a:schemeClr val="bg1"/>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thi</a:t>
            </a:r>
            <a:r>
              <a:rPr lang="en-US" sz="3600" b="1" dirty="0">
                <a:solidFill>
                  <a:schemeClr val="bg1"/>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đua</a:t>
            </a:r>
            <a:r>
              <a:rPr lang="en-US" sz="3600" b="1" dirty="0">
                <a:solidFill>
                  <a:schemeClr val="bg1"/>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tuần</a:t>
            </a:r>
            <a:r>
              <a:rPr lang="en-US" sz="3600" b="1" dirty="0">
                <a:solidFill>
                  <a:schemeClr val="bg1"/>
                </a:solidFill>
                <a:latin typeface="Times New Roman" pitchFamily="18" charset="0"/>
                <a:cs typeface="Times New Roman" pitchFamily="18" charset="0"/>
              </a:rPr>
              <a:t> 26.</a:t>
            </a:r>
          </a:p>
        </p:txBody>
      </p:sp>
      <p:sp>
        <p:nvSpPr>
          <p:cNvPr id="7" name="Pentagon 6"/>
          <p:cNvSpPr/>
          <p:nvPr/>
        </p:nvSpPr>
        <p:spPr>
          <a:xfrm flipH="1">
            <a:off x="3901440" y="2339340"/>
            <a:ext cx="7848600" cy="1333500"/>
          </a:xfrm>
          <a:prstGeom prst="homePlat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Times New Roman" pitchFamily="18" charset="0"/>
                <a:cs typeface="Times New Roman" pitchFamily="18" charset="0"/>
              </a:rPr>
              <a:t>+ ND2: </a:t>
            </a:r>
            <a:r>
              <a:rPr lang="en-US" sz="3600" dirty="0" err="1">
                <a:latin typeface="Times New Roman" pitchFamily="18" charset="0"/>
                <a:cs typeface="Times New Roman" pitchFamily="18" charset="0"/>
              </a:rPr>
              <a:t>Triển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khai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kế</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hoạch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hoạt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động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tuần</a:t>
            </a:r>
            <a:r>
              <a:rPr lang="en-US" sz="3600" dirty="0">
                <a:latin typeface="Times New Roman" pitchFamily="18" charset="0"/>
                <a:cs typeface="Times New Roman" pitchFamily="18" charset="0"/>
              </a:rPr>
              <a:t> 27.</a:t>
            </a:r>
          </a:p>
        </p:txBody>
      </p:sp>
      <p:sp>
        <p:nvSpPr>
          <p:cNvPr id="8" name="Pentagon 7"/>
          <p:cNvSpPr/>
          <p:nvPr/>
        </p:nvSpPr>
        <p:spPr>
          <a:xfrm flipH="1">
            <a:off x="3901440" y="4183380"/>
            <a:ext cx="7848600" cy="12573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a:latin typeface="Times New Roman" pitchFamily="18" charset="0"/>
                <a:cs typeface="Times New Roman" pitchFamily="18" charset="0"/>
              </a:rPr>
              <a:t>+ ND3: HĐTN </a:t>
            </a:r>
            <a:r>
              <a:rPr lang="nl-NL" sz="3600" b="1" dirty="0">
                <a:latin typeface="Times New Roman" panose="02020603050405020304" pitchFamily="18" charset="0"/>
                <a:cs typeface="Times New Roman" panose="02020603050405020304" pitchFamily="18" charset="0"/>
              </a:rPr>
              <a:t>Món quà tặng bạn</a:t>
            </a: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2750340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Pentagon 3"/>
          <p:cNvSpPr/>
          <p:nvPr/>
        </p:nvSpPr>
        <p:spPr>
          <a:xfrm flipH="1">
            <a:off x="1783080" y="194310"/>
            <a:ext cx="7848600" cy="113538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FF00"/>
                </a:solidFill>
                <a:latin typeface="Times New Roman" pitchFamily="18" charset="0"/>
                <a:cs typeface="Times New Roman" pitchFamily="18" charset="0"/>
              </a:rPr>
              <a:t> + HĐ 1: </a:t>
            </a:r>
            <a:r>
              <a:rPr lang="en-US" sz="4000" b="1" dirty="0" err="1">
                <a:solidFill>
                  <a:srgbClr val="FFFF00"/>
                </a:solidFill>
                <a:latin typeface="Times New Roman" pitchFamily="18" charset="0"/>
                <a:cs typeface="Times New Roman" pitchFamily="18" charset="0"/>
              </a:rPr>
              <a:t>Sơ</a:t>
            </a:r>
            <a:r>
              <a:rPr lang="en-US" sz="4000" b="1" dirty="0">
                <a:solidFill>
                  <a:srgbClr val="FFFF00"/>
                </a:solidFill>
                <a:latin typeface="Times New Roman" pitchFamily="18" charset="0"/>
                <a:cs typeface="Times New Roman" pitchFamily="18" charset="0"/>
              </a:rPr>
              <a:t> </a:t>
            </a:r>
            <a:r>
              <a:rPr lang="en-US" sz="4000" b="1" dirty="0" err="1">
                <a:solidFill>
                  <a:srgbClr val="FFFF00"/>
                </a:solidFill>
                <a:latin typeface="Times New Roman" pitchFamily="18" charset="0"/>
                <a:cs typeface="Times New Roman" pitchFamily="18" charset="0"/>
              </a:rPr>
              <a:t>kết</a:t>
            </a:r>
            <a:r>
              <a:rPr lang="en-US" sz="4000" b="1" dirty="0">
                <a:solidFill>
                  <a:srgbClr val="FFFF00"/>
                </a:solidFill>
                <a:latin typeface="Times New Roman" pitchFamily="18" charset="0"/>
                <a:cs typeface="Times New Roman" pitchFamily="18" charset="0"/>
              </a:rPr>
              <a:t> </a:t>
            </a:r>
            <a:r>
              <a:rPr lang="en-US" sz="4000" b="1" dirty="0" err="1">
                <a:solidFill>
                  <a:srgbClr val="FFFF00"/>
                </a:solidFill>
                <a:latin typeface="Times New Roman" pitchFamily="18" charset="0"/>
                <a:cs typeface="Times New Roman" pitchFamily="18" charset="0"/>
              </a:rPr>
              <a:t>thi</a:t>
            </a:r>
            <a:r>
              <a:rPr lang="en-US" sz="4000" b="1" dirty="0">
                <a:solidFill>
                  <a:srgbClr val="FFFF00"/>
                </a:solidFill>
                <a:latin typeface="Times New Roman" pitchFamily="18" charset="0"/>
                <a:cs typeface="Times New Roman" pitchFamily="18" charset="0"/>
              </a:rPr>
              <a:t> </a:t>
            </a:r>
            <a:r>
              <a:rPr lang="en-US" sz="4000" b="1" dirty="0" err="1">
                <a:solidFill>
                  <a:srgbClr val="FFFF00"/>
                </a:solidFill>
                <a:latin typeface="Times New Roman" pitchFamily="18" charset="0"/>
                <a:cs typeface="Times New Roman" pitchFamily="18" charset="0"/>
              </a:rPr>
              <a:t>đua</a:t>
            </a:r>
            <a:r>
              <a:rPr lang="en-US" sz="4000" b="1" dirty="0">
                <a:solidFill>
                  <a:srgbClr val="FFFF00"/>
                </a:solidFill>
                <a:latin typeface="Times New Roman" pitchFamily="18" charset="0"/>
                <a:cs typeface="Times New Roman" pitchFamily="18" charset="0"/>
              </a:rPr>
              <a:t> </a:t>
            </a:r>
            <a:r>
              <a:rPr lang="en-US" sz="4000" b="1" dirty="0" err="1">
                <a:solidFill>
                  <a:srgbClr val="FFFF00"/>
                </a:solidFill>
                <a:latin typeface="Times New Roman" pitchFamily="18" charset="0"/>
                <a:cs typeface="Times New Roman" pitchFamily="18" charset="0"/>
              </a:rPr>
              <a:t>tuần</a:t>
            </a:r>
            <a:r>
              <a:rPr lang="en-US" sz="4000" b="1" dirty="0">
                <a:solidFill>
                  <a:srgbClr val="FFFF00"/>
                </a:solidFill>
                <a:latin typeface="Times New Roman" pitchFamily="18" charset="0"/>
                <a:cs typeface="Times New Roman" pitchFamily="18" charset="0"/>
              </a:rPr>
              <a:t> 26.</a:t>
            </a:r>
          </a:p>
        </p:txBody>
      </p:sp>
      <p:sp>
        <p:nvSpPr>
          <p:cNvPr id="7" name="Rectangle 6"/>
          <p:cNvSpPr/>
          <p:nvPr/>
        </p:nvSpPr>
        <p:spPr>
          <a:xfrm>
            <a:off x="3535680" y="4085868"/>
            <a:ext cx="5382768" cy="523220"/>
          </a:xfrm>
          <a:prstGeom prst="rect">
            <a:avLst/>
          </a:prstGeom>
        </p:spPr>
        <p:txBody>
          <a:bodyPr wrap="square">
            <a:spAutoFit/>
          </a:bodyPr>
          <a:lstStyle/>
          <a:p>
            <a:pPr algn="just"/>
            <a:r>
              <a:rPr lang="en-US" sz="2800" b="1" dirty="0">
                <a:solidFill>
                  <a:srgbClr val="002060"/>
                </a:solidFill>
                <a:latin typeface="Times New Roman" pitchFamily="18" charset="0"/>
                <a:cs typeface="Times New Roman" pitchFamily="18" charset="0"/>
              </a:rPr>
              <a:t>(LỚP TRƯỞNG ĐIỀU HÀNH)</a:t>
            </a:r>
          </a:p>
        </p:txBody>
      </p:sp>
    </p:spTree>
    <p:extLst>
      <p:ext uri="{BB962C8B-B14F-4D97-AF65-F5344CB8AC3E}">
        <p14:creationId xmlns:p14="http://schemas.microsoft.com/office/powerpoint/2010/main" val="2871684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entagon 2"/>
          <p:cNvSpPr/>
          <p:nvPr/>
        </p:nvSpPr>
        <p:spPr>
          <a:xfrm flipH="1">
            <a:off x="716280" y="190500"/>
            <a:ext cx="10652760" cy="1333500"/>
          </a:xfrm>
          <a:prstGeom prst="homePlat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itchFamily="18" charset="0"/>
                <a:cs typeface="Times New Roman" pitchFamily="18" charset="0"/>
              </a:rPr>
              <a:t>+ HĐ 2: </a:t>
            </a:r>
            <a:r>
              <a:rPr lang="en-US" sz="3600" b="1" dirty="0" err="1">
                <a:latin typeface="Times New Roman" pitchFamily="18" charset="0"/>
                <a:cs typeface="Times New Roman" pitchFamily="18" charset="0"/>
              </a:rPr>
              <a:t>Triển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khai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kế</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hoạch</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hoạt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động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tuần</a:t>
            </a:r>
            <a:r>
              <a:rPr lang="en-US" sz="3600" b="1" dirty="0">
                <a:latin typeface="Times New Roman" pitchFamily="18" charset="0"/>
                <a:cs typeface="Times New Roman" pitchFamily="18" charset="0"/>
              </a:rPr>
              <a:t> 27.</a:t>
            </a:r>
          </a:p>
        </p:txBody>
      </p:sp>
      <p:sp>
        <p:nvSpPr>
          <p:cNvPr id="5" name="Rectangle 4"/>
          <p:cNvSpPr/>
          <p:nvPr/>
        </p:nvSpPr>
        <p:spPr>
          <a:xfrm>
            <a:off x="914400" y="2274838"/>
            <a:ext cx="10765536" cy="3539430"/>
          </a:xfrm>
          <a:prstGeom prst="rect">
            <a:avLst/>
          </a:prstGeom>
        </p:spPr>
        <p:txBody>
          <a:bodyPr wrap="square">
            <a:spAutoFit/>
          </a:bodyPr>
          <a:lstStyle/>
          <a:p>
            <a:pPr marL="457200" indent="-457200" algn="just">
              <a:buFontTx/>
              <a:buChar char="-"/>
            </a:pP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Tiếp</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tục</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thi</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đua</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lập</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thành</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tích</a:t>
            </a:r>
            <a:r>
              <a:rPr lang="en-US" sz="2800" b="1" dirty="0">
                <a:solidFill>
                  <a:srgbClr val="002060"/>
                </a:solidFill>
                <a:latin typeface="Times New Roman" pitchFamily="18" charset="0"/>
                <a:cs typeface="Times New Roman" pitchFamily="18" charset="0"/>
              </a:rPr>
              <a:t> ………….</a:t>
            </a:r>
          </a:p>
          <a:p>
            <a:pPr marL="457200" indent="-457200" algn="just">
              <a:buFontTx/>
              <a:buChar char="-"/>
            </a:pPr>
            <a:r>
              <a:rPr lang="en-US" sz="2800" b="1" dirty="0" err="1">
                <a:solidFill>
                  <a:srgbClr val="002060"/>
                </a:solidFill>
                <a:latin typeface="Times New Roman" pitchFamily="18" charset="0"/>
                <a:cs typeface="Times New Roman" pitchFamily="18" charset="0"/>
              </a:rPr>
              <a:t>Sinh</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hoạt</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dưới</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cờ</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Tuần</a:t>
            </a:r>
            <a:r>
              <a:rPr lang="en-US" sz="2800" b="1" dirty="0">
                <a:solidFill>
                  <a:srgbClr val="002060"/>
                </a:solidFill>
                <a:latin typeface="Times New Roman" pitchFamily="18" charset="0"/>
                <a:cs typeface="Times New Roman" pitchFamily="18" charset="0"/>
              </a:rPr>
              <a:t> 27  : </a:t>
            </a:r>
            <a:r>
              <a:rPr lang="en-US" sz="2800" b="1" dirty="0">
                <a:solidFill>
                  <a:schemeClr val="tx2">
                    <a:lumMod val="75000"/>
                  </a:schemeClr>
                </a:solidFill>
                <a:latin typeface="Times New Roman" pitchFamily="18" charset="0"/>
                <a:cs typeface="Times New Roman" pitchFamily="18" charset="0"/>
              </a:rPr>
              <a:t>“ </a:t>
            </a:r>
            <a:r>
              <a:rPr lang="en-US" sz="2800" b="1" dirty="0" err="1">
                <a:solidFill>
                  <a:schemeClr val="tx2">
                    <a:lumMod val="75000"/>
                  </a:schemeClr>
                </a:solidFill>
                <a:latin typeface="Times New Roman" pitchFamily="18" charset="0"/>
                <a:cs typeface="Times New Roman" pitchFamily="18" charset="0"/>
              </a:rPr>
              <a:t>Câu</a:t>
            </a:r>
            <a:r>
              <a:rPr lang="en-US" sz="2800" b="1" dirty="0">
                <a:solidFill>
                  <a:schemeClr val="tx2">
                    <a:lumMod val="75000"/>
                  </a:schemeClr>
                </a:solidFill>
                <a:latin typeface="Times New Roman" pitchFamily="18" charset="0"/>
                <a:cs typeface="Times New Roman" pitchFamily="18" charset="0"/>
              </a:rPr>
              <a:t> </a:t>
            </a:r>
            <a:r>
              <a:rPr lang="en-US" sz="2800" b="1" dirty="0" err="1">
                <a:solidFill>
                  <a:schemeClr val="tx2">
                    <a:lumMod val="75000"/>
                  </a:schemeClr>
                </a:solidFill>
                <a:latin typeface="Times New Roman" pitchFamily="18" charset="0"/>
                <a:cs typeface="Times New Roman" pitchFamily="18" charset="0"/>
              </a:rPr>
              <a:t>chuyện</a:t>
            </a:r>
            <a:r>
              <a:rPr lang="en-US" sz="2800" b="1" dirty="0">
                <a:solidFill>
                  <a:schemeClr val="tx2">
                    <a:lumMod val="75000"/>
                  </a:schemeClr>
                </a:solidFill>
                <a:latin typeface="Times New Roman" pitchFamily="18" charset="0"/>
                <a:cs typeface="Times New Roman" pitchFamily="18" charset="0"/>
              </a:rPr>
              <a:t> </a:t>
            </a:r>
            <a:r>
              <a:rPr lang="en-US" sz="2800" b="1" dirty="0" err="1">
                <a:solidFill>
                  <a:schemeClr val="tx2">
                    <a:lumMod val="75000"/>
                  </a:schemeClr>
                </a:solidFill>
                <a:latin typeface="Times New Roman" pitchFamily="18" charset="0"/>
                <a:cs typeface="Times New Roman" pitchFamily="18" charset="0"/>
              </a:rPr>
              <a:t>về</a:t>
            </a:r>
            <a:r>
              <a:rPr lang="en-US" sz="2800" b="1" dirty="0">
                <a:solidFill>
                  <a:schemeClr val="tx2">
                    <a:lumMod val="75000"/>
                  </a:schemeClr>
                </a:solidFill>
                <a:latin typeface="Times New Roman" pitchFamily="18" charset="0"/>
                <a:cs typeface="Times New Roman" pitchFamily="18" charset="0"/>
              </a:rPr>
              <a:t> </a:t>
            </a:r>
            <a:r>
              <a:rPr lang="en-US" sz="2800" b="1" dirty="0" err="1">
                <a:solidFill>
                  <a:schemeClr val="tx2">
                    <a:lumMod val="75000"/>
                  </a:schemeClr>
                </a:solidFill>
                <a:latin typeface="Times New Roman" pitchFamily="18" charset="0"/>
                <a:cs typeface="Times New Roman" pitchFamily="18" charset="0"/>
              </a:rPr>
              <a:t>lòng</a:t>
            </a:r>
            <a:r>
              <a:rPr lang="en-US" sz="2800" b="1" dirty="0">
                <a:solidFill>
                  <a:schemeClr val="tx2">
                    <a:lumMod val="75000"/>
                  </a:schemeClr>
                </a:solidFill>
                <a:latin typeface="Times New Roman" pitchFamily="18" charset="0"/>
                <a:cs typeface="Times New Roman" pitchFamily="18" charset="0"/>
              </a:rPr>
              <a:t> </a:t>
            </a:r>
            <a:r>
              <a:rPr lang="en-US" sz="2800" b="1" dirty="0" err="1">
                <a:solidFill>
                  <a:schemeClr val="tx2">
                    <a:lumMod val="75000"/>
                  </a:schemeClr>
                </a:solidFill>
                <a:latin typeface="Times New Roman" pitchFamily="18" charset="0"/>
                <a:cs typeface="Times New Roman" pitchFamily="18" charset="0"/>
              </a:rPr>
              <a:t>nhân</a:t>
            </a:r>
            <a:r>
              <a:rPr lang="en-US" sz="2800" b="1" dirty="0">
                <a:solidFill>
                  <a:schemeClr val="tx2">
                    <a:lumMod val="75000"/>
                  </a:schemeClr>
                </a:solidFill>
                <a:latin typeface="Times New Roman" pitchFamily="18" charset="0"/>
                <a:cs typeface="Times New Roman" pitchFamily="18" charset="0"/>
              </a:rPr>
              <a:t> </a:t>
            </a:r>
            <a:r>
              <a:rPr lang="en-US" sz="2800" b="1" dirty="0" err="1">
                <a:solidFill>
                  <a:schemeClr val="tx2">
                    <a:lumMod val="75000"/>
                  </a:schemeClr>
                </a:solidFill>
                <a:latin typeface="Times New Roman" pitchFamily="18" charset="0"/>
                <a:cs typeface="Times New Roman" pitchFamily="18" charset="0"/>
              </a:rPr>
              <a:t>ái</a:t>
            </a:r>
            <a:r>
              <a:rPr lang="en-US" sz="2800" b="1" dirty="0">
                <a:solidFill>
                  <a:schemeClr val="tx2">
                    <a:lumMod val="75000"/>
                  </a:schemeClr>
                </a:solidFill>
                <a:latin typeface="Times New Roman" pitchFamily="18" charset="0"/>
                <a:cs typeface="Times New Roman" pitchFamily="18" charset="0"/>
              </a:rPr>
              <a:t>”</a:t>
            </a:r>
          </a:p>
          <a:p>
            <a:pPr marL="457200" indent="-457200" algn="just">
              <a:buFontTx/>
              <a:buChar char="-"/>
            </a:pPr>
            <a:r>
              <a:rPr lang="en-US" sz="2800" b="1" dirty="0" err="1">
                <a:solidFill>
                  <a:srgbClr val="002060"/>
                </a:solidFill>
                <a:latin typeface="Times New Roman" pitchFamily="18" charset="0"/>
                <a:cs typeface="Times New Roman" pitchFamily="18" charset="0"/>
              </a:rPr>
              <a:t>Thực</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hiện</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nội</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quy</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trường</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lớp</a:t>
            </a:r>
            <a:endParaRPr lang="en-US" sz="2800" b="1" dirty="0">
              <a:solidFill>
                <a:srgbClr val="002060"/>
              </a:solidFill>
              <a:latin typeface="Times New Roman" pitchFamily="18" charset="0"/>
              <a:cs typeface="Times New Roman" pitchFamily="18" charset="0"/>
            </a:endParaRPr>
          </a:p>
          <a:p>
            <a:pPr marL="457200" indent="-457200" algn="just">
              <a:buFontTx/>
              <a:buChar char="-"/>
            </a:pPr>
            <a:r>
              <a:rPr lang="en-US" sz="2800" b="1" dirty="0" err="1">
                <a:solidFill>
                  <a:srgbClr val="002060"/>
                </a:solidFill>
                <a:latin typeface="Times New Roman" pitchFamily="18" charset="0"/>
                <a:cs typeface="Times New Roman" pitchFamily="18" charset="0"/>
              </a:rPr>
              <a:t>Giữ</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vệ</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sinh</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chung</a:t>
            </a:r>
            <a:r>
              <a:rPr lang="en-US" sz="2800" b="1" dirty="0">
                <a:solidFill>
                  <a:srgbClr val="002060"/>
                </a:solidFill>
                <a:latin typeface="Times New Roman" pitchFamily="18" charset="0"/>
                <a:cs typeface="Times New Roman" pitchFamily="18" charset="0"/>
              </a:rPr>
              <a:t>…</a:t>
            </a:r>
          </a:p>
          <a:p>
            <a:pPr marL="457200" indent="-457200" algn="just">
              <a:buFontTx/>
              <a:buChar char="-"/>
            </a:pPr>
            <a:r>
              <a:rPr lang="en-US" sz="2800" b="1" dirty="0" err="1">
                <a:solidFill>
                  <a:srgbClr val="002060"/>
                </a:solidFill>
                <a:latin typeface="Times New Roman" pitchFamily="18" charset="0"/>
                <a:cs typeface="Times New Roman" pitchFamily="18" charset="0"/>
              </a:rPr>
              <a:t>Thực</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hiện</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thể</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dục</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và</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hát</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múa</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sân</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trường</a:t>
            </a:r>
            <a:endParaRPr lang="en-US" sz="2800" b="1" dirty="0">
              <a:solidFill>
                <a:srgbClr val="002060"/>
              </a:solidFill>
              <a:latin typeface="Times New Roman" pitchFamily="18" charset="0"/>
              <a:cs typeface="Times New Roman" pitchFamily="18" charset="0"/>
            </a:endParaRPr>
          </a:p>
          <a:p>
            <a:pPr marL="457200" indent="-457200" algn="just">
              <a:buFontTx/>
              <a:buChar char="-"/>
            </a:pPr>
            <a:r>
              <a:rPr lang="en-US" sz="2800" b="1" dirty="0">
                <a:solidFill>
                  <a:srgbClr val="002060"/>
                </a:solidFill>
                <a:latin typeface="Times New Roman" pitchFamily="18" charset="0"/>
                <a:cs typeface="Times New Roman" pitchFamily="18" charset="0"/>
              </a:rPr>
              <a:t>……………………….</a:t>
            </a:r>
          </a:p>
          <a:p>
            <a:pPr marL="457200" indent="-457200" algn="just">
              <a:buFontTx/>
              <a:buChar char="-"/>
            </a:pPr>
            <a:endParaRPr lang="en-US" sz="2800" b="1" dirty="0">
              <a:solidFill>
                <a:srgbClr val="002060"/>
              </a:solidFill>
              <a:latin typeface="Times New Roman" pitchFamily="18" charset="0"/>
              <a:cs typeface="Times New Roman" pitchFamily="18" charset="0"/>
            </a:endParaRPr>
          </a:p>
          <a:p>
            <a:pPr marL="457200" indent="-457200" algn="just">
              <a:buFontTx/>
              <a:buChar char="-"/>
            </a:pPr>
            <a:r>
              <a:rPr lang="en-US" sz="2800" b="1" dirty="0">
                <a:solidFill>
                  <a:srgbClr val="002060"/>
                </a:solidFill>
                <a:latin typeface="Times New Roman" pitchFamily="18" charset="0"/>
                <a:cs typeface="Times New Roman" pitchFamily="18" charset="0"/>
              </a:rPr>
              <a:t>(HS </a:t>
            </a:r>
            <a:r>
              <a:rPr lang="en-US" sz="2800" b="1" dirty="0" err="1">
                <a:solidFill>
                  <a:srgbClr val="002060"/>
                </a:solidFill>
                <a:latin typeface="Times New Roman" pitchFamily="18" charset="0"/>
                <a:cs typeface="Times New Roman" pitchFamily="18" charset="0"/>
              </a:rPr>
              <a:t>thảo</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luận</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đề</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ra</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biện</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pháp</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thực</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hiện</a:t>
            </a:r>
            <a:r>
              <a:rPr lang="en-US" sz="2800" b="1" dirty="0">
                <a:solidFill>
                  <a:srgbClr val="002060"/>
                </a:solidFill>
                <a:latin typeface="Times New Roman" pitchFamily="18" charset="0"/>
                <a:cs typeface="Times New Roman" pitchFamily="18" charset="0"/>
              </a:rPr>
              <a:t>)</a:t>
            </a:r>
          </a:p>
        </p:txBody>
      </p:sp>
    </p:spTree>
    <p:extLst>
      <p:ext uri="{BB962C8B-B14F-4D97-AF65-F5344CB8AC3E}">
        <p14:creationId xmlns:p14="http://schemas.microsoft.com/office/powerpoint/2010/main" val="232767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6000"/>
            <a:lum/>
          </a:blip>
          <a:srcRect/>
          <a:stretch>
            <a:fillRect l="-6000" r="-6000"/>
          </a:stretch>
        </a:blipFill>
        <a:effectLst/>
      </p:bgPr>
    </p:bg>
    <p:spTree>
      <p:nvGrpSpPr>
        <p:cNvPr id="1" name=""/>
        <p:cNvGrpSpPr/>
        <p:nvPr/>
      </p:nvGrpSpPr>
      <p:grpSpPr>
        <a:xfrm>
          <a:off x="0" y="0"/>
          <a:ext cx="0" cy="0"/>
          <a:chOff x="0" y="0"/>
          <a:chExt cx="0" cy="0"/>
        </a:xfrm>
      </p:grpSpPr>
      <p:sp>
        <p:nvSpPr>
          <p:cNvPr id="2" name="Text Box 10" descr="White marble">
            <a:extLst>
              <a:ext uri="{FF2B5EF4-FFF2-40B4-BE49-F238E27FC236}">
                <a16:creationId xmlns:a16="http://schemas.microsoft.com/office/drawing/2014/main" id="{F507456C-56D8-49DC-9731-065428C32991}"/>
              </a:ext>
            </a:extLst>
          </p:cNvPr>
          <p:cNvSpPr txBox="1">
            <a:spLocks noChangeArrowheads="1"/>
          </p:cNvSpPr>
          <p:nvPr/>
        </p:nvSpPr>
        <p:spPr bwMode="auto">
          <a:xfrm>
            <a:off x="1577658" y="1844351"/>
            <a:ext cx="963940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en-US" altLang="vi-VN" sz="3600" b="1" dirty="0">
                <a:solidFill>
                  <a:schemeClr val="hlink"/>
                </a:solidFill>
                <a:latin typeface="Times New Roman" panose="02020603050405020304" pitchFamily="18" charset="0"/>
              </a:rPr>
              <a:t>1. </a:t>
            </a:r>
            <a:r>
              <a:rPr lang="en-US" altLang="vi-VN" sz="3600" b="1" dirty="0" err="1">
                <a:solidFill>
                  <a:schemeClr val="hlink"/>
                </a:solidFill>
                <a:latin typeface="Times New Roman" panose="02020603050405020304" pitchFamily="18" charset="0"/>
              </a:rPr>
              <a:t>Thực</a:t>
            </a:r>
            <a:r>
              <a:rPr lang="en-US" altLang="vi-VN" sz="3600" b="1" dirty="0">
                <a:solidFill>
                  <a:schemeClr val="hlink"/>
                </a:solidFill>
                <a:latin typeface="Times New Roman" panose="02020603050405020304" pitchFamily="18" charset="0"/>
              </a:rPr>
              <a:t> </a:t>
            </a:r>
            <a:r>
              <a:rPr lang="en-US" altLang="vi-VN" sz="3600" b="1" dirty="0" err="1">
                <a:solidFill>
                  <a:schemeClr val="hlink"/>
                </a:solidFill>
                <a:latin typeface="Times New Roman" panose="02020603050405020304" pitchFamily="18" charset="0"/>
              </a:rPr>
              <a:t>hiện</a:t>
            </a:r>
            <a:r>
              <a:rPr lang="en-US" altLang="vi-VN" sz="3600" b="1" dirty="0">
                <a:solidFill>
                  <a:schemeClr val="hlink"/>
                </a:solidFill>
                <a:latin typeface="Times New Roman" panose="02020603050405020304" pitchFamily="18" charset="0"/>
              </a:rPr>
              <a:t> </a:t>
            </a:r>
            <a:r>
              <a:rPr lang="en-US" altLang="vi-VN" sz="3600" b="1" dirty="0" err="1">
                <a:solidFill>
                  <a:schemeClr val="hlink"/>
                </a:solidFill>
                <a:latin typeface="Times New Roman" panose="02020603050405020304" pitchFamily="18" charset="0"/>
              </a:rPr>
              <a:t>kế</a:t>
            </a:r>
            <a:r>
              <a:rPr lang="en-US" altLang="vi-VN" sz="3600" b="1" dirty="0">
                <a:solidFill>
                  <a:schemeClr val="hlink"/>
                </a:solidFill>
                <a:latin typeface="Times New Roman" panose="02020603050405020304" pitchFamily="18" charset="0"/>
              </a:rPr>
              <a:t> </a:t>
            </a:r>
            <a:r>
              <a:rPr lang="en-US" altLang="vi-VN" sz="3600" b="1" dirty="0" err="1">
                <a:solidFill>
                  <a:schemeClr val="hlink"/>
                </a:solidFill>
                <a:latin typeface="Times New Roman" panose="02020603050405020304" pitchFamily="18" charset="0"/>
              </a:rPr>
              <a:t>hoạch</a:t>
            </a:r>
            <a:r>
              <a:rPr lang="en-US" altLang="vi-VN" sz="3600" b="1" dirty="0">
                <a:solidFill>
                  <a:schemeClr val="hlink"/>
                </a:solidFill>
                <a:latin typeface="Times New Roman" panose="02020603050405020304" pitchFamily="18" charset="0"/>
              </a:rPr>
              <a:t> </a:t>
            </a:r>
            <a:r>
              <a:rPr lang="en-US" altLang="vi-VN" sz="3600" b="1" dirty="0" err="1">
                <a:solidFill>
                  <a:schemeClr val="hlink"/>
                </a:solidFill>
                <a:latin typeface="Times New Roman" panose="02020603050405020304" pitchFamily="18" charset="0"/>
              </a:rPr>
              <a:t>Món</a:t>
            </a:r>
            <a:r>
              <a:rPr lang="en-US" altLang="vi-VN" sz="3600" b="1" dirty="0">
                <a:solidFill>
                  <a:schemeClr val="hlink"/>
                </a:solidFill>
                <a:latin typeface="Times New Roman" panose="02020603050405020304" pitchFamily="18" charset="0"/>
              </a:rPr>
              <a:t> </a:t>
            </a:r>
            <a:r>
              <a:rPr lang="en-US" altLang="vi-VN" sz="3600" b="1" dirty="0" err="1">
                <a:solidFill>
                  <a:schemeClr val="hlink"/>
                </a:solidFill>
                <a:latin typeface="Times New Roman" panose="02020603050405020304" pitchFamily="18" charset="0"/>
              </a:rPr>
              <a:t>quà</a:t>
            </a:r>
            <a:r>
              <a:rPr lang="en-US" altLang="vi-VN" sz="3600" b="1" dirty="0">
                <a:solidFill>
                  <a:schemeClr val="hlink"/>
                </a:solidFill>
                <a:latin typeface="Times New Roman" panose="02020603050405020304" pitchFamily="18" charset="0"/>
              </a:rPr>
              <a:t> </a:t>
            </a:r>
            <a:r>
              <a:rPr lang="en-US" altLang="vi-VN" sz="3600" b="1" dirty="0" err="1">
                <a:solidFill>
                  <a:schemeClr val="hlink"/>
                </a:solidFill>
                <a:latin typeface="Times New Roman" panose="02020603050405020304" pitchFamily="18" charset="0"/>
              </a:rPr>
              <a:t>tặng</a:t>
            </a:r>
            <a:r>
              <a:rPr lang="en-US" altLang="vi-VN" sz="3600" b="1" dirty="0">
                <a:solidFill>
                  <a:schemeClr val="hlink"/>
                </a:solidFill>
                <a:latin typeface="Times New Roman" panose="02020603050405020304" pitchFamily="18" charset="0"/>
              </a:rPr>
              <a:t> </a:t>
            </a:r>
            <a:r>
              <a:rPr lang="en-US" altLang="vi-VN" sz="3600" b="1" dirty="0" err="1">
                <a:solidFill>
                  <a:schemeClr val="hlink"/>
                </a:solidFill>
                <a:latin typeface="Times New Roman" panose="02020603050405020304" pitchFamily="18" charset="0"/>
              </a:rPr>
              <a:t>bạn</a:t>
            </a:r>
            <a:endParaRPr lang="en-US" altLang="vi-VN" sz="3600" b="1" dirty="0">
              <a:solidFill>
                <a:srgbClr val="0070C0"/>
              </a:solidFill>
              <a:latin typeface="Times New Roman" panose="02020603050405020304" pitchFamily="18" charset="0"/>
            </a:endParaRPr>
          </a:p>
        </p:txBody>
      </p:sp>
      <p:sp>
        <p:nvSpPr>
          <p:cNvPr id="5" name="Pentagon 4"/>
          <p:cNvSpPr/>
          <p:nvPr/>
        </p:nvSpPr>
        <p:spPr>
          <a:xfrm flipH="1">
            <a:off x="174660" y="0"/>
            <a:ext cx="7292597" cy="1371994"/>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a:solidFill>
                  <a:srgbClr val="FFFF00"/>
                </a:solidFill>
                <a:latin typeface="Times New Roman" pitchFamily="18" charset="0"/>
                <a:cs typeface="Times New Roman" pitchFamily="18" charset="0"/>
              </a:rPr>
              <a:t>+ HĐ 3: HĐTN </a:t>
            </a:r>
            <a:r>
              <a:rPr lang="nl-NL" sz="3600" b="1" dirty="0">
                <a:solidFill>
                  <a:srgbClr val="FFFF00"/>
                </a:solidFill>
                <a:latin typeface="Times New Roman" panose="02020603050405020304" pitchFamily="18" charset="0"/>
                <a:cs typeface="Times New Roman" panose="02020603050405020304" pitchFamily="18" charset="0"/>
              </a:rPr>
              <a:t>Món quà tặng bạn</a:t>
            </a:r>
            <a:endParaRPr lang="en-US" sz="3600" dirty="0">
              <a:solidFill>
                <a:srgbClr val="FFFF00"/>
              </a:solidFill>
              <a:latin typeface="Times New Roman" pitchFamily="18" charset="0"/>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0851" y="2589088"/>
            <a:ext cx="4802367" cy="3565132"/>
          </a:xfrm>
          <a:prstGeom prst="rect">
            <a:avLst/>
          </a:prstGeom>
        </p:spPr>
      </p:pic>
      <p:sp>
        <p:nvSpPr>
          <p:cNvPr id="4" name="TextBox 3"/>
          <p:cNvSpPr txBox="1"/>
          <p:nvPr/>
        </p:nvSpPr>
        <p:spPr>
          <a:xfrm>
            <a:off x="962332" y="2589088"/>
            <a:ext cx="5435029" cy="954107"/>
          </a:xfrm>
          <a:prstGeom prst="rect">
            <a:avLst/>
          </a:prstGeom>
          <a:noFill/>
        </p:spPr>
        <p:txBody>
          <a:bodyPr wrap="square" rtlCol="0">
            <a:spAutoFit/>
          </a:bodyPr>
          <a:lstStyle/>
          <a:p>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Phân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loại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và</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đóng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gói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sách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vở</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đồ</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chơi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quần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áo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theo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mùa</a:t>
            </a:r>
            <a:r>
              <a:rPr lang="en-US" sz="2800" dirty="0">
                <a:solidFill>
                  <a:srgbClr val="FF0000"/>
                </a:solidFill>
                <a:latin typeface="Times New Roman" panose="02020603050405020304" pitchFamily="18" charset="0"/>
                <a:cs typeface="Times New Roman" panose="02020603050405020304" pitchFamily="18" charset="0"/>
              </a:rPr>
              <a:t>,…</a:t>
            </a:r>
          </a:p>
        </p:txBody>
      </p:sp>
      <p:sp>
        <p:nvSpPr>
          <p:cNvPr id="7" name="Rectangle 6"/>
          <p:cNvSpPr/>
          <p:nvPr/>
        </p:nvSpPr>
        <p:spPr>
          <a:xfrm>
            <a:off x="798408" y="3641601"/>
            <a:ext cx="5680698" cy="1384995"/>
          </a:xfrm>
          <a:prstGeom prst="rect">
            <a:avLst/>
          </a:prstGeom>
        </p:spPr>
        <p:txBody>
          <a:bodyPr wrap="square">
            <a:spAutoFit/>
          </a:bodyPr>
          <a:lstStyle/>
          <a:p>
            <a:r>
              <a:rPr lang="en-US" sz="2800" dirty="0">
                <a:solidFill>
                  <a:srgbClr val="000000"/>
                </a:solidFill>
                <a:latin typeface="Times New Roman" panose="02020603050405020304" pitchFamily="18" charset="0"/>
                <a:cs typeface="Times New Roman" panose="02020603050405020304" pitchFamily="18" charset="0"/>
              </a:rPr>
              <a:t>       </a:t>
            </a:r>
            <a:r>
              <a:rPr lang="vi-VN" sz="2800" dirty="0">
                <a:solidFill>
                  <a:srgbClr val="000000"/>
                </a:solidFill>
                <a:latin typeface="Times New Roman" panose="02020603050405020304" pitchFamily="18" charset="0"/>
                <a:cs typeface="Times New Roman" panose="02020603050405020304" pitchFamily="18" charset="0"/>
              </a:rPr>
              <a:t>Phân loại quần áo theo mùa đông/ hè cho vào các túi khác nhau đóng gói sách vở, đồ chơi,…cẩn thận</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5163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additive="base">
                                        <p:cTn id="12"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strVal val="#ppt_x"/>
                                          </p:val>
                                        </p:tav>
                                        <p:tav tm="100000">
                                          <p:val>
                                            <p:strVal val="#ppt_x"/>
                                          </p:val>
                                        </p:tav>
                                      </p:tavLst>
                                    </p:anim>
                                    <p:anim calcmode="lin" valueType="num">
                                      <p:cBhvr>
                                        <p:cTn id="2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1000"/>
                                        <p:tgtEl>
                                          <p:spTgt spid="7"/>
                                        </p:tgtEl>
                                      </p:cBhvr>
                                    </p:animEffect>
                                    <p:anim calcmode="lin" valueType="num">
                                      <p:cBhvr>
                                        <p:cTn id="31" dur="1000" fill="hold"/>
                                        <p:tgtEl>
                                          <p:spTgt spid="7"/>
                                        </p:tgtEl>
                                        <p:attrNameLst>
                                          <p:attrName>ppt_x</p:attrName>
                                        </p:attrNameLst>
                                      </p:cBhvr>
                                      <p:tavLst>
                                        <p:tav tm="0">
                                          <p:val>
                                            <p:strVal val="#ppt_x"/>
                                          </p:val>
                                        </p:tav>
                                        <p:tav tm="100000">
                                          <p:val>
                                            <p:strVal val="#ppt_x"/>
                                          </p:val>
                                        </p:tav>
                                      </p:tavLst>
                                    </p:anim>
                                    <p:anim calcmode="lin" valueType="num">
                                      <p:cBhvr>
                                        <p:cTn id="3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descr="White marble">
            <a:extLst>
              <a:ext uri="{FF2B5EF4-FFF2-40B4-BE49-F238E27FC236}">
                <a16:creationId xmlns:a16="http://schemas.microsoft.com/office/drawing/2014/main" id="{F507456C-56D8-49DC-9731-065428C32991}"/>
              </a:ext>
            </a:extLst>
          </p:cNvPr>
          <p:cNvSpPr txBox="1">
            <a:spLocks noChangeArrowheads="1"/>
          </p:cNvSpPr>
          <p:nvPr/>
        </p:nvSpPr>
        <p:spPr bwMode="auto">
          <a:xfrm>
            <a:off x="174659" y="996593"/>
            <a:ext cx="963940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en-US" altLang="vi-VN" sz="3600" b="1" dirty="0">
                <a:solidFill>
                  <a:schemeClr val="hlink"/>
                </a:solidFill>
                <a:latin typeface="Times New Roman" panose="02020603050405020304" pitchFamily="18" charset="0"/>
              </a:rPr>
              <a:t>1. </a:t>
            </a:r>
            <a:r>
              <a:rPr lang="en-US" altLang="vi-VN" sz="3600" b="1" dirty="0" err="1">
                <a:solidFill>
                  <a:schemeClr val="hlink"/>
                </a:solidFill>
                <a:latin typeface="Times New Roman" panose="02020603050405020304" pitchFamily="18" charset="0"/>
              </a:rPr>
              <a:t>Thực</a:t>
            </a:r>
            <a:r>
              <a:rPr lang="en-US" altLang="vi-VN" sz="3600" b="1" dirty="0">
                <a:solidFill>
                  <a:schemeClr val="hlink"/>
                </a:solidFill>
                <a:latin typeface="Times New Roman" panose="02020603050405020304" pitchFamily="18" charset="0"/>
              </a:rPr>
              <a:t> </a:t>
            </a:r>
            <a:r>
              <a:rPr lang="en-US" altLang="vi-VN" sz="3600" b="1" dirty="0" err="1">
                <a:solidFill>
                  <a:schemeClr val="hlink"/>
                </a:solidFill>
                <a:latin typeface="Times New Roman" panose="02020603050405020304" pitchFamily="18" charset="0"/>
              </a:rPr>
              <a:t>hiện</a:t>
            </a:r>
            <a:r>
              <a:rPr lang="en-US" altLang="vi-VN" sz="3600" b="1" dirty="0">
                <a:solidFill>
                  <a:schemeClr val="hlink"/>
                </a:solidFill>
                <a:latin typeface="Times New Roman" panose="02020603050405020304" pitchFamily="18" charset="0"/>
              </a:rPr>
              <a:t> </a:t>
            </a:r>
            <a:r>
              <a:rPr lang="en-US" altLang="vi-VN" sz="3600" b="1" dirty="0" err="1">
                <a:solidFill>
                  <a:schemeClr val="hlink"/>
                </a:solidFill>
                <a:latin typeface="Times New Roman" panose="02020603050405020304" pitchFamily="18" charset="0"/>
              </a:rPr>
              <a:t>kế</a:t>
            </a:r>
            <a:r>
              <a:rPr lang="en-US" altLang="vi-VN" sz="3600" b="1" dirty="0">
                <a:solidFill>
                  <a:schemeClr val="hlink"/>
                </a:solidFill>
                <a:latin typeface="Times New Roman" panose="02020603050405020304" pitchFamily="18" charset="0"/>
              </a:rPr>
              <a:t> </a:t>
            </a:r>
            <a:r>
              <a:rPr lang="en-US" altLang="vi-VN" sz="3600" b="1" dirty="0" err="1">
                <a:solidFill>
                  <a:schemeClr val="hlink"/>
                </a:solidFill>
                <a:latin typeface="Times New Roman" panose="02020603050405020304" pitchFamily="18" charset="0"/>
              </a:rPr>
              <a:t>hoạch</a:t>
            </a:r>
            <a:r>
              <a:rPr lang="en-US" altLang="vi-VN" sz="3600" b="1" dirty="0">
                <a:solidFill>
                  <a:schemeClr val="hlink"/>
                </a:solidFill>
                <a:latin typeface="Times New Roman" panose="02020603050405020304" pitchFamily="18" charset="0"/>
              </a:rPr>
              <a:t> </a:t>
            </a:r>
            <a:r>
              <a:rPr lang="en-US" altLang="vi-VN" sz="3600" b="1" dirty="0" err="1">
                <a:solidFill>
                  <a:schemeClr val="hlink"/>
                </a:solidFill>
                <a:latin typeface="Times New Roman" panose="02020603050405020304" pitchFamily="18" charset="0"/>
              </a:rPr>
              <a:t>Món</a:t>
            </a:r>
            <a:r>
              <a:rPr lang="en-US" altLang="vi-VN" sz="3600" b="1" dirty="0">
                <a:solidFill>
                  <a:schemeClr val="hlink"/>
                </a:solidFill>
                <a:latin typeface="Times New Roman" panose="02020603050405020304" pitchFamily="18" charset="0"/>
              </a:rPr>
              <a:t> </a:t>
            </a:r>
            <a:r>
              <a:rPr lang="en-US" altLang="vi-VN" sz="3600" b="1" dirty="0" err="1">
                <a:solidFill>
                  <a:schemeClr val="hlink"/>
                </a:solidFill>
                <a:latin typeface="Times New Roman" panose="02020603050405020304" pitchFamily="18" charset="0"/>
              </a:rPr>
              <a:t>quà</a:t>
            </a:r>
            <a:r>
              <a:rPr lang="en-US" altLang="vi-VN" sz="3600" b="1" dirty="0">
                <a:solidFill>
                  <a:schemeClr val="hlink"/>
                </a:solidFill>
                <a:latin typeface="Times New Roman" panose="02020603050405020304" pitchFamily="18" charset="0"/>
              </a:rPr>
              <a:t> </a:t>
            </a:r>
            <a:r>
              <a:rPr lang="en-US" altLang="vi-VN" sz="3600" b="1" dirty="0" err="1">
                <a:solidFill>
                  <a:schemeClr val="hlink"/>
                </a:solidFill>
                <a:latin typeface="Times New Roman" panose="02020603050405020304" pitchFamily="18" charset="0"/>
              </a:rPr>
              <a:t>tặng</a:t>
            </a:r>
            <a:r>
              <a:rPr lang="en-US" altLang="vi-VN" sz="3600" b="1" dirty="0">
                <a:solidFill>
                  <a:schemeClr val="hlink"/>
                </a:solidFill>
                <a:latin typeface="Times New Roman" panose="02020603050405020304" pitchFamily="18" charset="0"/>
              </a:rPr>
              <a:t> </a:t>
            </a:r>
            <a:r>
              <a:rPr lang="en-US" altLang="vi-VN" sz="3600" b="1" dirty="0" err="1">
                <a:solidFill>
                  <a:schemeClr val="hlink"/>
                </a:solidFill>
                <a:latin typeface="Times New Roman" panose="02020603050405020304" pitchFamily="18" charset="0"/>
              </a:rPr>
              <a:t>bạn</a:t>
            </a:r>
            <a:endParaRPr lang="en-US" altLang="vi-VN" sz="3600" b="1" dirty="0">
              <a:solidFill>
                <a:srgbClr val="0070C0"/>
              </a:solidFill>
              <a:latin typeface="Times New Roman" panose="02020603050405020304" pitchFamily="18" charset="0"/>
            </a:endParaRPr>
          </a:p>
        </p:txBody>
      </p:sp>
      <p:sp>
        <p:nvSpPr>
          <p:cNvPr id="5" name="Pentagon 4"/>
          <p:cNvSpPr/>
          <p:nvPr/>
        </p:nvSpPr>
        <p:spPr>
          <a:xfrm flipH="1">
            <a:off x="174659" y="0"/>
            <a:ext cx="7292597" cy="99659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a:solidFill>
                  <a:srgbClr val="FFFF00"/>
                </a:solidFill>
                <a:latin typeface="Times New Roman" pitchFamily="18" charset="0"/>
                <a:cs typeface="Times New Roman" pitchFamily="18" charset="0"/>
              </a:rPr>
              <a:t>+ HĐ 3: HĐTN </a:t>
            </a:r>
            <a:r>
              <a:rPr lang="nl-NL" sz="3600" b="1" dirty="0">
                <a:solidFill>
                  <a:srgbClr val="FFFF00"/>
                </a:solidFill>
                <a:latin typeface="Times New Roman" panose="02020603050405020304" pitchFamily="18" charset="0"/>
                <a:cs typeface="Times New Roman" panose="02020603050405020304" pitchFamily="18" charset="0"/>
              </a:rPr>
              <a:t>Món quà tặng bạn</a:t>
            </a:r>
            <a:endParaRPr lang="en-US" sz="3600" dirty="0">
              <a:solidFill>
                <a:srgbClr val="FFFF00"/>
              </a:solidFill>
              <a:latin typeface="Times New Roman" pitchFamily="18" charset="0"/>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05618" y="2589088"/>
            <a:ext cx="4376792" cy="4268912"/>
          </a:xfrm>
          <a:prstGeom prst="rect">
            <a:avLst/>
          </a:prstGeom>
        </p:spPr>
      </p:pic>
      <p:sp>
        <p:nvSpPr>
          <p:cNvPr id="6" name="TextBox 5"/>
          <p:cNvSpPr txBox="1"/>
          <p:nvPr/>
        </p:nvSpPr>
        <p:spPr>
          <a:xfrm>
            <a:off x="-216786" y="1681147"/>
            <a:ext cx="8188504" cy="523220"/>
          </a:xfrm>
          <a:prstGeom prst="rect">
            <a:avLst/>
          </a:prstGeom>
          <a:noFill/>
        </p:spPr>
        <p:txBody>
          <a:bodyPr wrap="square" rtlCol="0">
            <a:spAutoFit/>
          </a:bodyPr>
          <a:lstStyle/>
          <a:p>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Viết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lời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nhắn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thân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thương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gửi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tới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bạn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sẽ</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nhận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quà</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7" name="Rectangle 6"/>
          <p:cNvSpPr/>
          <p:nvPr/>
        </p:nvSpPr>
        <p:spPr>
          <a:xfrm>
            <a:off x="426934" y="2327478"/>
            <a:ext cx="6901063" cy="3970318"/>
          </a:xfrm>
          <a:prstGeom prst="rect">
            <a:avLst/>
          </a:prstGeom>
        </p:spPr>
        <p:txBody>
          <a:bodyPr wrap="square">
            <a:spAutoFit/>
          </a:bodyPr>
          <a:lstStyle/>
          <a:p>
            <a:pPr algn="just"/>
            <a:r>
              <a:rPr lang="en-US" sz="2800" dirty="0">
                <a:solidFill>
                  <a:srgbClr val="000000"/>
                </a:solidFill>
                <a:latin typeface="Times New Roman" panose="02020603050405020304" pitchFamily="18" charset="0"/>
                <a:cs typeface="Times New Roman" panose="02020603050405020304" pitchFamily="18" charset="0"/>
              </a:rPr>
              <a:t>     </a:t>
            </a:r>
            <a:r>
              <a:rPr lang="vi-VN" sz="2800" dirty="0">
                <a:solidFill>
                  <a:srgbClr val="000000"/>
                </a:solidFill>
                <a:latin typeface="Times New Roman" panose="02020603050405020304" pitchFamily="18" charset="0"/>
                <a:cs typeface="Times New Roman" panose="02020603050405020304" pitchFamily="18" charset="0"/>
              </a:rPr>
              <a:t>Mình là: ……………….. mình có một vài món quà nhỏ gửi tặng đến cho các cậu. Đó là quần áo, đồ chơi, sách vở còn rất mới mà mình không dùng tới nữa. Mình biết nó không quá to lớn nhưng sẽ giúp đỡ được các cậu phần nào mong các cậu sẽ vượt qua khoảng thời gian khó khăn này và luôn lạc quan mỉm cười nhé. Bọn mình cũng như mọi người sẽ luôn kề vai bên các cậu.</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6674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additive="base">
                                        <p:cTn id="12"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610654865b9c2"/>
          <p:cNvPicPr>
            <a:picLocks noChangeAspect="1"/>
          </p:cNvPicPr>
          <p:nvPr/>
        </p:nvPicPr>
        <p:blipFill>
          <a:blip r:embed="rId2"/>
          <a:stretch>
            <a:fillRect/>
          </a:stretch>
        </p:blipFill>
        <p:spPr>
          <a:xfrm>
            <a:off x="635" y="-635"/>
            <a:ext cx="12192635" cy="6945630"/>
          </a:xfrm>
          <a:prstGeom prst="rect">
            <a:avLst/>
          </a:prstGeom>
        </p:spPr>
      </p:pic>
      <p:pic>
        <p:nvPicPr>
          <p:cNvPr id="5130" name="Picture 10">
            <a:extLst>
              <a:ext uri="{FF2B5EF4-FFF2-40B4-BE49-F238E27FC236}">
                <a16:creationId xmlns:a16="http://schemas.microsoft.com/office/drawing/2014/main" id="{29E82213-2A6F-4DCC-9106-815C896B411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73206" y="-134375"/>
            <a:ext cx="1683919" cy="1683919"/>
          </a:xfrm>
          <a:prstGeom prst="rect">
            <a:avLst/>
          </a:prstGeom>
          <a:noFill/>
          <a:extLst>
            <a:ext uri="{909E8E84-426E-40DD-AFC4-6F175D3DCCD1}">
              <a14:hiddenFill xmlns:a14="http://schemas.microsoft.com/office/drawing/2010/main">
                <a:solidFill>
                  <a:srgbClr val="FFFFFF"/>
                </a:solidFill>
              </a14:hiddenFill>
            </a:ext>
          </a:extLst>
        </p:spPr>
      </p:pic>
      <p:pic>
        <p:nvPicPr>
          <p:cNvPr id="19" name="图片 4">
            <a:extLst>
              <a:ext uri="{FF2B5EF4-FFF2-40B4-BE49-F238E27FC236}">
                <a16:creationId xmlns:a16="http://schemas.microsoft.com/office/drawing/2014/main" id="{ED4D98D7-62FF-4A9F-915A-9E351A92298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7498" y="5409"/>
            <a:ext cx="2184400" cy="1388745"/>
          </a:xfrm>
          <a:prstGeom prst="rect">
            <a:avLst/>
          </a:prstGeom>
        </p:spPr>
      </p:pic>
      <p:sp>
        <p:nvSpPr>
          <p:cNvPr id="12" name="Pentagon 11"/>
          <p:cNvSpPr/>
          <p:nvPr/>
        </p:nvSpPr>
        <p:spPr>
          <a:xfrm>
            <a:off x="1722120" y="15240"/>
            <a:ext cx="7101840" cy="1170666"/>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a:solidFill>
                  <a:srgbClr val="FFFF00"/>
                </a:solidFill>
                <a:latin typeface="Times New Roman" pitchFamily="18" charset="0"/>
                <a:cs typeface="Times New Roman" pitchFamily="18" charset="0"/>
              </a:rPr>
              <a:t>+ HĐ 3: HĐTN </a:t>
            </a:r>
            <a:r>
              <a:rPr lang="nl-NL" sz="3600" b="1" dirty="0">
                <a:solidFill>
                  <a:srgbClr val="FFFF00"/>
                </a:solidFill>
                <a:latin typeface="Times New Roman" panose="02020603050405020304" pitchFamily="18" charset="0"/>
                <a:cs typeface="Times New Roman" panose="02020603050405020304" pitchFamily="18" charset="0"/>
              </a:rPr>
              <a:t>Món quà tặng bạn</a:t>
            </a:r>
            <a:endParaRPr lang="en-US" sz="3600" dirty="0">
              <a:solidFill>
                <a:srgbClr val="FFFF00"/>
              </a:solidFill>
              <a:latin typeface="Times New Roman" pitchFamily="18" charset="0"/>
              <a:cs typeface="Times New Roman" pitchFamily="18" charset="0"/>
            </a:endParaRPr>
          </a:p>
        </p:txBody>
      </p:sp>
      <p:sp>
        <p:nvSpPr>
          <p:cNvPr id="13" name="Rectangle 12"/>
          <p:cNvSpPr/>
          <p:nvPr/>
        </p:nvSpPr>
        <p:spPr>
          <a:xfrm>
            <a:off x="100672" y="1177288"/>
            <a:ext cx="11756423" cy="646331"/>
          </a:xfrm>
          <a:prstGeom prst="rect">
            <a:avLst/>
          </a:prstGeom>
        </p:spPr>
        <p:txBody>
          <a:bodyPr wrap="none">
            <a:spAutoFit/>
          </a:bodyPr>
          <a:lstStyle/>
          <a:p>
            <a:r>
              <a:rPr lang="vi-VN" sz="3600" b="1" dirty="0">
                <a:solidFill>
                  <a:srgbClr val="C00000"/>
                </a:solidFill>
                <a:latin typeface="Times New Roman" pitchFamily="18" charset="0"/>
                <a:cs typeface="Times New Roman" pitchFamily="18" charset="0"/>
              </a:rPr>
              <a:t>2/ </a:t>
            </a:r>
            <a:r>
              <a:rPr lang="nl-NL" sz="3600" b="1" dirty="0">
                <a:solidFill>
                  <a:srgbClr val="C00000"/>
                </a:solidFill>
                <a:latin typeface="Times New Roman" panose="02020603050405020304" pitchFamily="18" charset="0"/>
                <a:cs typeface="Times New Roman" panose="02020603050405020304" pitchFamily="18" charset="0"/>
              </a:rPr>
              <a:t>Tham gia kể chuyện tương tác quà tặng cho mọi người . </a:t>
            </a:r>
            <a:endParaRPr lang="en-US" sz="3600" dirty="0">
              <a:solidFill>
                <a:srgbClr val="C00000"/>
              </a:solidFill>
              <a:latin typeface="Times New Roman" pitchFamily="18" charset="0"/>
              <a:cs typeface="Times New Roman" pitchFamily="18" charset="0"/>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672" y="1957359"/>
            <a:ext cx="12257125" cy="3960556"/>
          </a:xfrm>
          <a:prstGeom prst="rect">
            <a:avLst/>
          </a:prstGeom>
        </p:spPr>
      </p:pic>
      <p:sp>
        <p:nvSpPr>
          <p:cNvPr id="3" name="TextBox 2"/>
          <p:cNvSpPr txBox="1"/>
          <p:nvPr/>
        </p:nvSpPr>
        <p:spPr>
          <a:xfrm>
            <a:off x="331868" y="6027374"/>
            <a:ext cx="11794732" cy="954107"/>
          </a:xfrm>
          <a:prstGeom prst="rect">
            <a:avLst/>
          </a:prstGeom>
          <a:noFill/>
        </p:spPr>
        <p:txBody>
          <a:bodyPr wrap="square" rtlCol="0">
            <a:spAutoFit/>
          </a:bodyPr>
          <a:lstStyle/>
          <a:p>
            <a:r>
              <a:rPr lang="en-US" sz="2800" dirty="0" err="1">
                <a:solidFill>
                  <a:srgbClr val="C00000"/>
                </a:solidFill>
                <a:latin typeface="Times New Roman" panose="02020603050405020304" pitchFamily="18" charset="0"/>
                <a:cs typeface="Times New Roman" panose="02020603050405020304" pitchFamily="18" charset="0"/>
              </a:rPr>
              <a:t>Sắm</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vai</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các</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nhân</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vật</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để</a:t>
            </a:r>
            <a:r>
              <a:rPr lang="en-US" sz="2800" dirty="0">
                <a:solidFill>
                  <a:srgbClr val="C00000"/>
                </a:solidFill>
                <a:latin typeface="Times New Roman" panose="02020603050405020304" pitchFamily="18" charset="0"/>
                <a:cs typeface="Times New Roman" panose="02020603050405020304" pitchFamily="18" charset="0"/>
              </a:rPr>
              <a:t> chia </a:t>
            </a:r>
            <a:r>
              <a:rPr lang="en-US" sz="2800" dirty="0" err="1">
                <a:solidFill>
                  <a:srgbClr val="C00000"/>
                </a:solidFill>
                <a:latin typeface="Times New Roman" panose="02020603050405020304" pitchFamily="18" charset="0"/>
                <a:cs typeface="Times New Roman" panose="02020603050405020304" pitchFamily="18" charset="0"/>
              </a:rPr>
              <a:t>sẻ</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thông</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điệp</a:t>
            </a:r>
            <a:r>
              <a:rPr lang="en-US" sz="2800" dirty="0">
                <a:solidFill>
                  <a:srgbClr val="C00000"/>
                </a:solidFill>
                <a:latin typeface="Times New Roman" panose="02020603050405020304" pitchFamily="18" charset="0"/>
                <a:cs typeface="Times New Roman" panose="02020603050405020304" pitchFamily="18" charset="0"/>
              </a:rPr>
              <a:t>. Ai </a:t>
            </a:r>
            <a:r>
              <a:rPr lang="en-US" sz="2800" dirty="0" err="1">
                <a:solidFill>
                  <a:srgbClr val="C00000"/>
                </a:solidFill>
                <a:latin typeface="Times New Roman" panose="02020603050405020304" pitchFamily="18" charset="0"/>
                <a:cs typeface="Times New Roman" panose="02020603050405020304" pitchFamily="18" charset="0"/>
              </a:rPr>
              <a:t>cũng</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có</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thể</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tặng</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cho</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mọi</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người</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một</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món</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quà</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để</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cuộc</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sống</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tốt</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đẹp</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hơn</a:t>
            </a:r>
            <a:r>
              <a:rPr lang="en-US" sz="2800" dirty="0">
                <a:solidFill>
                  <a:srgbClr val="C0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6270975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par>
                                <p:cTn id="13" presetID="1" presetClass="entr" presetSubtype="0" fill="hold" nodeType="withEffect">
                                  <p:stCondLst>
                                    <p:cond delay="0"/>
                                  </p:stCondLst>
                                  <p:childTnLst>
                                    <p:set>
                                      <p:cBhvr>
                                        <p:cTn id="14" dur="1" fill="hold">
                                          <p:stCondLst>
                                            <p:cond delay="0"/>
                                          </p:stCondLst>
                                        </p:cTn>
                                        <p:tgtEl>
                                          <p:spTgt spid="5130"/>
                                        </p:tgtEl>
                                        <p:attrNameLst>
                                          <p:attrName>style.visibility</p:attrName>
                                        </p:attrNameLst>
                                      </p:cBhvr>
                                      <p:to>
                                        <p:strVal val="visible"/>
                                      </p:to>
                                    </p:set>
                                  </p:childTnLst>
                                </p:cTn>
                              </p:par>
                            </p:childTnLst>
                          </p:cTn>
                        </p:par>
                        <p:par>
                          <p:cTn id="15" fill="hold">
                            <p:stCondLst>
                              <p:cond delay="500"/>
                            </p:stCondLst>
                            <p:childTnLst>
                              <p:par>
                                <p:cTn id="16" presetID="22" presetClass="entr" presetSubtype="4"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ipe(down)">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arn(inVertical)">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down)">
                                      <p:cBhvr>
                                        <p:cTn id="28" dur="500"/>
                                        <p:tgtEl>
                                          <p:spTgt spid="2"/>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barn(inVertical)">
                                      <p:cBhvr>
                                        <p:cTn id="3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3"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1712</TotalTime>
  <Words>635</Words>
  <Application>Microsoft Office PowerPoint</Application>
  <PresentationFormat>Widescreen</PresentationFormat>
  <Paragraphs>53</Paragraphs>
  <Slides>14</Slides>
  <Notes>2</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14</vt:i4>
      </vt:variant>
    </vt:vector>
  </HeadingPairs>
  <TitlesOfParts>
    <vt:vector size="23" baseType="lpstr">
      <vt:lpstr>等线</vt:lpstr>
      <vt:lpstr>微软雅黑</vt:lpstr>
      <vt:lpstr>Arial</vt:lpstr>
      <vt:lpstr>Calibri</vt:lpstr>
      <vt:lpstr>Calibri Light</vt:lpstr>
      <vt:lpstr>Times New Roman</vt:lpstr>
      <vt:lpstr>Office Theme</vt:lpstr>
      <vt:lpstr>1_Office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Vo Mai</dc:creator>
  <cp:lastModifiedBy>Nguyen Tra My</cp:lastModifiedBy>
  <cp:revision>88</cp:revision>
  <dcterms:created xsi:type="dcterms:W3CDTF">2020-10-13T03:16:56Z</dcterms:created>
  <dcterms:modified xsi:type="dcterms:W3CDTF">2023-03-11T23:28:38Z</dcterms:modified>
</cp:coreProperties>
</file>