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70" r:id="rId3"/>
    <p:sldId id="267" r:id="rId4"/>
    <p:sldId id="262" r:id="rId5"/>
    <p:sldId id="263" r:id="rId6"/>
    <p:sldId id="264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DB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1517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CFD692-D86B-41D5-821B-8D8EC54C792F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AB036-B31B-4EF5-8CB6-8859A02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1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7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5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5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282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7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0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20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34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26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976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5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9Slide.vn - 2019">
            <a:extLst>
              <a:ext uri="{FF2B5EF4-FFF2-40B4-BE49-F238E27FC236}">
                <a16:creationId xmlns:a16="http://schemas.microsoft.com/office/drawing/2014/main" id="{81457773-F631-F788-B958-F8F2ABDEA7A8}"/>
              </a:ext>
            </a:extLst>
          </p:cNvPr>
          <p:cNvSpPr txBox="1"/>
          <p:nvPr userDrawn="1"/>
        </p:nvSpPr>
        <p:spPr>
          <a:xfrm>
            <a:off x="0" y="-26426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70B00-C46E-4747-8EFA-711AB8D50022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B27E8-6BA5-40D4-A5FF-2C933599C3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57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285" y="664652"/>
            <a:ext cx="8679543" cy="245064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b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THỰC HÀNH KĨ NĂNG GIỮA KÌ 2</a:t>
            </a:r>
          </a:p>
        </p:txBody>
      </p:sp>
    </p:spTree>
    <p:extLst>
      <p:ext uri="{BB962C8B-B14F-4D97-AF65-F5344CB8AC3E}">
        <p14:creationId xmlns:p14="http://schemas.microsoft.com/office/powerpoint/2010/main" val="402088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9522" y="0"/>
            <a:ext cx="3436588" cy="858982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4909" y="1496299"/>
            <a:ext cx="854825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5130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838" y="2112813"/>
            <a:ext cx="2729345" cy="21266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373" y="2105890"/>
            <a:ext cx="2729345" cy="209203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884219" y="4599695"/>
            <a:ext cx="1343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662" y="651161"/>
            <a:ext cx="69140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47853" y="4599690"/>
            <a:ext cx="3131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NÊN</a:t>
            </a:r>
          </a:p>
        </p:txBody>
      </p:sp>
    </p:spTree>
    <p:extLst>
      <p:ext uri="{BB962C8B-B14F-4D97-AF65-F5344CB8AC3E}">
        <p14:creationId xmlns:p14="http://schemas.microsoft.com/office/powerpoint/2010/main" val="29533908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7235" y="555439"/>
            <a:ext cx="79194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xúc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a, Lan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bầu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b, Long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bực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c,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òa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739" y="1922266"/>
            <a:ext cx="742950" cy="6650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6739" y="3222435"/>
            <a:ext cx="742950" cy="66396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5913" y="4547285"/>
            <a:ext cx="743776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646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07978" y="475613"/>
            <a:ext cx="62376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endParaRPr lang="en-US" sz="3600" dirty="0">
              <a:solidFill>
                <a:srgbClr val="FF0000"/>
              </a:solidFill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40329" y="1377037"/>
            <a:ext cx="854825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may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rách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gấu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bông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gái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b="1" dirty="0"/>
          </a:p>
        </p:txBody>
      </p:sp>
      <p:sp>
        <p:nvSpPr>
          <p:cNvPr id="8" name="Rectangle 7"/>
          <p:cNvSpPr/>
          <p:nvPr/>
        </p:nvSpPr>
        <p:spPr>
          <a:xfrm>
            <a:off x="568037" y="2864726"/>
            <a:ext cx="8548253" cy="1315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2: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Đang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bút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hết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mực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chiếc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bút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khác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b="1" dirty="0"/>
          </a:p>
        </p:txBody>
      </p:sp>
      <p:sp>
        <p:nvSpPr>
          <p:cNvPr id="9" name="Rectangle 8"/>
          <p:cNvSpPr/>
          <p:nvPr/>
        </p:nvSpPr>
        <p:spPr>
          <a:xfrm>
            <a:off x="568035" y="4291738"/>
            <a:ext cx="8548253" cy="1315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huống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khó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937280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743200" y="803718"/>
            <a:ext cx="4447309" cy="1454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798" y="2341417"/>
            <a:ext cx="86590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39392697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Khởi động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Chủ đề 3:  Quan tâm, chăm sóc người thân trong gia đình  Bài 9 CHĂM SÓC, GIÚP ĐỠ EM NHỎ&amp;quot;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/object&gt;&lt;object type=&quot;8&quot; unique_id=&quot;1001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311</TotalTime>
  <Words>242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.VnTime</vt:lpstr>
      <vt:lpstr>Arial</vt:lpstr>
      <vt:lpstr>Calibri</vt:lpstr>
      <vt:lpstr>Calibri Light</vt:lpstr>
      <vt:lpstr>Times New Roman</vt:lpstr>
      <vt:lpstr>Office Theme</vt:lpstr>
      <vt:lpstr> BÀI  THỰC HÀNH KĨ NĂNG GIỮA KÌ 2</vt:lpstr>
      <vt:lpstr> Mục tiêu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Techsi.vn</dc:creator>
  <dc:description>9Slide.vn</dc:description>
  <cp:lastModifiedBy>9Slide</cp:lastModifiedBy>
  <cp:revision>28</cp:revision>
  <dcterms:created xsi:type="dcterms:W3CDTF">2020-08-19T04:12:54Z</dcterms:created>
  <dcterms:modified xsi:type="dcterms:W3CDTF">2026-03-18T05:30:45Z</dcterms:modified>
  <cp:category>9Slide.vn</cp:category>
</cp:coreProperties>
</file>