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 id="2147483739" r:id="rId7"/>
  </p:sldMasterIdLst>
  <p:notesMasterIdLst>
    <p:notesMasterId r:id="rId27"/>
  </p:notesMasterIdLst>
  <p:sldIdLst>
    <p:sldId id="289" r:id="rId8"/>
    <p:sldId id="403" r:id="rId9"/>
    <p:sldId id="334" r:id="rId10"/>
    <p:sldId id="333" r:id="rId11"/>
    <p:sldId id="329" r:id="rId12"/>
    <p:sldId id="344" r:id="rId13"/>
    <p:sldId id="335" r:id="rId14"/>
    <p:sldId id="400" r:id="rId15"/>
    <p:sldId id="337" r:id="rId16"/>
    <p:sldId id="343" r:id="rId17"/>
    <p:sldId id="401" r:id="rId18"/>
    <p:sldId id="402" r:id="rId19"/>
    <p:sldId id="306" r:id="rId20"/>
    <p:sldId id="345" r:id="rId21"/>
    <p:sldId id="328" r:id="rId22"/>
    <p:sldId id="295" r:id="rId23"/>
    <p:sldId id="302" r:id="rId24"/>
    <p:sldId id="404" r:id="rId25"/>
    <p:sldId id="33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12-Mar-23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pPr marL="158750" indent="0">
              <a:buNone/>
            </a:pPr>
            <a:r>
              <a:rPr lang="en-US"/>
              <a:t>Trong hoạt động “Kí ức vui vẻ”, GV chia lớp thành các nhóm 4, nhóm trưởng mỗi nhóm sẽ là người dẫn dắt hoạt động trong nhóm mình, cho các thành viên chia sẻ với các thành viên khác, nhóm trưởng tập hợp lại những việc đã làm thể hiện sự thân thiện với bạn bè và ghi vào phần ý kiến chung của cá nhóm.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55940069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2023/3/12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832483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0137974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4011748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4966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06387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4710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216193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83113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398097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79839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3762827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6781728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1978213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193900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031759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11239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68306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4303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678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13563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75532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52703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504012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124455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04147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39124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99724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5334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173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7743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41335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3700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8795199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778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7609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4.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theme" Target="../theme/theme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75" r:id="rId12"/>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2023/3/12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2023/3/12</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E9F0E45F-7319-405E-B07D-345AC4EEBE81}"/>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998388234"/>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4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4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g"/></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57.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3.png"/><Relationship Id="rId2" Type="http://schemas.openxmlformats.org/officeDocument/2006/relationships/slideLayout" Target="../slideLayouts/slideLayout67.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41.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0.png"/><Relationship Id="rId2" Type="http://schemas.openxmlformats.org/officeDocument/2006/relationships/image" Target="../media/image44.emf"/><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4" name="Google Shape;961;p9"/>
          <p:cNvSpPr/>
          <p:nvPr/>
        </p:nvSpPr>
        <p:spPr>
          <a:xfrm>
            <a:off x="4110232" y="234231"/>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1200" cap="none" spc="0" normalizeH="0" baseline="0" noProof="0" dirty="0" err="1">
                <a:ln>
                  <a:noFill/>
                </a:ln>
                <a:solidFill>
                  <a:srgbClr val="000000"/>
                </a:solidFill>
                <a:effectLst/>
                <a:uLnTx/>
                <a:uFillTx/>
                <a:latin typeface="Arial"/>
                <a:ea typeface="Arial"/>
                <a:cs typeface="Arial"/>
                <a:sym typeface="Arial"/>
              </a:rPr>
              <a:t>Chào</a:t>
            </a:r>
            <a:r>
              <a:rPr kumimoji="0" lang="en-US" sz="3200" b="0" i="0" u="none" strike="noStrike" kern="1200" cap="none" spc="0" normalizeH="0" noProof="0" dirty="0">
                <a:ln>
                  <a:noFill/>
                </a:ln>
                <a:solidFill>
                  <a:srgbClr val="000000"/>
                </a:solidFill>
                <a:effectLst/>
                <a:uLnTx/>
                <a:uFillTx/>
                <a:latin typeface="Arial"/>
                <a:ea typeface="Arial"/>
                <a:cs typeface="Arial"/>
                <a:sym typeface="Arial"/>
              </a:rPr>
              <a:t> </a:t>
            </a:r>
            <a:r>
              <a:rPr kumimoji="0" lang="en-US" sz="3200" b="0" i="0" u="none" strike="noStrike" kern="1200" cap="none" spc="0" normalizeH="0" noProof="0" dirty="0" err="1">
                <a:ln>
                  <a:noFill/>
                </a:ln>
                <a:solidFill>
                  <a:srgbClr val="000000"/>
                </a:solidFill>
                <a:effectLst/>
                <a:uLnTx/>
                <a:uFillTx/>
                <a:latin typeface="Arial"/>
                <a:ea typeface="Arial"/>
                <a:cs typeface="Arial"/>
                <a:sym typeface="Arial"/>
              </a:rPr>
              <a:t>mừng</a:t>
            </a:r>
            <a:r>
              <a:rPr kumimoji="0" lang="en-US" sz="3200" b="0" i="0" u="none" strike="noStrike" kern="1200" cap="none" spc="0" normalizeH="0" noProof="0" dirty="0">
                <a:ln>
                  <a:noFill/>
                </a:ln>
                <a:solidFill>
                  <a:srgbClr val="000000"/>
                </a:solidFill>
                <a:effectLst/>
                <a:uLnTx/>
                <a:uFillTx/>
                <a:latin typeface="Arial"/>
                <a:ea typeface="Arial"/>
                <a:cs typeface="Arial"/>
                <a:sym typeface="Arial"/>
              </a:rPr>
              <a:t> </a:t>
            </a:r>
            <a:r>
              <a:rPr kumimoji="0" lang="en-US" sz="3200" b="0" i="0" u="none" strike="noStrike" kern="1200" cap="none" spc="0" normalizeH="0" noProof="0" dirty="0" err="1">
                <a:ln>
                  <a:noFill/>
                </a:ln>
                <a:solidFill>
                  <a:srgbClr val="000000"/>
                </a:solidFill>
                <a:effectLst/>
                <a:uLnTx/>
                <a:uFillTx/>
                <a:latin typeface="Arial"/>
                <a:ea typeface="Arial"/>
                <a:cs typeface="Arial"/>
                <a:sym typeface="Arial"/>
              </a:rPr>
              <a:t>các</a:t>
            </a:r>
            <a:r>
              <a:rPr kumimoji="0" lang="en-US" sz="3200" b="0" i="0" u="none" strike="noStrike" kern="1200" cap="none" spc="0" normalizeH="0" noProof="0" dirty="0">
                <a:ln>
                  <a:noFill/>
                </a:ln>
                <a:solidFill>
                  <a:srgbClr val="000000"/>
                </a:solidFill>
                <a:effectLst/>
                <a:uLnTx/>
                <a:uFillTx/>
                <a:latin typeface="Arial"/>
                <a:ea typeface="Arial"/>
                <a:cs typeface="Arial"/>
                <a:sym typeface="Arial"/>
              </a:rPr>
              <a:t> con </a:t>
            </a:r>
            <a:r>
              <a:rPr kumimoji="0" lang="en-US" sz="3200" b="0" i="0" u="none" strike="noStrike" kern="1200" cap="none" spc="0" normalizeH="0" noProof="0" dirty="0" err="1">
                <a:ln>
                  <a:noFill/>
                </a:ln>
                <a:solidFill>
                  <a:srgbClr val="000000"/>
                </a:solidFill>
                <a:effectLst/>
                <a:uLnTx/>
                <a:uFillTx/>
                <a:latin typeface="Arial"/>
                <a:ea typeface="Arial"/>
                <a:cs typeface="Arial"/>
                <a:sym typeface="Arial"/>
              </a:rPr>
              <a:t>đến</a:t>
            </a:r>
            <a:r>
              <a:rPr kumimoji="0" lang="en-US" sz="3200" b="0" i="0" u="none" strike="noStrike" kern="1200" cap="none" spc="0" normalizeH="0" noProof="0" dirty="0">
                <a:ln>
                  <a:noFill/>
                </a:ln>
                <a:solidFill>
                  <a:srgbClr val="000000"/>
                </a:solidFill>
                <a:effectLst/>
                <a:uLnTx/>
                <a:uFillTx/>
                <a:latin typeface="Arial"/>
                <a:ea typeface="Arial"/>
                <a:cs typeface="Arial"/>
                <a:sym typeface="Arial"/>
              </a:rPr>
              <a:t> </a:t>
            </a:r>
            <a:r>
              <a:rPr kumimoji="0" lang="en-US" sz="3200" b="0" i="0" u="none" strike="noStrike" kern="1200" cap="none" spc="0" normalizeH="0" noProof="0" dirty="0" err="1">
                <a:ln>
                  <a:noFill/>
                </a:ln>
                <a:solidFill>
                  <a:srgbClr val="000000"/>
                </a:solidFill>
                <a:effectLst/>
                <a:uLnTx/>
                <a:uFillTx/>
                <a:latin typeface="Arial"/>
                <a:ea typeface="Arial"/>
                <a:cs typeface="Arial"/>
                <a:sym typeface="Arial"/>
              </a:rPr>
              <a:t>với</a:t>
            </a:r>
            <a:r>
              <a:rPr kumimoji="0" lang="en-US" sz="3200" b="0" i="0" u="none" strike="noStrike" kern="1200" cap="none" spc="0" normalizeH="0" noProof="0" dirty="0">
                <a:ln>
                  <a:noFill/>
                </a:ln>
                <a:solidFill>
                  <a:srgbClr val="000000"/>
                </a:solidFill>
                <a:effectLst/>
                <a:uLnTx/>
                <a:uFillTx/>
                <a:latin typeface="Arial"/>
                <a:ea typeface="Arial"/>
                <a:cs typeface="Arial"/>
                <a:sym typeface="Arial"/>
              </a:rPr>
              <a:t> </a:t>
            </a:r>
            <a:r>
              <a:rPr kumimoji="0" lang="en-US" sz="3200" b="0" i="0" u="none" strike="noStrike" kern="1200" cap="none" spc="0" normalizeH="0" noProof="0" dirty="0" err="1">
                <a:ln>
                  <a:noFill/>
                </a:ln>
                <a:solidFill>
                  <a:srgbClr val="000000"/>
                </a:solidFill>
                <a:effectLst/>
                <a:uLnTx/>
                <a:uFillTx/>
                <a:latin typeface="Arial"/>
                <a:ea typeface="Arial"/>
                <a:cs typeface="Arial"/>
                <a:sym typeface="Arial"/>
              </a:rPr>
              <a:t>tiết</a:t>
            </a:r>
            <a:r>
              <a:rPr kumimoji="0" lang="en-US" sz="3200" b="0" i="0" u="none" strike="noStrike" kern="1200" cap="none" spc="0" normalizeH="0" noProof="0" dirty="0">
                <a:ln>
                  <a:noFill/>
                </a:ln>
                <a:solidFill>
                  <a:srgbClr val="000000"/>
                </a:solidFill>
                <a:effectLst/>
                <a:uLnTx/>
                <a:uFillTx/>
                <a:latin typeface="Arial"/>
                <a:ea typeface="Arial"/>
                <a:cs typeface="Arial"/>
                <a:sym typeface="Arial"/>
              </a:rPr>
              <a:t> </a:t>
            </a:r>
            <a:r>
              <a:rPr kumimoji="0" lang="en-US" sz="3200" b="0" i="0" u="none" strike="noStrike" kern="1200" cap="none" spc="0" normalizeH="0" noProof="0" dirty="0" err="1">
                <a:ln>
                  <a:noFill/>
                </a:ln>
                <a:solidFill>
                  <a:srgbClr val="000000"/>
                </a:solidFill>
                <a:effectLst/>
                <a:uLnTx/>
                <a:uFillTx/>
                <a:latin typeface="Arial"/>
                <a:ea typeface="Arial"/>
                <a:cs typeface="Arial"/>
                <a:sym typeface="Arial"/>
              </a:rPr>
              <a:t>học</a:t>
            </a:r>
            <a:endParaRPr kumimoji="0" sz="3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961;p9">
            <a:extLst>
              <a:ext uri="{FF2B5EF4-FFF2-40B4-BE49-F238E27FC236}">
                <a16:creationId xmlns:a16="http://schemas.microsoft.com/office/drawing/2014/main" id="{54285490-B3CA-4238-8F72-37AECC567B86}"/>
              </a:ext>
            </a:extLst>
          </p:cNvPr>
          <p:cNvSpPr/>
          <p:nvPr/>
        </p:nvSpPr>
        <p:spPr>
          <a:xfrm>
            <a:off x="3980276" y="914597"/>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859652" y="1442120"/>
            <a:ext cx="7407282" cy="1847248"/>
          </a:xfrm>
          <a:prstGeom prst="rect">
            <a:avLst/>
          </a:prstGeom>
        </p:spPr>
      </p:pic>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xmlns:p14="http://schemas.microsoft.com/office/powerpoint/2010/main">
    <mc:Choice Requires="p14">
      <p:transition spd="slow" p14:dur="1500" advTm="2940">
        <p14:window dir="vert"/>
      </p:transition>
    </mc:Choice>
    <mc:Fallback xmlns="">
      <p:transition spd="slow" advTm="2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GV chia nhóm, phát biển báo cho từng nhóm.</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gắn đúng biển báo giao thông vào đúng vị trí thích hợp của nhóm mình.</a:t>
            </a:r>
            <a:endParaRPr lang="en-US" sz="2800" b="1" kern="0" dirty="0">
              <a:solidFill>
                <a:srgbClr val="002060"/>
              </a:solidFill>
              <a:latin typeface="Calibri" panose="020F0502020204030204" pitchFamily="34" charset="0"/>
              <a:ea typeface="Arial"/>
              <a:cs typeface="Calibri" panose="020F0502020204030204" pitchFamily="34" charset="0"/>
              <a:sym typeface="Arial"/>
            </a:endParaRPr>
          </a:p>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Nhóm nào gắn xong trước, đúng là nhóm thắng cuộc.</a:t>
            </a: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9BEF8-B5B8-47C8-8FD0-70DCC460E118}"/>
              </a:ext>
            </a:extLst>
          </p:cNvPr>
          <p:cNvSpPr txBox="1"/>
          <p:nvPr/>
        </p:nvSpPr>
        <p:spPr>
          <a:xfrm>
            <a:off x="1637211" y="1736229"/>
            <a:ext cx="9466218" cy="2954655"/>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YÊU CẦU CẦN ĐẠT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248443172"/>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9BEF8-B5B8-47C8-8FD0-70DCC460E118}"/>
              </a:ext>
            </a:extLst>
          </p:cNvPr>
          <p:cNvSpPr txBox="1"/>
          <p:nvPr/>
        </p:nvSpPr>
        <p:spPr>
          <a:xfrm>
            <a:off x="1637211" y="1736229"/>
            <a:ext cx="9466218" cy="2954655"/>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YÊU CẦU CẦN ĐẠT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48118250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800" advTm="12737">
        <p:circle/>
      </p:transition>
    </mc:Choice>
    <mc:Fallback xmlns="">
      <p:transition spd="slow" advTm="1273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883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0" y="174414"/>
            <a:ext cx="12192000" cy="200575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panose="020B0604020202020204"/>
            </a:endParaRPr>
          </a:p>
        </p:txBody>
      </p:sp>
      <p:grpSp>
        <p:nvGrpSpPr>
          <p:cNvPr id="35" name="Group 34"/>
          <p:cNvGrpSpPr/>
          <p:nvPr/>
        </p:nvGrpSpPr>
        <p:grpSpPr>
          <a:xfrm>
            <a:off x="483447" y="369994"/>
            <a:ext cx="10451253" cy="6387253"/>
            <a:chOff x="-3118" y="-343"/>
            <a:chExt cx="13043" cy="8100"/>
          </a:xfrm>
        </p:grpSpPr>
        <p:graphicFrame>
          <p:nvGraphicFramePr>
            <p:cNvPr id="14" name="Object 13"/>
            <p:cNvGraphicFramePr/>
            <p:nvPr/>
          </p:nvGraphicFramePr>
          <p:xfrm>
            <a:off x="-388" y="1131"/>
            <a:ext cx="8230" cy="4132"/>
          </p:xfrm>
          <a:graphic>
            <a:graphicData uri="http://schemas.openxmlformats.org/presentationml/2006/ole">
              <mc:AlternateContent xmlns:mc="http://schemas.openxmlformats.org/markup-compatibility/2006">
                <mc:Choice xmlns:v="urn:schemas-microsoft-com:vml" Requires="v">
                  <p:oleObj spid="_x0000_s1043" r:id="rId4" imgW="3028950" imgH="2178050" progId="Paint.Picture">
                    <p:embed/>
                  </p:oleObj>
                </mc:Choice>
                <mc:Fallback>
                  <p:oleObj r:id="rId4" imgW="3028950" imgH="2178050" progId="Paint.Picture">
                    <p:embed/>
                    <p:pic>
                      <p:nvPicPr>
                        <p:cNvPr id="14" name="Object 13"/>
                        <p:cNvPicPr/>
                        <p:nvPr/>
                      </p:nvPicPr>
                      <p:blipFill>
                        <a:blip r:embed="rId5"/>
                        <a:stretch>
                          <a:fillRect/>
                        </a:stretch>
                      </p:blipFill>
                      <p:spPr>
                        <a:xfrm>
                          <a:off x="-388" y="1131"/>
                          <a:ext cx="8230" cy="4132"/>
                        </a:xfrm>
                        <a:prstGeom prst="rect">
                          <a:avLst/>
                        </a:prstGeom>
                      </p:spPr>
                    </p:pic>
                  </p:oleObj>
                </mc:Fallback>
              </mc:AlternateContent>
            </a:graphicData>
          </a:graphic>
        </p:graphicFrame>
        <p:pic>
          <p:nvPicPr>
            <p:cNvPr id="12" name="Picture 11" descr="Welcome to Math Class Google Classroom Header"/>
            <p:cNvPicPr>
              <a:picLocks noChangeAspect="1"/>
            </p:cNvPicPr>
            <p:nvPr/>
          </p:nvPicPr>
          <p:blipFill>
            <a:blip r:embed="rId6">
              <a:clrChange>
                <a:clrFrom>
                  <a:srgbClr val="FFFFFF">
                    <a:alpha val="100000"/>
                  </a:srgbClr>
                </a:clrFrom>
                <a:clrTo>
                  <a:srgbClr val="FFFFFF">
                    <a:alpha val="100000"/>
                    <a:alpha val="0"/>
                  </a:srgbClr>
                </a:clrTo>
              </a:clrChange>
            </a:blip>
            <a:srcRect r="9424"/>
            <a:stretch>
              <a:fillRect/>
            </a:stretch>
          </p:blipFill>
          <p:spPr>
            <a:xfrm>
              <a:off x="-3118" y="-343"/>
              <a:ext cx="13043" cy="8100"/>
            </a:xfrm>
            <a:prstGeom prst="rect">
              <a:avLst/>
            </a:prstGeom>
          </p:spPr>
        </p:pic>
      </p:grpSp>
      <p:sp>
        <p:nvSpPr>
          <p:cNvPr id="31" name="Rounded Rectangle 30"/>
          <p:cNvSpPr/>
          <p:nvPr/>
        </p:nvSpPr>
        <p:spPr>
          <a:xfrm>
            <a:off x="283633" y="5499947"/>
            <a:ext cx="11704320" cy="930487"/>
          </a:xfrm>
          <a:prstGeom prst="roundRect">
            <a:avLst/>
          </a:prstGeom>
          <a:solidFill>
            <a:schemeClr val="accent1">
              <a:lumMod val="20000"/>
              <a:lumOff val="80000"/>
            </a:schemeClr>
          </a:solidFill>
          <a:ln w="28575">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u="sng" kern="0" dirty="0" err="1">
                <a:solidFill>
                  <a:srgbClr val="FF0000"/>
                </a:solidFill>
                <a:latin typeface="Calibri" panose="020F0502020204030204" charset="0"/>
                <a:cs typeface="Calibri" panose="020F0502020204030204" charset="0"/>
                <a:sym typeface="Arial" panose="020B0604020202020204"/>
              </a:rPr>
              <a:t>Lưu ý:</a:t>
            </a:r>
            <a:r>
              <a:rPr lang="en-US" sz="3733" b="1" kern="0" dirty="0" err="1">
                <a:solidFill>
                  <a:srgbClr val="000000"/>
                </a:solidFill>
                <a:latin typeface="Calibri" panose="020F0502020204030204" charset="0"/>
                <a:cs typeface="Calibri" panose="020F0502020204030204" charset="0"/>
                <a:sym typeface="Arial" panose="020B0604020202020204"/>
              </a:rPr>
              <a:t> Không ghi trùng lặp các ý kiến ở phần ý kiến chung</a:t>
            </a:r>
          </a:p>
        </p:txBody>
      </p:sp>
      <p:sp>
        <p:nvSpPr>
          <p:cNvPr id="36" name="Rounded Rectangle 35"/>
          <p:cNvSpPr/>
          <p:nvPr/>
        </p:nvSpPr>
        <p:spPr>
          <a:xfrm>
            <a:off x="7951894" y="259080"/>
            <a:ext cx="4036060" cy="762000"/>
          </a:xfrm>
          <a:prstGeom prst="roundRect">
            <a:avLst/>
          </a:prstGeom>
          <a:solidFill>
            <a:schemeClr val="tx2">
              <a:lumMod val="40000"/>
              <a:lumOff val="60000"/>
            </a:schemeClr>
          </a:solidFill>
          <a:ln w="28575">
            <a:solidFill>
              <a:schemeClr val="tx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defTabSz="1219170">
              <a:buClr>
                <a:srgbClr val="000000"/>
              </a:buClr>
            </a:pPr>
            <a:r>
              <a:rPr lang="en-US" sz="3733" b="1" kern="0" dirty="0" err="1">
                <a:solidFill>
                  <a:srgbClr val="00B050"/>
                </a:solidFill>
                <a:latin typeface="Calibri" panose="020F0502020204030204" charset="0"/>
                <a:cs typeface="Calibri" panose="020F0502020204030204" charset="0"/>
                <a:sym typeface="Arial" panose="020B0604020202020204"/>
              </a:rPr>
              <a:t>Hoạt</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động</a:t>
            </a:r>
            <a:r>
              <a:rPr lang="en-US" sz="3733" b="1" kern="0" dirty="0">
                <a:solidFill>
                  <a:srgbClr val="00B050"/>
                </a:solidFill>
                <a:latin typeface="Calibri" panose="020F0502020204030204" charset="0"/>
                <a:cs typeface="Calibri" panose="020F0502020204030204" charset="0"/>
                <a:sym typeface="Arial" panose="020B0604020202020204"/>
              </a:rPr>
              <a:t> </a:t>
            </a:r>
            <a:r>
              <a:rPr lang="en-US" sz="3733" b="1" kern="0" dirty="0" err="1">
                <a:solidFill>
                  <a:srgbClr val="00B050"/>
                </a:solidFill>
                <a:latin typeface="Calibri" panose="020F0502020204030204" charset="0"/>
                <a:cs typeface="Calibri" panose="020F0502020204030204" charset="0"/>
                <a:sym typeface="Arial" panose="020B0604020202020204"/>
              </a:rPr>
              <a:t>nhóm</a:t>
            </a:r>
            <a:r>
              <a:rPr lang="en-US" sz="3733" b="1" kern="0" dirty="0">
                <a:solidFill>
                  <a:srgbClr val="00B050"/>
                </a:solidFill>
                <a:latin typeface="Calibri" panose="020F0502020204030204" charset="0"/>
                <a:cs typeface="Calibri" panose="020F0502020204030204" charset="0"/>
                <a:sym typeface="Arial" panose="020B0604020202020204"/>
              </a:rPr>
              <a:t> 4</a:t>
            </a:r>
          </a:p>
        </p:txBody>
      </p:sp>
      <p:pic>
        <p:nvPicPr>
          <p:cNvPr id="3" name="Picture 2">
            <a:extLst>
              <a:ext uri="{FF2B5EF4-FFF2-40B4-BE49-F238E27FC236}">
                <a16:creationId xmlns:a16="http://schemas.microsoft.com/office/drawing/2014/main" id="{2942B43B-E66A-408D-B46A-1555D65E0CE0}"/>
              </a:ext>
            </a:extLst>
          </p:cNvPr>
          <p:cNvPicPr>
            <a:picLocks noChangeAspect="1"/>
          </p:cNvPicPr>
          <p:nvPr/>
        </p:nvPicPr>
        <p:blipFill>
          <a:blip r:embed="rId7"/>
          <a:stretch>
            <a:fillRect/>
          </a:stretch>
        </p:blipFill>
        <p:spPr>
          <a:xfrm>
            <a:off x="5439549" y="2832913"/>
            <a:ext cx="1195167" cy="2930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3"/>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3"/>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6" grpId="0" animBg="1"/>
      <p:bldP spid="3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634</Words>
  <Application>Microsoft Office PowerPoint</Application>
  <PresentationFormat>Widescreen</PresentationFormat>
  <Paragraphs>50</Paragraphs>
  <Slides>19</Slides>
  <Notes>13</Notes>
  <HiddenSlides>0</HiddenSlides>
  <MMClips>1</MMClips>
  <ScaleCrop>false</ScaleCrop>
  <HeadingPairs>
    <vt:vector size="8" baseType="variant">
      <vt:variant>
        <vt:lpstr>Fonts Used</vt:lpstr>
      </vt:variant>
      <vt:variant>
        <vt:i4>13</vt:i4>
      </vt:variant>
      <vt:variant>
        <vt:lpstr>Theme</vt:lpstr>
      </vt:variant>
      <vt:variant>
        <vt:i4>7</vt:i4>
      </vt:variant>
      <vt:variant>
        <vt:lpstr>Embedded OLE Servers</vt:lpstr>
      </vt:variant>
      <vt:variant>
        <vt:i4>1</vt:i4>
      </vt:variant>
      <vt:variant>
        <vt:lpstr>Slide Titles</vt:lpstr>
      </vt:variant>
      <vt:variant>
        <vt:i4>19</vt:i4>
      </vt:variant>
    </vt:vector>
  </HeadingPairs>
  <TitlesOfParts>
    <vt:vector size="40" baseType="lpstr">
      <vt:lpstr>等线</vt:lpstr>
      <vt:lpstr>宋体</vt:lpstr>
      <vt:lpstr>Arial</vt:lpstr>
      <vt:lpstr>Calibri</vt:lpstr>
      <vt:lpstr>Calibri Light</vt:lpstr>
      <vt:lpstr>Coiny</vt:lpstr>
      <vt:lpstr>Georgia</vt:lpstr>
      <vt:lpstr>Helvetica</vt:lpstr>
      <vt:lpstr>Lato</vt:lpstr>
      <vt:lpstr>Patrick Hand</vt:lpstr>
      <vt:lpstr>Roboto Condensed Light</vt:lpstr>
      <vt:lpstr>Times New Roman</vt:lpstr>
      <vt:lpstr>字魂36号-正文宋楷</vt:lpstr>
      <vt:lpstr>4_Office 主题​​</vt:lpstr>
      <vt:lpstr>Office 主题</vt:lpstr>
      <vt:lpstr>1_Office 主题​​</vt:lpstr>
      <vt:lpstr>1_Simple Light</vt:lpstr>
      <vt:lpstr>Office 主题​​</vt:lpstr>
      <vt:lpstr>3_Office 主题</vt:lpstr>
      <vt:lpstr>End of Course Jeopardy by Slidesgo</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Tra My</cp:lastModifiedBy>
  <cp:revision>25</cp:revision>
  <dcterms:created xsi:type="dcterms:W3CDTF">2022-11-16T11:44:59Z</dcterms:created>
  <dcterms:modified xsi:type="dcterms:W3CDTF">2023-03-11T23:27:37Z</dcterms:modified>
</cp:coreProperties>
</file>