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14" r:id="rId3"/>
    <p:sldId id="256" r:id="rId4"/>
    <p:sldId id="302" r:id="rId5"/>
    <p:sldId id="303" r:id="rId6"/>
    <p:sldId id="295" r:id="rId7"/>
    <p:sldId id="317" r:id="rId8"/>
    <p:sldId id="318" r:id="rId9"/>
    <p:sldId id="305" r:id="rId10"/>
    <p:sldId id="319" r:id="rId11"/>
    <p:sldId id="30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1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" y="97601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496" y="1812989"/>
            <a:ext cx="3245739" cy="499404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6761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918" y="2604271"/>
            <a:ext cx="111383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7211" y="1488831"/>
            <a:ext cx="11440666" cy="489031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55708" y="4177481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0" y="1331344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769" y="3328640"/>
            <a:ext cx="446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607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7538" y="1722001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 nói và viết lời xin lỗi.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443816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i="1" dirty="0">
                <a:latin typeface="UTM Avo" panose="02040603050506020204" pitchFamily="18" charset="0"/>
              </a:rPr>
              <a:t>Cho </a:t>
            </a:r>
            <a:r>
              <a:rPr lang="en-US" sz="3200" i="1" dirty="0" err="1">
                <a:latin typeface="UTM Avo" panose="02040603050506020204" pitchFamily="18" charset="0"/>
              </a:rPr>
              <a:t>hoa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khoe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50" y="2937408"/>
            <a:ext cx="3741284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4046" y="3563815"/>
            <a:ext cx="2700594" cy="2758565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943670" y="2720846"/>
            <a:ext cx="608106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370141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2913964" y="3587262"/>
            <a:ext cx="1760304" cy="27779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828951" y="3631315"/>
            <a:ext cx="1760304" cy="27779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02431" y="2683802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026" y="285045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211" y="1926615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564663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229</Words>
  <Application>Microsoft Office PowerPoint</Application>
  <PresentationFormat>Widescreen</PresentationFormat>
  <Paragraphs>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Algerian</vt:lpstr>
      <vt:lpstr>Arial</vt:lpstr>
      <vt:lpstr>Arial-Rounded</vt:lpstr>
      <vt:lpstr>Calibri</vt:lpstr>
      <vt:lpstr>Calibri Light</vt:lpstr>
      <vt:lpstr>iCiel Cadena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Administrator</cp:lastModifiedBy>
  <cp:revision>59</cp:revision>
  <dcterms:created xsi:type="dcterms:W3CDTF">2021-07-13T00:48:11Z</dcterms:created>
  <dcterms:modified xsi:type="dcterms:W3CDTF">2022-03-11T02:13:19Z</dcterms:modified>
</cp:coreProperties>
</file>