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430" r:id="rId3"/>
    <p:sldId id="306" r:id="rId4"/>
    <p:sldId id="258" r:id="rId5"/>
    <p:sldId id="421" r:id="rId6"/>
    <p:sldId id="272" r:id="rId7"/>
    <p:sldId id="431" r:id="rId8"/>
    <p:sldId id="425" r:id="rId9"/>
    <p:sldId id="259" r:id="rId10"/>
    <p:sldId id="260" r:id="rId11"/>
    <p:sldId id="276" r:id="rId12"/>
    <p:sldId id="261" r:id="rId13"/>
    <p:sldId id="427" r:id="rId14"/>
    <p:sldId id="428" r:id="rId15"/>
    <p:sldId id="414" r:id="rId16"/>
    <p:sldId id="432" r:id="rId17"/>
    <p:sldId id="280" r:id="rId18"/>
    <p:sldId id="298" r:id="rId19"/>
    <p:sldId id="281" r:id="rId20"/>
    <p:sldId id="434" r:id="rId21"/>
    <p:sldId id="293" r:id="rId22"/>
    <p:sldId id="294" r:id="rId23"/>
    <p:sldId id="435" r:id="rId24"/>
    <p:sldId id="295" r:id="rId25"/>
    <p:sldId id="42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5987F-980B-452B-B1F5-35A46C86F2BB}"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C24CA-B8A8-42BD-8EB4-B51AA06D5003}" type="slidenum">
              <a:rPr lang="en-US" smtClean="0"/>
              <a:t>‹#›</a:t>
            </a:fld>
            <a:endParaRPr lang="en-US"/>
          </a:p>
        </p:txBody>
      </p:sp>
    </p:spTree>
    <p:extLst>
      <p:ext uri="{BB962C8B-B14F-4D97-AF65-F5344CB8AC3E}">
        <p14:creationId xmlns:p14="http://schemas.microsoft.com/office/powerpoint/2010/main" val="189290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201-F5E1-4A1E-B1F5-6267FDE1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B962B-2441-4A4E-A2C2-94A178115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7A88F-1850-4998-9FF4-DAE684E48FE4}"/>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5" name="Footer Placeholder 4">
            <a:extLst>
              <a:ext uri="{FF2B5EF4-FFF2-40B4-BE49-F238E27FC236}">
                <a16:creationId xmlns:a16="http://schemas.microsoft.com/office/drawing/2014/main" id="{BA63FAA7-FE79-4107-8CE2-D91A8D4D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F0FB9-CB59-4880-84C3-A742C6F558DE}"/>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33473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EB54-B128-49DD-8394-045EE97E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0F963-977D-4194-8A13-672F7828C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1E84C-9E26-4631-889A-86C44241AD39}"/>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5" name="Footer Placeholder 4">
            <a:extLst>
              <a:ext uri="{FF2B5EF4-FFF2-40B4-BE49-F238E27FC236}">
                <a16:creationId xmlns:a16="http://schemas.microsoft.com/office/drawing/2014/main" id="{22BAAF38-87EA-474E-9227-1617E54C4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2B07-0F79-4D00-9089-753A6550F2E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2332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03CEA-9A47-49C8-9EE5-5EF141ECB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51F07-7B8B-4F97-9BA1-C45CF058A8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8CCB-CAF6-4E9C-AE9D-FB3F53470431}"/>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5" name="Footer Placeholder 4">
            <a:extLst>
              <a:ext uri="{FF2B5EF4-FFF2-40B4-BE49-F238E27FC236}">
                <a16:creationId xmlns:a16="http://schemas.microsoft.com/office/drawing/2014/main" id="{68E1A2C0-B6F8-446F-ABC5-7CBCB3789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09903-9C88-466A-98B7-4417C78D831B}"/>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11612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597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24494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39093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9914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9058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757701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17443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8700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9B075-171D-43D9-9AB1-62BCB2055007}"/>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5" name="Footer Placeholder 4">
            <a:extLst>
              <a:ext uri="{FF2B5EF4-FFF2-40B4-BE49-F238E27FC236}">
                <a16:creationId xmlns:a16="http://schemas.microsoft.com/office/drawing/2014/main" id="{6B09D783-3E75-41CA-B451-4E4FB74C7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117CF-086E-4DF2-A69F-E65DB48C28B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04606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2653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3536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8933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3/5/2023</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49284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8B4B-F237-4632-B5D5-68010B570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813A1-2BF9-4093-99B2-A75AAD420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CFBEE-FE5A-4B86-AEB2-3746E42CD0E1}"/>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5" name="Footer Placeholder 4">
            <a:extLst>
              <a:ext uri="{FF2B5EF4-FFF2-40B4-BE49-F238E27FC236}">
                <a16:creationId xmlns:a16="http://schemas.microsoft.com/office/drawing/2014/main" id="{70391755-7B59-4648-BBB2-2E260FB29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F404F-7BC0-437F-B1AE-CAE4BE3B1E61}"/>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80570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4D8D-4BCB-4F40-87C4-7E0E4BFF7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DA278-9F51-45F8-B600-92949387E3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DFC9-1815-4A5F-AA63-175D72A0D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87FF7-E6D7-48D4-94F8-12A10FCA43F5}"/>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6" name="Footer Placeholder 5">
            <a:extLst>
              <a:ext uri="{FF2B5EF4-FFF2-40B4-BE49-F238E27FC236}">
                <a16:creationId xmlns:a16="http://schemas.microsoft.com/office/drawing/2014/main" id="{AA2D9B4F-2367-4C0B-A5FF-34512A04E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C453F-CECA-4A4D-AAEE-4389A3C10258}"/>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7367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8767-9336-4B62-ACB2-9D097F2F94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2079E-068A-45D7-BA9D-F078423CE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0F36D-A108-430C-836F-6F01ADF9F6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3880E-7BAD-439A-A8E7-9B40AF110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B1910B-B2C9-4246-A5EE-BEDAE5B3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9D6CD-FC3B-43FE-978C-20D8BB586F90}"/>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8" name="Footer Placeholder 7">
            <a:extLst>
              <a:ext uri="{FF2B5EF4-FFF2-40B4-BE49-F238E27FC236}">
                <a16:creationId xmlns:a16="http://schemas.microsoft.com/office/drawing/2014/main" id="{341B9107-8979-4CF3-93D6-8E27AFAC6A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E20FA-14B6-4A38-9E8C-4B7875EA6DE2}"/>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8010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65B6-C198-4C1C-AF9A-601C6DDE3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D1C8C-BCE8-442D-B805-6EBCB2777DD8}"/>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4" name="Footer Placeholder 3">
            <a:extLst>
              <a:ext uri="{FF2B5EF4-FFF2-40B4-BE49-F238E27FC236}">
                <a16:creationId xmlns:a16="http://schemas.microsoft.com/office/drawing/2014/main" id="{9D16C1E1-C19B-4110-8295-3C5E1E50C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D7E460-F5DF-41B7-ABC9-AECAE9939389}"/>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6905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33956-BA2A-4C25-A7D6-DAC70A974B74}"/>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3" name="Footer Placeholder 2">
            <a:extLst>
              <a:ext uri="{FF2B5EF4-FFF2-40B4-BE49-F238E27FC236}">
                <a16:creationId xmlns:a16="http://schemas.microsoft.com/office/drawing/2014/main" id="{DFD7C37A-2D16-4575-8475-C132056D8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C83E31-F8DE-4828-95A9-BA1248C429C4}"/>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60067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6203-A12C-4729-BC48-C13237683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343B4-117B-40C7-B100-8553E0C5A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96C4D-7E91-47B7-8542-92CEC5DC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CA21B-BF00-476B-A812-57077008B498}"/>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6" name="Footer Placeholder 5">
            <a:extLst>
              <a:ext uri="{FF2B5EF4-FFF2-40B4-BE49-F238E27FC236}">
                <a16:creationId xmlns:a16="http://schemas.microsoft.com/office/drawing/2014/main" id="{EECAF86A-DF35-4160-978C-02A6F9A3A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ADE2D-9412-4C66-91DA-92643BE5F4D3}"/>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2893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B5A5-066E-4A4B-91D8-9B8A6E764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3286D-4DCC-41C9-9FF6-6827F9CFF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CB45E-AA9E-4D01-BA39-6E2F05A4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815FB-4F22-4DD6-96B8-2A9615491F91}"/>
              </a:ext>
            </a:extLst>
          </p:cNvPr>
          <p:cNvSpPr>
            <a:spLocks noGrp="1"/>
          </p:cNvSpPr>
          <p:nvPr>
            <p:ph type="dt" sz="half" idx="10"/>
          </p:nvPr>
        </p:nvSpPr>
        <p:spPr/>
        <p:txBody>
          <a:bodyPr/>
          <a:lstStyle/>
          <a:p>
            <a:fld id="{1250AC77-99A2-4464-9970-5DBE03E42AAC}" type="datetimeFigureOut">
              <a:rPr lang="en-US" smtClean="0"/>
              <a:t>3/5/2023</a:t>
            </a:fld>
            <a:endParaRPr lang="en-US"/>
          </a:p>
        </p:txBody>
      </p:sp>
      <p:sp>
        <p:nvSpPr>
          <p:cNvPr id="6" name="Footer Placeholder 5">
            <a:extLst>
              <a:ext uri="{FF2B5EF4-FFF2-40B4-BE49-F238E27FC236}">
                <a16:creationId xmlns:a16="http://schemas.microsoft.com/office/drawing/2014/main" id="{C65A95CB-7C17-4B9E-85CB-7A5473C0E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98018-5FAA-440C-AF29-CF86FB3411E7}"/>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3374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BD993-539A-4831-AA01-06061A03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68576-6800-4DE6-A795-8B98B1AF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78027-CBD9-47F9-94BA-9B903E567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0AC77-99A2-4464-9970-5DBE03E42AAC}" type="datetimeFigureOut">
              <a:rPr lang="en-US" smtClean="0"/>
              <a:t>3/5/2023</a:t>
            </a:fld>
            <a:endParaRPr lang="en-US"/>
          </a:p>
        </p:txBody>
      </p:sp>
      <p:sp>
        <p:nvSpPr>
          <p:cNvPr id="5" name="Footer Placeholder 4">
            <a:extLst>
              <a:ext uri="{FF2B5EF4-FFF2-40B4-BE49-F238E27FC236}">
                <a16:creationId xmlns:a16="http://schemas.microsoft.com/office/drawing/2014/main" id="{317BE117-64D2-4A75-82F1-5F5EF599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A4D3E-26B5-4A9B-82A9-C0D0B57B7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DB5CF-28EA-4896-8F77-84C7DF681C8D}" type="slidenum">
              <a:rPr lang="en-US" smtClean="0"/>
              <a:t>‹#›</a:t>
            </a:fld>
            <a:endParaRPr lang="en-US"/>
          </a:p>
        </p:txBody>
      </p:sp>
    </p:spTree>
    <p:extLst>
      <p:ext uri="{BB962C8B-B14F-4D97-AF65-F5344CB8AC3E}">
        <p14:creationId xmlns:p14="http://schemas.microsoft.com/office/powerpoint/2010/main" val="428309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030515"/>
            <a:ext cx="12284726" cy="8011886"/>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AE1F647B-875C-4595-B74F-EC1E7B4A78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19225" y="276225"/>
            <a:ext cx="999827" cy="999827"/>
          </a:xfrm>
          <a:prstGeom prst="rect">
            <a:avLst/>
          </a:prstGeom>
        </p:spPr>
      </p:pic>
    </p:spTree>
    <p:extLst>
      <p:ext uri="{BB962C8B-B14F-4D97-AF65-F5344CB8AC3E}">
        <p14:creationId xmlns:p14="http://schemas.microsoft.com/office/powerpoint/2010/main" val="284614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slide" Target="slide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5.svg"/><Relationship Id="rId4" Type="http://schemas.openxmlformats.org/officeDocument/2006/relationships/image" Target="../media/image32.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slide" Target="slide11.xml"/><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12.xml"/><Relationship Id="rId5" Type="http://schemas.openxmlformats.org/officeDocument/2006/relationships/image" Target="../media/image17.svg"/><Relationship Id="rId10"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68555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95014" y="751570"/>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VẬN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r>
              <a:rPr kumimoji="0" lang="en-US" sz="8000" b="1" i="0" u="none" strike="noStrike" kern="1200" cap="none" spc="0" normalizeH="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05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38366" y="1923542"/>
            <a:ext cx="8090051" cy="1077218"/>
          </a:xfrm>
          <a:prstGeom prst="rect">
            <a:avLst/>
          </a:prstGeom>
          <a:noFill/>
        </p:spPr>
        <p:txBody>
          <a:bodyPr wrap="square" rtlCol="0">
            <a:spAutoFit/>
          </a:bodyPr>
          <a:lstStyle/>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82982" y="2176050"/>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71318" y="3237670"/>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
        <p:nvSpPr>
          <p:cNvPr id="10" name="TextBox 9">
            <a:extLst>
              <a:ext uri="{FF2B5EF4-FFF2-40B4-BE49-F238E27FC236}">
                <a16:creationId xmlns:a16="http://schemas.microsoft.com/office/drawing/2014/main" id="{2E22C7E0-FE8F-4A8F-BAF4-C30EE1E0436B}"/>
              </a:ext>
            </a:extLst>
          </p:cNvPr>
          <p:cNvSpPr txBox="1"/>
          <p:nvPr/>
        </p:nvSpPr>
        <p:spPr>
          <a:xfrm>
            <a:off x="1197655" y="3221663"/>
            <a:ext cx="8090051" cy="584775"/>
          </a:xfrm>
          <a:prstGeom prst="rect">
            <a:avLst/>
          </a:prstGeom>
          <a:noFill/>
        </p:spPr>
        <p:txBody>
          <a:bodyPr wrap="square" rtlCol="0">
            <a:spAutoFit/>
          </a:bodyPr>
          <a:lstStyle/>
          <a:p>
            <a:pPr lvl="0" algn="just"/>
            <a:r>
              <a:rPr lang="vi-VN" sz="3200" dirty="0">
                <a:solidFill>
                  <a:prstClr val="black"/>
                </a:solidFill>
                <a:latin typeface="Calibri" panose="020F0502020204030204"/>
              </a:rPr>
              <a:t>Phát triển điểm mạnh, điểm yếu của bản thâ..</a:t>
            </a:r>
          </a:p>
        </p:txBody>
      </p:sp>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800" decel="100000"/>
                                        <p:tgtEl>
                                          <p:spTgt spid="31"/>
                                        </p:tgtEl>
                                      </p:cBhvr>
                                    </p:animEffect>
                                    <p:anim calcmode="lin" valueType="num">
                                      <p:cBhvr>
                                        <p:cTn id="18" dur="800" decel="100000" fill="hold"/>
                                        <p:tgtEl>
                                          <p:spTgt spid="31"/>
                                        </p:tgtEl>
                                        <p:attrNameLst>
                                          <p:attrName>style.rotation</p:attrName>
                                        </p:attrNameLst>
                                      </p:cBhvr>
                                      <p:tavLst>
                                        <p:tav tm="0">
                                          <p:val>
                                            <p:fltVal val="-90"/>
                                          </p:val>
                                        </p:tav>
                                        <p:tav tm="100000">
                                          <p:val>
                                            <p:fltVal val="0"/>
                                          </p:val>
                                        </p:tav>
                                      </p:tavLst>
                                    </p:anim>
                                    <p:anim calcmode="lin" valueType="num">
                                      <p:cBhvr>
                                        <p:cTn id="19" dur="800" decel="100000" fill="hold"/>
                                        <p:tgtEl>
                                          <p:spTgt spid="31"/>
                                        </p:tgtEl>
                                        <p:attrNameLst>
                                          <p:attrName>ppt_x</p:attrName>
                                        </p:attrNameLst>
                                      </p:cBhvr>
                                      <p:tavLst>
                                        <p:tav tm="0">
                                          <p:val>
                                            <p:strVal val="#ppt_x+0.4"/>
                                          </p:val>
                                        </p:tav>
                                        <p:tav tm="100000">
                                          <p:val>
                                            <p:strVal val="#ppt_x-0.05"/>
                                          </p:val>
                                        </p:tav>
                                      </p:tavLst>
                                    </p:anim>
                                    <p:anim calcmode="lin" valueType="num">
                                      <p:cBhvr>
                                        <p:cTn id="20" dur="800" decel="100000" fill="hold"/>
                                        <p:tgtEl>
                                          <p:spTgt spid="3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down)">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5E743F8-0477-495A-86AF-AEC27DD518BD}"/>
              </a:ext>
            </a:extLst>
          </p:cNvPr>
          <p:cNvPicPr>
            <a:picLocks noChangeAspect="1"/>
          </p:cNvPicPr>
          <p:nvPr/>
        </p:nvPicPr>
        <p:blipFill>
          <a:blip r:embed="rId2"/>
          <a:stretch>
            <a:fillRect/>
          </a:stretch>
        </p:blipFill>
        <p:spPr>
          <a:xfrm>
            <a:off x="4051878" y="2045380"/>
            <a:ext cx="4744112" cy="4105848"/>
          </a:xfrm>
          <a:prstGeom prst="rect">
            <a:avLst/>
          </a:prstGeom>
        </p:spPr>
      </p:pic>
      <p:sp>
        <p:nvSpPr>
          <p:cNvPr id="2" name="Rectangle 1">
            <a:extLst>
              <a:ext uri="{FF2B5EF4-FFF2-40B4-BE49-F238E27FC236}">
                <a16:creationId xmlns:a16="http://schemas.microsoft.com/office/drawing/2014/main" id="{6476B1A5-65CA-4E20-92C4-AB226C2194DE}"/>
              </a:ext>
            </a:extLst>
          </p:cNvPr>
          <p:cNvSpPr/>
          <p:nvPr/>
        </p:nvSpPr>
        <p:spPr>
          <a:xfrm>
            <a:off x="1153212" y="475720"/>
            <a:ext cx="10375769" cy="1384995"/>
          </a:xfrm>
          <a:prstGeom prst="rect">
            <a:avLst/>
          </a:prstGeom>
        </p:spPr>
        <p:txBody>
          <a:bodyPr wrap="square">
            <a:spAutoFit/>
          </a:bodyPr>
          <a:lstStyle/>
          <a:p>
            <a:pPr lvl="0" algn="just">
              <a:defRPr/>
            </a:pPr>
            <a:r>
              <a:rPr lang="en-US" sz="2800" b="1" dirty="0" err="1">
                <a:solidFill>
                  <a:srgbClr val="C00000"/>
                </a:solidFill>
                <a:latin typeface="Arial" panose="020B0604020202020204" pitchFamily="34" charset="0"/>
                <a:cs typeface="Arial" panose="020B0604020202020204" pitchFamily="34" charset="0"/>
              </a:rPr>
              <a:t>Hãy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nhớ</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lại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những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lần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em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về</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sau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viết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lá</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hoặc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dán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lên</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Cây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3144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38366" y="1923542"/>
            <a:ext cx="809005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82982" y="2176050"/>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71318" y="3237670"/>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
        <p:nvSpPr>
          <p:cNvPr id="10" name="TextBox 9">
            <a:extLst>
              <a:ext uri="{FF2B5EF4-FFF2-40B4-BE49-F238E27FC236}">
                <a16:creationId xmlns:a16="http://schemas.microsoft.com/office/drawing/2014/main" id="{2E22C7E0-FE8F-4A8F-BAF4-C30EE1E0436B}"/>
              </a:ext>
            </a:extLst>
          </p:cNvPr>
          <p:cNvSpPr txBox="1"/>
          <p:nvPr/>
        </p:nvSpPr>
        <p:spPr>
          <a:xfrm>
            <a:off x="1197655" y="3221663"/>
            <a:ext cx="809005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Phát triển điểm mạnh, điểm yếu của bản thâ..</a:t>
            </a:r>
          </a:p>
        </p:txBody>
      </p:sp>
    </p:spTree>
    <p:extLst>
      <p:ext uri="{BB962C8B-B14F-4D97-AF65-F5344CB8AC3E}">
        <p14:creationId xmlns:p14="http://schemas.microsoft.com/office/powerpoint/2010/main" val="316515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800" decel="100000"/>
                                        <p:tgtEl>
                                          <p:spTgt spid="31"/>
                                        </p:tgtEl>
                                      </p:cBhvr>
                                    </p:animEffect>
                                    <p:anim calcmode="lin" valueType="num">
                                      <p:cBhvr>
                                        <p:cTn id="18" dur="800" decel="100000" fill="hold"/>
                                        <p:tgtEl>
                                          <p:spTgt spid="31"/>
                                        </p:tgtEl>
                                        <p:attrNameLst>
                                          <p:attrName>style.rotation</p:attrName>
                                        </p:attrNameLst>
                                      </p:cBhvr>
                                      <p:tavLst>
                                        <p:tav tm="0">
                                          <p:val>
                                            <p:fltVal val="-90"/>
                                          </p:val>
                                        </p:tav>
                                        <p:tav tm="100000">
                                          <p:val>
                                            <p:fltVal val="0"/>
                                          </p:val>
                                        </p:tav>
                                      </p:tavLst>
                                    </p:anim>
                                    <p:anim calcmode="lin" valueType="num">
                                      <p:cBhvr>
                                        <p:cTn id="19" dur="800" decel="100000" fill="hold"/>
                                        <p:tgtEl>
                                          <p:spTgt spid="31"/>
                                        </p:tgtEl>
                                        <p:attrNameLst>
                                          <p:attrName>ppt_x</p:attrName>
                                        </p:attrNameLst>
                                      </p:cBhvr>
                                      <p:tavLst>
                                        <p:tav tm="0">
                                          <p:val>
                                            <p:strVal val="#ppt_x+0.4"/>
                                          </p:val>
                                        </p:tav>
                                        <p:tav tm="100000">
                                          <p:val>
                                            <p:strVal val="#ppt_x-0.05"/>
                                          </p:val>
                                        </p:tav>
                                      </p:tavLst>
                                    </p:anim>
                                    <p:anim calcmode="lin" valueType="num">
                                      <p:cBhvr>
                                        <p:cTn id="20" dur="800" decel="100000" fill="hold"/>
                                        <p:tgtEl>
                                          <p:spTgt spid="3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down)">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0"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8" name="Hộp Văn bản 11">
            <a:extLst>
              <a:ext uri="{FF2B5EF4-FFF2-40B4-BE49-F238E27FC236}">
                <a16:creationId xmlns:a16="http://schemas.microsoft.com/office/drawing/2014/main" id="{008AF084-4877-9BF3-B81E-314A9172DFFE}"/>
              </a:ext>
            </a:extLst>
          </p:cNvPr>
          <p:cNvSpPr txBox="1"/>
          <p:nvPr/>
        </p:nvSpPr>
        <p:spPr>
          <a:xfrm>
            <a:off x="2705493" y="999241"/>
            <a:ext cx="9360815" cy="3970318"/>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8704" y="3695307"/>
            <a:ext cx="2874819" cy="3072364"/>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5"/>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852" y="2185050"/>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913" y="2331700"/>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660</Words>
  <Application>Microsoft Office PowerPoint</Application>
  <PresentationFormat>Widescreen</PresentationFormat>
  <Paragraphs>52</Paragraphs>
  <Slides>24</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#9Slide05 Phobia</vt:lpstr>
      <vt:lpstr>Arial</vt:lpstr>
      <vt:lpstr>Calibri</vt:lpstr>
      <vt:lpstr>Calibri Light</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Hà Lâm Nguyễn</cp:lastModifiedBy>
  <cp:revision>17</cp:revision>
  <dcterms:created xsi:type="dcterms:W3CDTF">2023-01-08T05:24:25Z</dcterms:created>
  <dcterms:modified xsi:type="dcterms:W3CDTF">2023-03-05T11:00:13Z</dcterms:modified>
</cp:coreProperties>
</file>