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701" r:id="rId5"/>
  </p:sldMasterIdLst>
  <p:notesMasterIdLst>
    <p:notesMasterId r:id="rId34"/>
  </p:notesMasterIdLst>
  <p:sldIdLst>
    <p:sldId id="259" r:id="rId6"/>
    <p:sldId id="284" r:id="rId7"/>
    <p:sldId id="258" r:id="rId8"/>
    <p:sldId id="330" r:id="rId9"/>
    <p:sldId id="326" r:id="rId10"/>
    <p:sldId id="327" r:id="rId11"/>
    <p:sldId id="329" r:id="rId12"/>
    <p:sldId id="478" r:id="rId13"/>
    <p:sldId id="331" r:id="rId14"/>
    <p:sldId id="260" r:id="rId15"/>
    <p:sldId id="261" r:id="rId16"/>
    <p:sldId id="265" r:id="rId17"/>
    <p:sldId id="477" r:id="rId18"/>
    <p:sldId id="263" r:id="rId19"/>
    <p:sldId id="332" r:id="rId20"/>
    <p:sldId id="267" r:id="rId21"/>
    <p:sldId id="333" r:id="rId22"/>
    <p:sldId id="334" r:id="rId23"/>
    <p:sldId id="269" r:id="rId24"/>
    <p:sldId id="335" r:id="rId25"/>
    <p:sldId id="272" r:id="rId26"/>
    <p:sldId id="336" r:id="rId27"/>
    <p:sldId id="340" r:id="rId28"/>
    <p:sldId id="341" r:id="rId29"/>
    <p:sldId id="339" r:id="rId30"/>
    <p:sldId id="479" r:id="rId31"/>
    <p:sldId id="303"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3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664D11-3075-4F0F-91C4-500D569155A5}" type="slidenum">
              <a:rPr lang="en-US" smtClean="0"/>
              <a:t>1</a:t>
            </a:fld>
            <a:endParaRPr lang="en-US"/>
          </a:p>
        </p:txBody>
      </p:sp>
    </p:spTree>
    <p:extLst>
      <p:ext uri="{BB962C8B-B14F-4D97-AF65-F5344CB8AC3E}">
        <p14:creationId xmlns:p14="http://schemas.microsoft.com/office/powerpoint/2010/main" val="403568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041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2023/3/5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3/5/23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3/5/23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3/5/23</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3"/>
          <a:stretch>
            <a:fillRect/>
          </a:stretch>
        </p:blipFill>
        <p:spPr>
          <a:xfrm>
            <a:off x="1400175" y="-67228"/>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2C668E-6D68-482E-AABB-B0A1133111C6}"/>
              </a:ext>
            </a:extLst>
          </p:cNvPr>
          <p:cNvSpPr txBox="1"/>
          <p:nvPr/>
        </p:nvSpPr>
        <p:spPr>
          <a:xfrm>
            <a:off x="-2884962" y="1115628"/>
            <a:ext cx="179619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ln w="0"/>
                <a:solidFill>
                  <a:schemeClr val="accent1"/>
                </a:solidFill>
                <a:effectLst>
                  <a:outerShdw blurRad="38100" dist="25400" dir="5400000" algn="ctr" rotWithShape="0">
                    <a:srgbClr val="6E747A">
                      <a:alpha val="43000"/>
                    </a:srgbClr>
                  </a:outerShdw>
                </a:effectLst>
                <a:cs typeface="Times New Roman" panose="02020603050405020304" pitchFamily="18" charset="0"/>
              </a:rPr>
              <a:t>Chào mừng các con đến với tiết</a:t>
            </a:r>
            <a:endPar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5"/>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6"/>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7"/>
          <a:stretch>
            <a:fillRect/>
          </a:stretch>
        </p:blipFill>
        <p:spPr>
          <a:xfrm>
            <a:off x="5740054" y="3885019"/>
            <a:ext cx="2121592" cy="859611"/>
          </a:xfrm>
          <a:prstGeom prst="rect">
            <a:avLst/>
          </a:prstGeom>
        </p:spPr>
      </p:pic>
      <p:sp>
        <p:nvSpPr>
          <p:cNvPr id="2" name="Hộp Văn bản 1">
            <a:extLst>
              <a:ext uri="{FF2B5EF4-FFF2-40B4-BE49-F238E27FC236}">
                <a16:creationId xmlns:a16="http://schemas.microsoft.com/office/drawing/2014/main" id="{AB696CCB-CB24-0731-70D2-2434BEFFD673}"/>
              </a:ext>
            </a:extLst>
          </p:cNvPr>
          <p:cNvSpPr txBox="1"/>
          <p:nvPr/>
        </p:nvSpPr>
        <p:spPr>
          <a:xfrm>
            <a:off x="5193695" y="2517624"/>
            <a:ext cx="1828800" cy="1828800"/>
          </a:xfrm>
          <a:prstGeom prst="rect">
            <a:avLst/>
          </a:prstGeom>
          <a:noFill/>
        </p:spPr>
        <p:txBody>
          <a:bodyPr wrap="square" rtlCol="0">
            <a:spAutoFit/>
          </a:bodyPr>
          <a:lstStyle/>
          <a:p>
            <a:pPr algn="l"/>
            <a:endParaRPr lang="vi-VN" dirty="0"/>
          </a:p>
        </p:txBody>
      </p:sp>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755416"/>
            <a:ext cx="8785006" cy="1815882"/>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755416"/>
            <a:ext cx="8785006" cy="1815882"/>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18873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301971" y="1514397"/>
            <a:ext cx="4737630" cy="5063181"/>
          </a:xfrm>
          <a:prstGeom prst="rect">
            <a:avLst/>
          </a:prstGeom>
        </p:spPr>
      </p:pic>
      <p:sp>
        <p:nvSpPr>
          <p:cNvPr id="24" name="TextBox 23">
            <a:extLst>
              <a:ext uri="{FF2B5EF4-FFF2-40B4-BE49-F238E27FC236}">
                <a16:creationId xmlns:a16="http://schemas.microsoft.com/office/drawing/2014/main" id="{2412DB92-3747-C1D7-618D-1352272DE65C}"/>
              </a:ext>
            </a:extLst>
          </p:cNvPr>
          <p:cNvSpPr txBox="1"/>
          <p:nvPr/>
        </p:nvSpPr>
        <p:spPr>
          <a:xfrm>
            <a:off x="1408783" y="1750048"/>
            <a:ext cx="6369627" cy="954107"/>
          </a:xfrm>
          <a:prstGeom prst="rect">
            <a:avLst/>
          </a:prstGeom>
          <a:noFill/>
        </p:spPr>
        <p:txBody>
          <a:bodyPr wrap="square" rtlCol="0">
            <a:spAutoFit/>
          </a:bodyPr>
          <a:lstStyle/>
          <a:p>
            <a:pPr lvl="0" algn="ctr"/>
            <a:r>
              <a:rPr lang="en-US" sz="2800" b="1" noProof="0" dirty="0" err="1">
                <a:latin typeface="Times New Roman" panose="02020603050405020304" pitchFamily="18" charset="0"/>
                <a:cs typeface="Times New Roman" panose="02020603050405020304" pitchFamily="18" charset="0"/>
              </a:rPr>
              <a:t>Áp</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dụng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những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việc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vừa</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học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để</a:t>
            </a:r>
            <a:r>
              <a:rPr lang="en-US" sz="2800" b="1" noProof="0"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bảo vệ cơ quan tuần hoàn, bảo vệ tim mạch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12DB92-3747-C1D7-618D-1352272DE65C}"/>
              </a:ext>
            </a:extLst>
          </p:cNvPr>
          <p:cNvSpPr txBox="1"/>
          <p:nvPr/>
        </p:nvSpPr>
        <p:spPr>
          <a:xfrm>
            <a:off x="779943" y="2876205"/>
            <a:ext cx="6369627" cy="523220"/>
          </a:xfrm>
          <a:prstGeom prst="rect">
            <a:avLst/>
          </a:prstGeom>
          <a:noFill/>
        </p:spPr>
        <p:txBody>
          <a:bodyPr wrap="square" rtlCol="0">
            <a:spAutoFit/>
          </a:bodyPr>
          <a:lstStyle/>
          <a:p>
            <a:pPr lvl="0" algn="ct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Hỏi</a:t>
            </a:r>
            <a:r>
              <a:rPr kumimoji="0" lang="en-US" altLang="zh-CN" sz="4800" b="1" i="0" u="none" strike="noStrike" kern="1200" cap="none" spc="0" normalizeH="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noProof="0" dirty="0" err="1">
                <a:ln>
                  <a:noFill/>
                </a:ln>
                <a:solidFill>
                  <a:srgbClr val="002060"/>
                </a:solidFill>
                <a:effectLst/>
                <a:uLnTx/>
                <a:uFillTx/>
                <a:ea typeface="汉仪乐喵体W" panose="00020600040101010101" pitchFamily="18" charset="-122"/>
              </a:rPr>
              <a:t>nhanh</a:t>
            </a:r>
            <a:r>
              <a:rPr lang="en-US" altLang="zh-CN" sz="4800" b="1" dirty="0">
                <a:solidFill>
                  <a:srgbClr val="002060"/>
                </a:solidFill>
                <a:ea typeface="汉仪乐喵体W" panose="00020600040101010101" pitchFamily="18" charset="-122"/>
              </a:rPr>
              <a:t> – </a:t>
            </a:r>
            <a:r>
              <a:rPr lang="en-US" altLang="zh-CN" sz="4800" b="1" dirty="0" err="1">
                <a:solidFill>
                  <a:srgbClr val="002060"/>
                </a:solidFill>
                <a:ea typeface="汉仪乐喵体W" panose="00020600040101010101" pitchFamily="18" charset="-122"/>
              </a:rPr>
              <a:t>Đáp</a:t>
            </a:r>
            <a:r>
              <a:rPr lang="en-US" altLang="zh-CN" sz="4800" b="1" dirty="0">
                <a:solidFill>
                  <a:srgbClr val="002060"/>
                </a:solidFill>
                <a:ea typeface="汉仪乐喵体W" panose="00020600040101010101" pitchFamily="18" charset="-122"/>
              </a:rPr>
              <a:t> </a:t>
            </a:r>
            <a:r>
              <a:rPr lang="en-US" altLang="zh-CN" sz="4800" b="1" dirty="0" err="1">
                <a:solidFill>
                  <a:srgbClr val="002060"/>
                </a:solidFill>
                <a:ea typeface="汉仪乐喵体W" panose="00020600040101010101" pitchFamily="18" charset="-122"/>
              </a:rPr>
              <a:t>nhanh</a:t>
            </a:r>
            <a:endParaRPr kumimoji="0" lang="zh-CN" altLang="en-US" sz="48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Tree>
    <p:extLst>
      <p:ext uri="{BB962C8B-B14F-4D97-AF65-F5344CB8AC3E}">
        <p14:creationId xmlns:p14="http://schemas.microsoft.com/office/powerpoint/2010/main" val="329526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749</Words>
  <Application>Microsoft Office PowerPoint</Application>
  <PresentationFormat>Màn hình rộng</PresentationFormat>
  <Paragraphs>57</Paragraphs>
  <Slides>28</Slides>
  <Notes>5</Notes>
  <HiddenSlides>0</HiddenSlides>
  <MMClips>0</MMClips>
  <ScaleCrop>false</ScaleCrop>
  <HeadingPairs>
    <vt:vector size="4" baseType="variant">
      <vt:variant>
        <vt:lpstr>Chủ đề</vt:lpstr>
      </vt:variant>
      <vt:variant>
        <vt:i4>5</vt:i4>
      </vt:variant>
      <vt:variant>
        <vt:lpstr>Tiêu đề Bản chiếu</vt:lpstr>
      </vt:variant>
      <vt:variant>
        <vt:i4>28</vt:i4>
      </vt:variant>
    </vt:vector>
  </HeadingPairs>
  <TitlesOfParts>
    <vt:vector size="33" baseType="lpstr">
      <vt:lpstr>1_Office Theme</vt:lpstr>
      <vt:lpstr>3_Office Theme</vt:lpstr>
      <vt:lpstr>Office Theme</vt:lpstr>
      <vt:lpstr>2_Office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Tra My</cp:lastModifiedBy>
  <cp:revision>36</cp:revision>
  <dcterms:created xsi:type="dcterms:W3CDTF">2022-11-17T11:37:10Z</dcterms:created>
  <dcterms:modified xsi:type="dcterms:W3CDTF">2023-03-05T03:04:18Z</dcterms:modified>
</cp:coreProperties>
</file>