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  <p:sldMasterId id="2147483912" r:id="rId5"/>
    <p:sldMasterId id="2147483924" r:id="rId6"/>
    <p:sldMasterId id="2147483969" r:id="rId7"/>
    <p:sldMasterId id="2147483975" r:id="rId8"/>
    <p:sldMasterId id="2147483981" r:id="rId9"/>
  </p:sldMasterIdLst>
  <p:notesMasterIdLst>
    <p:notesMasterId r:id="rId32"/>
  </p:notesMasterIdLst>
  <p:sldIdLst>
    <p:sldId id="258" r:id="rId10"/>
    <p:sldId id="263" r:id="rId11"/>
    <p:sldId id="2007577096" r:id="rId12"/>
    <p:sldId id="2007577097" r:id="rId13"/>
    <p:sldId id="2007577098" r:id="rId14"/>
    <p:sldId id="2007577099" r:id="rId15"/>
    <p:sldId id="2007577100" r:id="rId16"/>
    <p:sldId id="2007577101" r:id="rId17"/>
    <p:sldId id="2007577102" r:id="rId18"/>
    <p:sldId id="2007577103" r:id="rId19"/>
    <p:sldId id="2007577109" r:id="rId20"/>
    <p:sldId id="265" r:id="rId21"/>
    <p:sldId id="2007577106" r:id="rId22"/>
    <p:sldId id="2007577107" r:id="rId23"/>
    <p:sldId id="3398" r:id="rId24"/>
    <p:sldId id="2007577104" r:id="rId25"/>
    <p:sldId id="2007577108" r:id="rId26"/>
    <p:sldId id="334" r:id="rId27"/>
    <p:sldId id="266" r:id="rId28"/>
    <p:sldId id="267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33" d="100"/>
          <a:sy n="33" d="100"/>
        </p:scale>
        <p:origin x="4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6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hoặc</a:t>
            </a:r>
            <a:r>
              <a:rPr lang="en-US" dirty="0"/>
              <a:t>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15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4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3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75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712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98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47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826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4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88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2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47609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72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8863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170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016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802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859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775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3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2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998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6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112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893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344983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31640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912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234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2026/1/19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554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8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D735612-AD3D-8DF9-B5FD-83AEEDD8194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00BBA3-B7F2-2736-B92F-C12884C80E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A17621-7A02-6D73-6086-C64C5265BFB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97B70CB-B1FA-E19A-FD86-37CF20953C0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A09C058-1070-80BA-26D1-933141995487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AC9E470-B1A4-4CC3-54D1-2E65272618C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0188B04-94E6-6D4C-5142-6316232BF8B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99490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5" r:id="rId16"/>
    <p:sldLayoutId id="2147483950" r:id="rId17"/>
    <p:sldLayoutId id="2147483954" r:id="rId18"/>
    <p:sldLayoutId id="2147483955" r:id="rId19"/>
    <p:sldLayoutId id="2147483956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A9277DE-E3B4-B643-6E23-5BF33F76F0E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4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5DE406CB-03D8-2E3E-DAD7-3D94BAA75B3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4BC2A-EC3D-DC24-E0D0-EDCED6579A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80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1AE1D7E-E075-D185-4791-D1C2F64268C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microsoft.com/office/2007/relationships/hdphoto" Target="../media/hdphoto2.wdp"/><Relationship Id="rId7" Type="http://schemas.openxmlformats.org/officeDocument/2006/relationships/image" Target="../media/image67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Relationship Id="rId9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2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0.png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40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120.png"/><Relationship Id="rId5" Type="http://schemas.openxmlformats.org/officeDocument/2006/relationships/image" Target="../media/image48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47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2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emf"/><Relationship Id="rId11" Type="http://schemas.openxmlformats.org/officeDocument/2006/relationships/image" Target="../media/image19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image" Target="../media/image32.emf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10" Type="http://schemas.openxmlformats.org/officeDocument/2006/relationships/image" Target="../media/image30.gif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7194F-C216-A028-ADB4-D0892726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ép Nhân">
            <a:hlinkClick r:id="" action="ppaction://media"/>
            <a:extLst>
              <a:ext uri="{FF2B5EF4-FFF2-40B4-BE49-F238E27FC236}">
                <a16:creationId xmlns:a16="http://schemas.microsoft.com/office/drawing/2014/main" id="{6080F381-A472-1C4E-5B45-E1CABDCEE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840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D714F69-2C96-E0CF-DF57-C413B2AF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3D0423-6223-FE37-8B44-752712B7BE1F}"/>
              </a:ext>
            </a:extLst>
          </p:cNvPr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FA972-331B-40FE-9F5D-BC49DE97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cxnSp>
        <p:nvCxnSpPr>
          <p:cNvPr id="101" name="30">
            <a:extLst>
              <a:ext uri="{FF2B5EF4-FFF2-40B4-BE49-F238E27FC236}">
                <a16:creationId xmlns:a16="http://schemas.microsoft.com/office/drawing/2014/main" id="{E35F8CA4-3641-4930-BA6C-81CC23FC57E7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31">
            <a:extLst>
              <a:ext uri="{FF2B5EF4-FFF2-40B4-BE49-F238E27FC236}">
                <a16:creationId xmlns:a16="http://schemas.microsoft.com/office/drawing/2014/main" id="{58A8C0CE-52BE-424F-A22A-73C166C5F4EA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E635261-2E5D-4D97-94BF-2E90CEE2A1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104" name="Picture 4" descr="Không có mô tả.">
            <a:extLst>
              <a:ext uri="{FF2B5EF4-FFF2-40B4-BE49-F238E27FC236}">
                <a16:creationId xmlns:a16="http://schemas.microsoft.com/office/drawing/2014/main" id="{EB7A39B1-089F-40B6-81D0-750065044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FC750624-8FE2-4062-8925-CC042583D856}"/>
              </a:ext>
            </a:extLst>
          </p:cNvPr>
          <p:cNvSpPr/>
          <p:nvPr/>
        </p:nvSpPr>
        <p:spPr>
          <a:xfrm>
            <a:off x="3181350" y="409575"/>
            <a:ext cx="539669" cy="565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4371D-7D47-4559-AAFE-019787F7C5FD}"/>
              </a:ext>
            </a:extLst>
          </p:cNvPr>
          <p:cNvSpPr txBox="1"/>
          <p:nvPr/>
        </p:nvSpPr>
        <p:spPr>
          <a:xfrm>
            <a:off x="3692444" y="42332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Tìm phép nhân thích hợp.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2A039AC3-C353-4316-8E8A-34B721B37855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A22BA5A-81CC-4983-9928-9232F18BEECD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5BB4A60-45AE-4BAD-AC6E-E9AB259BC740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B34E8C1-8468-4647-AA91-0AC63A44FA0A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E078764-1F81-4665-838E-C1CD7B52F439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FE20FE0-7D7C-4547-A994-486F724F3873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F992ECB-DA55-48A9-B4FE-C67629D93D03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71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4AE1A7B-4EB2-DD97-FEF3-486318E5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838018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3399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52" y="5222492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0" y="5286386"/>
            <a:ext cx="793156" cy="99752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93236" y="463557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3C6F14-F07D-4634-8D2E-F9F12535C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65" y="1842312"/>
            <a:ext cx="3400105" cy="2694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F06ED6-D241-4470-A4D0-30D53F71D29B}"/>
              </a:ext>
            </a:extLst>
          </p:cNvPr>
          <p:cNvSpPr/>
          <p:nvPr/>
        </p:nvSpPr>
        <p:spPr>
          <a:xfrm>
            <a:off x="3839183" y="332725"/>
            <a:ext cx="4991100" cy="92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texbox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2 0.530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1.11111E-6 L 0.76289 -0.42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5208 0.43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7891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2 x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5876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6 x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92945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 x 2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33" y="519114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33" y="5297151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79" y="5288986"/>
            <a:ext cx="788291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967078" y="4614726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480DD8-8081-4750-963D-272617DA1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30" y="2394340"/>
            <a:ext cx="3586842" cy="6440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90EAE1-C623-4671-B880-C804905965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79" y="3484584"/>
            <a:ext cx="3586842" cy="6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628 0.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11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5651 0.505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54C6D-AA6D-42E7-BA44-1C7CA9001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493</TotalTime>
  <Words>434</Words>
  <Application>Microsoft Office PowerPoint</Application>
  <PresentationFormat>Widescreen</PresentationFormat>
  <Paragraphs>129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Abril Fatface</vt:lpstr>
      <vt:lpstr>Aldrich</vt:lpstr>
      <vt:lpstr>Arial</vt:lpstr>
      <vt:lpstr>Calibri</vt:lpstr>
      <vt:lpstr>Calibri Light</vt:lpstr>
      <vt:lpstr>Cambria Math</vt:lpstr>
      <vt:lpstr>Griffy</vt:lpstr>
      <vt:lpstr>Tahoma</vt:lpstr>
      <vt:lpstr>Times New Roman</vt:lpstr>
      <vt:lpstr>UTM Showcard</vt:lpstr>
      <vt:lpstr>字魂59号-创粗黑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dc:description>9Slide.vn</dc:description>
  <cp:lastModifiedBy>9Slide</cp:lastModifiedBy>
  <cp:revision>71</cp:revision>
  <dcterms:created xsi:type="dcterms:W3CDTF">2021-07-20T01:55:21Z</dcterms:created>
  <dcterms:modified xsi:type="dcterms:W3CDTF">2026-01-19T02:46:55Z</dcterms:modified>
  <cp:category>9Slide.vn</cp:category>
</cp:coreProperties>
</file>