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0"/>
  </p:notesMasterIdLst>
  <p:sldIdLst>
    <p:sldId id="322" r:id="rId3"/>
    <p:sldId id="343" r:id="rId4"/>
    <p:sldId id="295" r:id="rId5"/>
    <p:sldId id="317" r:id="rId6"/>
    <p:sldId id="355" r:id="rId7"/>
    <p:sldId id="356" r:id="rId8"/>
    <p:sldId id="341" r:id="rId9"/>
  </p:sldIdLst>
  <p:sldSz cx="6858000" cy="514350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Cookies" panose="0204060305050602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90" d="100"/>
          <a:sy n="90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13E-2512-4A32-84FF-0F16E32B6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3E99E-3926-4502-86BF-326DA7C24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1FBC-9440-4A9F-AC27-6FAA7E78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565-88D1-4BB0-A6FA-80F5B6753BB7}" type="datetimeFigureOut">
              <a:rPr lang="vi-VN" smtClean="0"/>
              <a:t>18/01/2024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EDC05-D1BF-4079-9816-822E55AF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EF8A-5E41-43CA-BB15-D9178A56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3C09-92B7-4292-A23F-8FB2B48D21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6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97095" y="1831505"/>
            <a:ext cx="193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6626277" y="1193464"/>
            <a:ext cx="188030" cy="210951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5611278" y="708239"/>
            <a:ext cx="160881" cy="16088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6016398" y="664188"/>
            <a:ext cx="349219" cy="349219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6506707" y="610900"/>
            <a:ext cx="355561" cy="355561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6561690" y="1556110"/>
            <a:ext cx="284335" cy="27317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0716" y="3879056"/>
            <a:ext cx="6868716" cy="62150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8" y="3201707"/>
            <a:ext cx="939897" cy="12273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009" y="3330936"/>
            <a:ext cx="846537" cy="1169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100262" y="930556"/>
            <a:ext cx="238788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altLang="zh-CN" sz="2025" kern="12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lang="zh-CN" altLang="en-US" sz="2025" kern="1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08503" y="1386397"/>
            <a:ext cx="6018441" cy="707886"/>
            <a:chOff x="131828" y="1077833"/>
            <a:chExt cx="10699451" cy="1258467"/>
          </a:xfrm>
        </p:grpSpPr>
        <p:grpSp>
          <p:nvGrpSpPr>
            <p:cNvPr id="6" name="Group 5"/>
            <p:cNvGrpSpPr/>
            <p:nvPr/>
          </p:nvGrpSpPr>
          <p:grpSpPr>
            <a:xfrm>
              <a:off x="131828" y="1081890"/>
              <a:ext cx="1649944" cy="934779"/>
              <a:chOff x="1435841" y="2352491"/>
              <a:chExt cx="2695307" cy="1822026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841" y="2352491"/>
                <a:ext cx="2695307" cy="1822026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177" y="2812727"/>
                <a:ext cx="492199" cy="1142600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6704" y="2812731"/>
                <a:ext cx="596042" cy="84127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200" y="1077833"/>
              <a:ext cx="8905079" cy="125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altLang="zh-CN" sz="2000" b="1" dirty="0">
                  <a:solidFill>
                    <a:srgbClr val="DC69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0230" y="2178079"/>
            <a:ext cx="6259891" cy="828261"/>
            <a:chOff x="503671" y="1851203"/>
            <a:chExt cx="10381173" cy="1472465"/>
          </a:xfrm>
        </p:grpSpPr>
        <p:grpSp>
          <p:nvGrpSpPr>
            <p:cNvPr id="22" name="Group 21"/>
            <p:cNvGrpSpPr/>
            <p:nvPr/>
          </p:nvGrpSpPr>
          <p:grpSpPr>
            <a:xfrm>
              <a:off x="503671" y="1851203"/>
              <a:ext cx="1539114" cy="1258466"/>
              <a:chOff x="4649813" y="1558317"/>
              <a:chExt cx="2514259" cy="2452941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813" y="1558317"/>
                <a:ext cx="2514259" cy="2452941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8692" y="2383788"/>
                <a:ext cx="796016" cy="1287676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325868"/>
                <a:ext cx="617522" cy="1042571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89167" y="2065203"/>
              <a:ext cx="8995677" cy="125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dùngđể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1. 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endParaRPr lang="en-US" sz="1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chọn tả đồ vật nào?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127417" y="100985"/>
            <a:ext cx="3391525" cy="20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344775" y="1750980"/>
            <a:ext cx="634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làm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mua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xinh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xắn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cầm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nhựa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cứng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đen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Vòm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to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in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gấu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Bun.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che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nắng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che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mưa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lúc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cẩn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thận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280</Words>
  <Application>Microsoft Office PowerPoint</Application>
  <PresentationFormat>Custom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Montserrat</vt:lpstr>
      <vt:lpstr>Arial</vt:lpstr>
      <vt:lpstr>宋体</vt:lpstr>
      <vt:lpstr>Calibri</vt:lpstr>
      <vt:lpstr>UTM Cookies</vt:lpstr>
      <vt:lpstr>iCiel Cadena</vt:lpstr>
      <vt:lpstr>Kalam</vt:lpstr>
      <vt:lpstr>UTM Avo</vt:lpstr>
      <vt:lpstr>HP001 4 hàng</vt:lpstr>
      <vt:lpstr>思源黑体 CN Bold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135</cp:revision>
  <dcterms:modified xsi:type="dcterms:W3CDTF">2024-01-18T02:20:22Z</dcterms:modified>
</cp:coreProperties>
</file>