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1" r:id="rId3"/>
    <p:sldId id="277" r:id="rId4"/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57" r:id="rId13"/>
    <p:sldId id="272" r:id="rId14"/>
    <p:sldId id="273" r:id="rId15"/>
    <p:sldId id="263" r:id="rId16"/>
    <p:sldId id="274" r:id="rId17"/>
    <p:sldId id="276" r:id="rId18"/>
    <p:sldId id="275" r:id="rId19"/>
    <p:sldId id="260" r:id="rId20"/>
    <p:sldId id="264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931" y="-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4E364-F269-4EFF-8E9F-8DA2AEBEB1EC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67388-5DF7-4609-B8A5-77F20DF9A0C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4793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https://youtu.be/wmIKp2urHnc?si=_p3pfcMdsGGcMrPW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7388-5DF7-4609-B8A5-77F20DF9A0CF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299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04E5-2EDE-C5C5-35A8-ACF6ACF0A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95848-380F-62D1-F9C8-7A204FDFA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F3627-4657-863E-0529-8DEC56D4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2875F-3473-0B38-B2A7-38F04C15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9E796-C10D-F71A-D4E4-38EC871B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96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9F5F-EB79-5384-27E2-18D38FBA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4B19-D3C0-41E7-5CB2-78609FB29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50682-F06C-0376-BBA1-94DCC3F0B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2E5E3-4B7D-B5F5-CAC7-E73FBDB7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245C5-86E4-F18E-F807-C0269AF8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3049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6C6068-1C0B-2FF8-8466-EFC22D65D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C3F8C-952E-EA5F-0D22-A57E89E49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0F986-A426-65AF-C995-011EC4BA7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F924-0F31-F2B4-E6A5-84EBE7C1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D0324-22F6-353A-A06A-05514475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1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97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6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2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79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6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55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9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FDD1-698B-7E56-57C8-92939F0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F3480-8F40-64E8-E9F8-58B45B1D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92856-6720-3695-58FB-FBAD7690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F010C-16A5-B20C-E045-A1870394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E19FE-F3F6-C59A-9EB5-ADDFA496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603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3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6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5EFDE-29E4-3439-3193-B7C16744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D88B2-B165-B4BF-9786-DF7699FB9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F4DC7-4AE3-45BC-6B82-75DA9D1B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1123D-21D6-FA55-8E77-841E1905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91593-28C0-28D5-E857-94E8F909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74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86651-B3FA-F82B-D10F-188FAB08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736F3-6373-2C48-4152-B11DB5670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5B265-7585-D0DA-198D-025291084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80BD7-ABA2-5699-B214-5E01E952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73CF7-DAB4-F87D-564E-3974C0C7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EEDA5-3990-4599-1D0A-3417C7784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4180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8717-2AC6-09F3-A435-DD78E9CB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BFDE9-7B77-6574-C3AE-3C181D325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EC66D-A4C4-47CA-4DAE-6FA578F2F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F4194-266A-9EF6-AD11-3EAF09DCF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E380C-50C3-4109-6491-CA0882184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E0170-29FE-1C05-2449-7ABB4874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28E84-7CF2-B4BF-8784-3920F030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86226D-C3A4-AF9A-8C3E-A249381C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83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FE93-4CD8-CAA3-11E7-3204C84D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16ABF-02AD-FA2A-4F1C-50F267A7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93146-FFB9-F37D-0AD0-4FEE775D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D22AA-29A7-747E-DA8A-8941FEAB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076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51003-3284-BE81-7C1E-F5525A47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4D1EE5-0579-CC7A-F2E2-26799E36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8E8A5-D3C2-3566-C1CD-E10609C6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52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8277-FED6-4FEA-E887-DC27F111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3DDFE-4D28-A762-FC7F-81CDB602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2FFD9-CABE-D401-56A0-F525225DE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B8B3B-4B15-96AC-A54A-818403AC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E6B52-9C3D-6B02-F0B8-E6AF65C0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B9843-D14A-0C46-BBEF-9226F8BD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977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B7A2-4A67-270A-FF5E-7AFFA1C4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DD582-738A-A88E-259E-751575E6C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1048E-F80E-15B1-CC51-F194F20B0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4537F-6B5F-B41C-9CF4-76B44D610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B3F98D-CBAF-458D-80D6-44CD22B50C4A}" type="datetimeFigureOut">
              <a:rPr lang="en-SG" smtClean="0"/>
              <a:t>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06DD9-2CDB-020A-6195-4CE19449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23053-441C-10C3-B662-9287E4BA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50AE6-A0D7-4684-8430-0217D263DBF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243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kids planting a plant&#10;&#10;AI-generated content may be incorrect.">
            <a:extLst>
              <a:ext uri="{FF2B5EF4-FFF2-40B4-BE49-F238E27FC236}">
                <a16:creationId xmlns:a16="http://schemas.microsoft.com/office/drawing/2014/main" id="{86EAECF8-0DCA-CB1F-1855-16B9152BC3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B1C7B7E-1FD3-F02A-71C6-72D80D6FD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D0D257-ECDD-B6B9-0E84-48393B6C8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5B1DCC-ECE9-BD8C-0C48-11A2899C0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5701A0DD-C456-BA8B-A708-5562BF3DDEA4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7A97A6-91F9-64BC-FDF0-359EE1E1A70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914D45-83EB-9C81-AEB7-E6346F77AA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3FCCF9-1F01-4C81-5F0B-E65E9BD3F8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C9A77C-D663-FD00-973B-C030DE68D2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9D85FC-C900-2819-1032-A7D3A835199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21" name="Hình ảnh 31">
            <a:extLst>
              <a:ext uri="{FF2B5EF4-FFF2-40B4-BE49-F238E27FC236}">
                <a16:creationId xmlns:a16="http://schemas.microsoft.com/office/drawing/2014/main" id="{4477917C-473F-E350-E6D8-7328AD50599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4C206A-70B7-12B5-7CD1-183A6B511C9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58A7008-DAAE-8A7D-DD4F-AF0A4B4883A2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EC9E4-494A-CCA4-E13C-F5F65BDA37B6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5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2" name="Hình ảnh 31">
            <a:extLst>
              <a:ext uri="{FF2B5EF4-FFF2-40B4-BE49-F238E27FC236}">
                <a16:creationId xmlns:a16="http://schemas.microsoft.com/office/drawing/2014/main" id="{9FF5ED5F-790D-9031-8A6F-9D4771DAB85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330BB-DD76-23FD-6DA1-979857718C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2A84A9-53F0-EB15-5392-B80C9573578E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E6D8F-2BAE-0F28-9AAA-16EF480504B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3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C9C9F8-07CA-64C9-5590-D816395A5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FC6268-D700-AB15-6BE5-024119EDA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C9F30-CCDE-44FA-E77A-84E4225E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213" y="3429000"/>
            <a:ext cx="15564971" cy="246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6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A8F62-D674-368C-A775-D4D9F9FAC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A607454B-E386-1AE0-00E9-4454B2B53A22}"/>
              </a:ext>
            </a:extLst>
          </p:cNvPr>
          <p:cNvSpPr/>
          <p:nvPr/>
        </p:nvSpPr>
        <p:spPr>
          <a:xfrm>
            <a:off x="305054" y="452844"/>
            <a:ext cx="11417300" cy="5981699"/>
          </a:xfrm>
          <a:custGeom>
            <a:avLst/>
            <a:gdLst>
              <a:gd name="connsiteX0" fmla="*/ 0 w 11417300"/>
              <a:gd name="connsiteY0" fmla="*/ 0 h 5981699"/>
              <a:gd name="connsiteX1" fmla="*/ 11417300 w 11417300"/>
              <a:gd name="connsiteY1" fmla="*/ 0 h 5981699"/>
              <a:gd name="connsiteX2" fmla="*/ 11417300 w 11417300"/>
              <a:gd name="connsiteY2" fmla="*/ 5981699 h 5981699"/>
              <a:gd name="connsiteX3" fmla="*/ 0 w 11417300"/>
              <a:gd name="connsiteY3" fmla="*/ 5981699 h 5981699"/>
              <a:gd name="connsiteX4" fmla="*/ 0 w 11417300"/>
              <a:gd name="connsiteY4" fmla="*/ 0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7300" h="5981699" fill="none" extrusionOk="0">
                <a:moveTo>
                  <a:pt x="0" y="0"/>
                </a:moveTo>
                <a:cubicBezTo>
                  <a:pt x="3365651" y="99923"/>
                  <a:pt x="9948554" y="-132945"/>
                  <a:pt x="11417300" y="0"/>
                </a:cubicBezTo>
                <a:cubicBezTo>
                  <a:pt x="11433195" y="2430961"/>
                  <a:pt x="11287844" y="3465687"/>
                  <a:pt x="11417300" y="5981699"/>
                </a:cubicBezTo>
                <a:cubicBezTo>
                  <a:pt x="5938312" y="6148207"/>
                  <a:pt x="2242743" y="6089048"/>
                  <a:pt x="0" y="5981699"/>
                </a:cubicBezTo>
                <a:cubicBezTo>
                  <a:pt x="168240" y="4058490"/>
                  <a:pt x="37931" y="1347843"/>
                  <a:pt x="0" y="0"/>
                </a:cubicBezTo>
                <a:close/>
              </a:path>
              <a:path w="11417300" h="5981699" stroke="0" extrusionOk="0">
                <a:moveTo>
                  <a:pt x="0" y="0"/>
                </a:moveTo>
                <a:cubicBezTo>
                  <a:pt x="2454610" y="17777"/>
                  <a:pt x="8558449" y="74481"/>
                  <a:pt x="11417300" y="0"/>
                </a:cubicBezTo>
                <a:cubicBezTo>
                  <a:pt x="11441865" y="602244"/>
                  <a:pt x="11454063" y="3403148"/>
                  <a:pt x="11417300" y="5981699"/>
                </a:cubicBezTo>
                <a:cubicBezTo>
                  <a:pt x="6330526" y="6024436"/>
                  <a:pt x="3470444" y="6060188"/>
                  <a:pt x="0" y="5981699"/>
                </a:cubicBezTo>
                <a:cubicBezTo>
                  <a:pt x="122539" y="3659667"/>
                  <a:pt x="166515" y="10453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A2B10-3B96-A221-1181-5A44AF052A57}"/>
              </a:ext>
            </a:extLst>
          </p:cNvPr>
          <p:cNvSpPr txBox="1"/>
          <p:nvPr/>
        </p:nvSpPr>
        <p:spPr>
          <a:xfrm>
            <a:off x="1097376" y="5423416"/>
            <a:ext cx="335037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Cây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lá ngón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6346F-B0B4-C06F-B006-0A9C83E31677}"/>
              </a:ext>
            </a:extLst>
          </p:cNvPr>
          <p:cNvSpPr txBox="1"/>
          <p:nvPr/>
        </p:nvSpPr>
        <p:spPr>
          <a:xfrm>
            <a:off x="7084578" y="5618679"/>
            <a:ext cx="335037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Cây</a:t>
            </a:r>
            <a:r>
              <a:rPr kumimoji="0" lang="vi-VN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trúc đào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D12EA1-06A0-1AB2-53FB-E3402FDFA334}"/>
              </a:ext>
            </a:extLst>
          </p:cNvPr>
          <p:cNvSpPr/>
          <p:nvPr/>
        </p:nvSpPr>
        <p:spPr>
          <a:xfrm>
            <a:off x="2581364" y="205844"/>
            <a:ext cx="5928652" cy="986039"/>
          </a:xfrm>
          <a:custGeom>
            <a:avLst/>
            <a:gdLst>
              <a:gd name="connsiteX0" fmla="*/ 0 w 5928652"/>
              <a:gd name="connsiteY0" fmla="*/ 164343 h 986039"/>
              <a:gd name="connsiteX1" fmla="*/ 164343 w 5928652"/>
              <a:gd name="connsiteY1" fmla="*/ 0 h 986039"/>
              <a:gd name="connsiteX2" fmla="*/ 780339 w 5928652"/>
              <a:gd name="connsiteY2" fmla="*/ 0 h 986039"/>
              <a:gd name="connsiteX3" fmla="*/ 1172337 w 5928652"/>
              <a:gd name="connsiteY3" fmla="*/ 0 h 986039"/>
              <a:gd name="connsiteX4" fmla="*/ 1620334 w 5928652"/>
              <a:gd name="connsiteY4" fmla="*/ 0 h 986039"/>
              <a:gd name="connsiteX5" fmla="*/ 2236330 w 5928652"/>
              <a:gd name="connsiteY5" fmla="*/ 0 h 986039"/>
              <a:gd name="connsiteX6" fmla="*/ 2684328 w 5928652"/>
              <a:gd name="connsiteY6" fmla="*/ 0 h 986039"/>
              <a:gd name="connsiteX7" fmla="*/ 3076325 w 5928652"/>
              <a:gd name="connsiteY7" fmla="*/ 0 h 986039"/>
              <a:gd name="connsiteX8" fmla="*/ 3524323 w 5928652"/>
              <a:gd name="connsiteY8" fmla="*/ 0 h 986039"/>
              <a:gd name="connsiteX9" fmla="*/ 4028320 w 5928652"/>
              <a:gd name="connsiteY9" fmla="*/ 0 h 986039"/>
              <a:gd name="connsiteX10" fmla="*/ 4588316 w 5928652"/>
              <a:gd name="connsiteY10" fmla="*/ 0 h 986039"/>
              <a:gd name="connsiteX11" fmla="*/ 5036313 w 5928652"/>
              <a:gd name="connsiteY11" fmla="*/ 0 h 986039"/>
              <a:gd name="connsiteX12" fmla="*/ 5764309 w 5928652"/>
              <a:gd name="connsiteY12" fmla="*/ 0 h 986039"/>
              <a:gd name="connsiteX13" fmla="*/ 5928652 w 5928652"/>
              <a:gd name="connsiteY13" fmla="*/ 164343 h 986039"/>
              <a:gd name="connsiteX14" fmla="*/ 5928652 w 5928652"/>
              <a:gd name="connsiteY14" fmla="*/ 473299 h 986039"/>
              <a:gd name="connsiteX15" fmla="*/ 5928652 w 5928652"/>
              <a:gd name="connsiteY15" fmla="*/ 821696 h 986039"/>
              <a:gd name="connsiteX16" fmla="*/ 5764309 w 5928652"/>
              <a:gd name="connsiteY16" fmla="*/ 986039 h 986039"/>
              <a:gd name="connsiteX17" fmla="*/ 5260312 w 5928652"/>
              <a:gd name="connsiteY17" fmla="*/ 986039 h 986039"/>
              <a:gd name="connsiteX18" fmla="*/ 4868314 w 5928652"/>
              <a:gd name="connsiteY18" fmla="*/ 986039 h 986039"/>
              <a:gd name="connsiteX19" fmla="*/ 4196319 w 5928652"/>
              <a:gd name="connsiteY19" fmla="*/ 986039 h 986039"/>
              <a:gd name="connsiteX20" fmla="*/ 3636322 w 5928652"/>
              <a:gd name="connsiteY20" fmla="*/ 986039 h 986039"/>
              <a:gd name="connsiteX21" fmla="*/ 2964326 w 5928652"/>
              <a:gd name="connsiteY21" fmla="*/ 986039 h 986039"/>
              <a:gd name="connsiteX22" fmla="*/ 2460329 w 5928652"/>
              <a:gd name="connsiteY22" fmla="*/ 986039 h 986039"/>
              <a:gd name="connsiteX23" fmla="*/ 2012332 w 5928652"/>
              <a:gd name="connsiteY23" fmla="*/ 986039 h 986039"/>
              <a:gd name="connsiteX24" fmla="*/ 1452335 w 5928652"/>
              <a:gd name="connsiteY24" fmla="*/ 986039 h 986039"/>
              <a:gd name="connsiteX25" fmla="*/ 836339 w 5928652"/>
              <a:gd name="connsiteY25" fmla="*/ 986039 h 986039"/>
              <a:gd name="connsiteX26" fmla="*/ 164343 w 5928652"/>
              <a:gd name="connsiteY26" fmla="*/ 986039 h 986039"/>
              <a:gd name="connsiteX27" fmla="*/ 0 w 5928652"/>
              <a:gd name="connsiteY27" fmla="*/ 821696 h 986039"/>
              <a:gd name="connsiteX28" fmla="*/ 0 w 5928652"/>
              <a:gd name="connsiteY28" fmla="*/ 486446 h 986039"/>
              <a:gd name="connsiteX29" fmla="*/ 0 w 5928652"/>
              <a:gd name="connsiteY29" fmla="*/ 164343 h 986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28652" h="986039" fill="none" extrusionOk="0">
                <a:moveTo>
                  <a:pt x="0" y="164343"/>
                </a:moveTo>
                <a:cubicBezTo>
                  <a:pt x="-15243" y="89009"/>
                  <a:pt x="71887" y="3621"/>
                  <a:pt x="164343" y="0"/>
                </a:cubicBezTo>
                <a:cubicBezTo>
                  <a:pt x="347149" y="-73236"/>
                  <a:pt x="486237" y="20695"/>
                  <a:pt x="780339" y="0"/>
                </a:cubicBezTo>
                <a:cubicBezTo>
                  <a:pt x="1074441" y="-20695"/>
                  <a:pt x="1038950" y="40452"/>
                  <a:pt x="1172337" y="0"/>
                </a:cubicBezTo>
                <a:cubicBezTo>
                  <a:pt x="1305724" y="-40452"/>
                  <a:pt x="1438696" y="39346"/>
                  <a:pt x="1620334" y="0"/>
                </a:cubicBezTo>
                <a:cubicBezTo>
                  <a:pt x="1801972" y="-39346"/>
                  <a:pt x="2066154" y="61761"/>
                  <a:pt x="2236330" y="0"/>
                </a:cubicBezTo>
                <a:cubicBezTo>
                  <a:pt x="2406506" y="-61761"/>
                  <a:pt x="2549079" y="27121"/>
                  <a:pt x="2684328" y="0"/>
                </a:cubicBezTo>
                <a:cubicBezTo>
                  <a:pt x="2819577" y="-27121"/>
                  <a:pt x="2889956" y="35604"/>
                  <a:pt x="3076325" y="0"/>
                </a:cubicBezTo>
                <a:cubicBezTo>
                  <a:pt x="3262694" y="-35604"/>
                  <a:pt x="3357868" y="7017"/>
                  <a:pt x="3524323" y="0"/>
                </a:cubicBezTo>
                <a:cubicBezTo>
                  <a:pt x="3690778" y="-7017"/>
                  <a:pt x="3814597" y="11600"/>
                  <a:pt x="4028320" y="0"/>
                </a:cubicBezTo>
                <a:cubicBezTo>
                  <a:pt x="4242043" y="-11600"/>
                  <a:pt x="4385964" y="42695"/>
                  <a:pt x="4588316" y="0"/>
                </a:cubicBezTo>
                <a:cubicBezTo>
                  <a:pt x="4790668" y="-42695"/>
                  <a:pt x="4914113" y="13783"/>
                  <a:pt x="5036313" y="0"/>
                </a:cubicBezTo>
                <a:cubicBezTo>
                  <a:pt x="5158513" y="-13783"/>
                  <a:pt x="5477607" y="51320"/>
                  <a:pt x="5764309" y="0"/>
                </a:cubicBezTo>
                <a:cubicBezTo>
                  <a:pt x="5850530" y="-8114"/>
                  <a:pt x="5926863" y="74410"/>
                  <a:pt x="5928652" y="164343"/>
                </a:cubicBezTo>
                <a:cubicBezTo>
                  <a:pt x="5959857" y="283878"/>
                  <a:pt x="5922081" y="378938"/>
                  <a:pt x="5928652" y="473299"/>
                </a:cubicBezTo>
                <a:cubicBezTo>
                  <a:pt x="5935223" y="567660"/>
                  <a:pt x="5906003" y="682881"/>
                  <a:pt x="5928652" y="821696"/>
                </a:cubicBezTo>
                <a:cubicBezTo>
                  <a:pt x="5951096" y="916308"/>
                  <a:pt x="5835213" y="993305"/>
                  <a:pt x="5764309" y="986039"/>
                </a:cubicBezTo>
                <a:cubicBezTo>
                  <a:pt x="5628780" y="1008621"/>
                  <a:pt x="5482083" y="931382"/>
                  <a:pt x="5260312" y="986039"/>
                </a:cubicBezTo>
                <a:cubicBezTo>
                  <a:pt x="5038541" y="1040696"/>
                  <a:pt x="5048621" y="973847"/>
                  <a:pt x="4868314" y="986039"/>
                </a:cubicBezTo>
                <a:cubicBezTo>
                  <a:pt x="4688007" y="998231"/>
                  <a:pt x="4518829" y="957533"/>
                  <a:pt x="4196319" y="986039"/>
                </a:cubicBezTo>
                <a:cubicBezTo>
                  <a:pt x="3873809" y="1014545"/>
                  <a:pt x="3861139" y="964402"/>
                  <a:pt x="3636322" y="986039"/>
                </a:cubicBezTo>
                <a:cubicBezTo>
                  <a:pt x="3411505" y="1007676"/>
                  <a:pt x="3107046" y="906575"/>
                  <a:pt x="2964326" y="986039"/>
                </a:cubicBezTo>
                <a:cubicBezTo>
                  <a:pt x="2821606" y="1065503"/>
                  <a:pt x="2682847" y="971024"/>
                  <a:pt x="2460329" y="986039"/>
                </a:cubicBezTo>
                <a:cubicBezTo>
                  <a:pt x="2237811" y="1001054"/>
                  <a:pt x="2118464" y="980604"/>
                  <a:pt x="2012332" y="986039"/>
                </a:cubicBezTo>
                <a:cubicBezTo>
                  <a:pt x="1906200" y="991474"/>
                  <a:pt x="1649018" y="923895"/>
                  <a:pt x="1452335" y="986039"/>
                </a:cubicBezTo>
                <a:cubicBezTo>
                  <a:pt x="1255652" y="1048183"/>
                  <a:pt x="1027666" y="974988"/>
                  <a:pt x="836339" y="986039"/>
                </a:cubicBezTo>
                <a:cubicBezTo>
                  <a:pt x="645012" y="997090"/>
                  <a:pt x="494895" y="930342"/>
                  <a:pt x="164343" y="986039"/>
                </a:cubicBezTo>
                <a:cubicBezTo>
                  <a:pt x="72442" y="1003248"/>
                  <a:pt x="-4462" y="908549"/>
                  <a:pt x="0" y="821696"/>
                </a:cubicBezTo>
                <a:cubicBezTo>
                  <a:pt x="-26516" y="708966"/>
                  <a:pt x="40226" y="586225"/>
                  <a:pt x="0" y="486446"/>
                </a:cubicBezTo>
                <a:cubicBezTo>
                  <a:pt x="-40226" y="386667"/>
                  <a:pt x="4242" y="295356"/>
                  <a:pt x="0" y="164343"/>
                </a:cubicBezTo>
                <a:close/>
              </a:path>
              <a:path w="5928652" h="986039" stroke="0" extrusionOk="0">
                <a:moveTo>
                  <a:pt x="0" y="164343"/>
                </a:moveTo>
                <a:cubicBezTo>
                  <a:pt x="-15723" y="63881"/>
                  <a:pt x="54440" y="7183"/>
                  <a:pt x="164343" y="0"/>
                </a:cubicBezTo>
                <a:cubicBezTo>
                  <a:pt x="471386" y="-41564"/>
                  <a:pt x="504273" y="6628"/>
                  <a:pt x="836339" y="0"/>
                </a:cubicBezTo>
                <a:cubicBezTo>
                  <a:pt x="1168405" y="-6628"/>
                  <a:pt x="1152913" y="7335"/>
                  <a:pt x="1340336" y="0"/>
                </a:cubicBezTo>
                <a:cubicBezTo>
                  <a:pt x="1527759" y="-7335"/>
                  <a:pt x="1636540" y="38463"/>
                  <a:pt x="1788333" y="0"/>
                </a:cubicBezTo>
                <a:cubicBezTo>
                  <a:pt x="1940126" y="-38463"/>
                  <a:pt x="2099392" y="24388"/>
                  <a:pt x="2404329" y="0"/>
                </a:cubicBezTo>
                <a:cubicBezTo>
                  <a:pt x="2709266" y="-24388"/>
                  <a:pt x="2675182" y="4504"/>
                  <a:pt x="2908326" y="0"/>
                </a:cubicBezTo>
                <a:cubicBezTo>
                  <a:pt x="3141470" y="-4504"/>
                  <a:pt x="3328331" y="77701"/>
                  <a:pt x="3580322" y="0"/>
                </a:cubicBezTo>
                <a:cubicBezTo>
                  <a:pt x="3832313" y="-77701"/>
                  <a:pt x="3853641" y="49130"/>
                  <a:pt x="4028320" y="0"/>
                </a:cubicBezTo>
                <a:cubicBezTo>
                  <a:pt x="4202999" y="-49130"/>
                  <a:pt x="4551772" y="75879"/>
                  <a:pt x="4700315" y="0"/>
                </a:cubicBezTo>
                <a:cubicBezTo>
                  <a:pt x="4848858" y="-75879"/>
                  <a:pt x="4998105" y="45916"/>
                  <a:pt x="5092313" y="0"/>
                </a:cubicBezTo>
                <a:cubicBezTo>
                  <a:pt x="5186521" y="-45916"/>
                  <a:pt x="5610930" y="50652"/>
                  <a:pt x="5764309" y="0"/>
                </a:cubicBezTo>
                <a:cubicBezTo>
                  <a:pt x="5856963" y="2813"/>
                  <a:pt x="5931232" y="100298"/>
                  <a:pt x="5928652" y="164343"/>
                </a:cubicBezTo>
                <a:cubicBezTo>
                  <a:pt x="5931865" y="302013"/>
                  <a:pt x="5904486" y="408273"/>
                  <a:pt x="5928652" y="473299"/>
                </a:cubicBezTo>
                <a:cubicBezTo>
                  <a:pt x="5952818" y="538325"/>
                  <a:pt x="5891075" y="669618"/>
                  <a:pt x="5928652" y="821696"/>
                </a:cubicBezTo>
                <a:cubicBezTo>
                  <a:pt x="5924352" y="913166"/>
                  <a:pt x="5847824" y="981037"/>
                  <a:pt x="5764309" y="986039"/>
                </a:cubicBezTo>
                <a:cubicBezTo>
                  <a:pt x="5611691" y="1058294"/>
                  <a:pt x="5418456" y="913263"/>
                  <a:pt x="5148313" y="986039"/>
                </a:cubicBezTo>
                <a:cubicBezTo>
                  <a:pt x="4878170" y="1058815"/>
                  <a:pt x="4851649" y="928621"/>
                  <a:pt x="4588316" y="986039"/>
                </a:cubicBezTo>
                <a:cubicBezTo>
                  <a:pt x="4324983" y="1043457"/>
                  <a:pt x="4373033" y="955960"/>
                  <a:pt x="4196319" y="986039"/>
                </a:cubicBezTo>
                <a:cubicBezTo>
                  <a:pt x="4019605" y="1016118"/>
                  <a:pt x="3888169" y="958161"/>
                  <a:pt x="3748321" y="986039"/>
                </a:cubicBezTo>
                <a:cubicBezTo>
                  <a:pt x="3608473" y="1013917"/>
                  <a:pt x="3245904" y="909693"/>
                  <a:pt x="3076325" y="986039"/>
                </a:cubicBezTo>
                <a:cubicBezTo>
                  <a:pt x="2906746" y="1062385"/>
                  <a:pt x="2753175" y="961611"/>
                  <a:pt x="2516329" y="986039"/>
                </a:cubicBezTo>
                <a:cubicBezTo>
                  <a:pt x="2279483" y="1010467"/>
                  <a:pt x="2288621" y="951122"/>
                  <a:pt x="2068331" y="986039"/>
                </a:cubicBezTo>
                <a:cubicBezTo>
                  <a:pt x="1848041" y="1020956"/>
                  <a:pt x="1700518" y="946910"/>
                  <a:pt x="1508335" y="986039"/>
                </a:cubicBezTo>
                <a:cubicBezTo>
                  <a:pt x="1316152" y="1025168"/>
                  <a:pt x="1207118" y="985641"/>
                  <a:pt x="1116337" y="986039"/>
                </a:cubicBezTo>
                <a:cubicBezTo>
                  <a:pt x="1025556" y="986437"/>
                  <a:pt x="866156" y="983726"/>
                  <a:pt x="724340" y="986039"/>
                </a:cubicBezTo>
                <a:cubicBezTo>
                  <a:pt x="582524" y="988352"/>
                  <a:pt x="294078" y="935898"/>
                  <a:pt x="164343" y="986039"/>
                </a:cubicBezTo>
                <a:cubicBezTo>
                  <a:pt x="94980" y="993529"/>
                  <a:pt x="3280" y="923509"/>
                  <a:pt x="0" y="821696"/>
                </a:cubicBezTo>
                <a:cubicBezTo>
                  <a:pt x="-397" y="669635"/>
                  <a:pt x="6810" y="660932"/>
                  <a:pt x="0" y="512740"/>
                </a:cubicBezTo>
                <a:cubicBezTo>
                  <a:pt x="-6810" y="364548"/>
                  <a:pt x="40086" y="304758"/>
                  <a:pt x="0" y="164343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78FBC-93FA-9668-2F43-69F3257F3D4D}"/>
              </a:ext>
            </a:extLst>
          </p:cNvPr>
          <p:cNvSpPr txBox="1"/>
          <p:nvPr/>
        </p:nvSpPr>
        <p:spPr>
          <a:xfrm>
            <a:off x="469646" y="452844"/>
            <a:ext cx="9994936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Những cây có</a:t>
            </a:r>
            <a:r>
              <a:rPr kumimoji="0" lang="vi-VN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độc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15" name="Picture 14" descr="A close-up of a yellow flower&#10;&#10;AI-generated content may be incorrect.">
            <a:extLst>
              <a:ext uri="{FF2B5EF4-FFF2-40B4-BE49-F238E27FC236}">
                <a16:creationId xmlns:a16="http://schemas.microsoft.com/office/drawing/2014/main" id="{24A7194A-0077-BE9D-D94C-9AA590C42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2" y="1671354"/>
            <a:ext cx="4837512" cy="3628134"/>
          </a:xfrm>
          <a:prstGeom prst="rect">
            <a:avLst/>
          </a:prstGeom>
        </p:spPr>
      </p:pic>
      <p:pic>
        <p:nvPicPr>
          <p:cNvPr id="17" name="Picture 16" descr="A group of pink flowers&#10;&#10;AI-generated content may be incorrect.">
            <a:extLst>
              <a:ext uri="{FF2B5EF4-FFF2-40B4-BE49-F238E27FC236}">
                <a16:creationId xmlns:a16="http://schemas.microsoft.com/office/drawing/2014/main" id="{4327659C-E7C0-0862-FF97-FFD41332E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924" y="1631709"/>
            <a:ext cx="5829300" cy="36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3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08B13-D2D8-DBB7-6F00-B0EDAFF0B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6D176C-A3FD-BFC2-F126-DCADFB114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B9A35-ED4C-7CBC-D49E-E2C98D045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96" y="3867912"/>
            <a:ext cx="14227774" cy="22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6">
            <a:extLst>
              <a:ext uri="{FF2B5EF4-FFF2-40B4-BE49-F238E27FC236}">
                <a16:creationId xmlns:a16="http://schemas.microsoft.com/office/drawing/2014/main" id="{B81FBB83-ED5D-0625-BC81-1E8990365279}"/>
              </a:ext>
            </a:extLst>
          </p:cNvPr>
          <p:cNvSpPr/>
          <p:nvPr/>
        </p:nvSpPr>
        <p:spPr>
          <a:xfrm>
            <a:off x="139700" y="740222"/>
            <a:ext cx="11417300" cy="5981699"/>
          </a:xfrm>
          <a:custGeom>
            <a:avLst/>
            <a:gdLst>
              <a:gd name="connsiteX0" fmla="*/ 0 w 11417300"/>
              <a:gd name="connsiteY0" fmla="*/ 0 h 5981699"/>
              <a:gd name="connsiteX1" fmla="*/ 11417300 w 11417300"/>
              <a:gd name="connsiteY1" fmla="*/ 0 h 5981699"/>
              <a:gd name="connsiteX2" fmla="*/ 11417300 w 11417300"/>
              <a:gd name="connsiteY2" fmla="*/ 5981699 h 5981699"/>
              <a:gd name="connsiteX3" fmla="*/ 0 w 11417300"/>
              <a:gd name="connsiteY3" fmla="*/ 5981699 h 5981699"/>
              <a:gd name="connsiteX4" fmla="*/ 0 w 11417300"/>
              <a:gd name="connsiteY4" fmla="*/ 0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7300" h="5981699" fill="none" extrusionOk="0">
                <a:moveTo>
                  <a:pt x="0" y="0"/>
                </a:moveTo>
                <a:cubicBezTo>
                  <a:pt x="3365651" y="99923"/>
                  <a:pt x="9948554" y="-132945"/>
                  <a:pt x="11417300" y="0"/>
                </a:cubicBezTo>
                <a:cubicBezTo>
                  <a:pt x="11433195" y="2430961"/>
                  <a:pt x="11287844" y="3465687"/>
                  <a:pt x="11417300" y="5981699"/>
                </a:cubicBezTo>
                <a:cubicBezTo>
                  <a:pt x="5938312" y="6148207"/>
                  <a:pt x="2242743" y="6089048"/>
                  <a:pt x="0" y="5981699"/>
                </a:cubicBezTo>
                <a:cubicBezTo>
                  <a:pt x="168240" y="4058490"/>
                  <a:pt x="37931" y="1347843"/>
                  <a:pt x="0" y="0"/>
                </a:cubicBezTo>
                <a:close/>
              </a:path>
              <a:path w="11417300" h="5981699" stroke="0" extrusionOk="0">
                <a:moveTo>
                  <a:pt x="0" y="0"/>
                </a:moveTo>
                <a:cubicBezTo>
                  <a:pt x="2454610" y="17777"/>
                  <a:pt x="8558449" y="74481"/>
                  <a:pt x="11417300" y="0"/>
                </a:cubicBezTo>
                <a:cubicBezTo>
                  <a:pt x="11441865" y="602244"/>
                  <a:pt x="11454063" y="3403148"/>
                  <a:pt x="11417300" y="5981699"/>
                </a:cubicBezTo>
                <a:cubicBezTo>
                  <a:pt x="6330526" y="6024436"/>
                  <a:pt x="3470444" y="6060188"/>
                  <a:pt x="0" y="5981699"/>
                </a:cubicBezTo>
                <a:cubicBezTo>
                  <a:pt x="122539" y="3659667"/>
                  <a:pt x="166515" y="10453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A9A155-9411-E231-0900-988B05EE7DE5}"/>
              </a:ext>
            </a:extLst>
          </p:cNvPr>
          <p:cNvSpPr/>
          <p:nvPr/>
        </p:nvSpPr>
        <p:spPr>
          <a:xfrm>
            <a:off x="234950" y="117655"/>
            <a:ext cx="11722100" cy="1245137"/>
          </a:xfrm>
          <a:custGeom>
            <a:avLst/>
            <a:gdLst>
              <a:gd name="connsiteX0" fmla="*/ 0 w 11722100"/>
              <a:gd name="connsiteY0" fmla="*/ 207527 h 1245137"/>
              <a:gd name="connsiteX1" fmla="*/ 207527 w 11722100"/>
              <a:gd name="connsiteY1" fmla="*/ 0 h 1245137"/>
              <a:gd name="connsiteX2" fmla="*/ 915705 w 11722100"/>
              <a:gd name="connsiteY2" fmla="*/ 0 h 1245137"/>
              <a:gd name="connsiteX3" fmla="*/ 1510813 w 11722100"/>
              <a:gd name="connsiteY3" fmla="*/ 0 h 1245137"/>
              <a:gd name="connsiteX4" fmla="*/ 2332061 w 11722100"/>
              <a:gd name="connsiteY4" fmla="*/ 0 h 1245137"/>
              <a:gd name="connsiteX5" fmla="*/ 2814099 w 11722100"/>
              <a:gd name="connsiteY5" fmla="*/ 0 h 1245137"/>
              <a:gd name="connsiteX6" fmla="*/ 3183065 w 11722100"/>
              <a:gd name="connsiteY6" fmla="*/ 0 h 1245137"/>
              <a:gd name="connsiteX7" fmla="*/ 3778173 w 11722100"/>
              <a:gd name="connsiteY7" fmla="*/ 0 h 1245137"/>
              <a:gd name="connsiteX8" fmla="*/ 4486351 w 11722100"/>
              <a:gd name="connsiteY8" fmla="*/ 0 h 1245137"/>
              <a:gd name="connsiteX9" fmla="*/ 5307600 w 11722100"/>
              <a:gd name="connsiteY9" fmla="*/ 0 h 1245137"/>
              <a:gd name="connsiteX10" fmla="*/ 6015778 w 11722100"/>
              <a:gd name="connsiteY10" fmla="*/ 0 h 1245137"/>
              <a:gd name="connsiteX11" fmla="*/ 6837027 w 11722100"/>
              <a:gd name="connsiteY11" fmla="*/ 0 h 1245137"/>
              <a:gd name="connsiteX12" fmla="*/ 7545205 w 11722100"/>
              <a:gd name="connsiteY12" fmla="*/ 0 h 1245137"/>
              <a:gd name="connsiteX13" fmla="*/ 7914172 w 11722100"/>
              <a:gd name="connsiteY13" fmla="*/ 0 h 1245137"/>
              <a:gd name="connsiteX14" fmla="*/ 8622350 w 11722100"/>
              <a:gd name="connsiteY14" fmla="*/ 0 h 1245137"/>
              <a:gd name="connsiteX15" fmla="*/ 9104387 w 11722100"/>
              <a:gd name="connsiteY15" fmla="*/ 0 h 1245137"/>
              <a:gd name="connsiteX16" fmla="*/ 9473354 w 11722100"/>
              <a:gd name="connsiteY16" fmla="*/ 0 h 1245137"/>
              <a:gd name="connsiteX17" fmla="*/ 9729250 w 11722100"/>
              <a:gd name="connsiteY17" fmla="*/ 0 h 1245137"/>
              <a:gd name="connsiteX18" fmla="*/ 10098217 w 11722100"/>
              <a:gd name="connsiteY18" fmla="*/ 0 h 1245137"/>
              <a:gd name="connsiteX19" fmla="*/ 10467183 w 11722100"/>
              <a:gd name="connsiteY19" fmla="*/ 0 h 1245137"/>
              <a:gd name="connsiteX20" fmla="*/ 11514573 w 11722100"/>
              <a:gd name="connsiteY20" fmla="*/ 0 h 1245137"/>
              <a:gd name="connsiteX21" fmla="*/ 11722100 w 11722100"/>
              <a:gd name="connsiteY21" fmla="*/ 207527 h 1245137"/>
              <a:gd name="connsiteX22" fmla="*/ 11722100 w 11722100"/>
              <a:gd name="connsiteY22" fmla="*/ 597666 h 1245137"/>
              <a:gd name="connsiteX23" fmla="*/ 11722100 w 11722100"/>
              <a:gd name="connsiteY23" fmla="*/ 1037610 h 1245137"/>
              <a:gd name="connsiteX24" fmla="*/ 11514573 w 11722100"/>
              <a:gd name="connsiteY24" fmla="*/ 1245137 h 1245137"/>
              <a:gd name="connsiteX25" fmla="*/ 10919465 w 11722100"/>
              <a:gd name="connsiteY25" fmla="*/ 1245137 h 1245137"/>
              <a:gd name="connsiteX26" fmla="*/ 10098217 w 11722100"/>
              <a:gd name="connsiteY26" fmla="*/ 1245137 h 1245137"/>
              <a:gd name="connsiteX27" fmla="*/ 9842320 w 11722100"/>
              <a:gd name="connsiteY27" fmla="*/ 1245137 h 1245137"/>
              <a:gd name="connsiteX28" fmla="*/ 9021072 w 11722100"/>
              <a:gd name="connsiteY28" fmla="*/ 1245137 h 1245137"/>
              <a:gd name="connsiteX29" fmla="*/ 8199823 w 11722100"/>
              <a:gd name="connsiteY29" fmla="*/ 1245137 h 1245137"/>
              <a:gd name="connsiteX30" fmla="*/ 7943927 w 11722100"/>
              <a:gd name="connsiteY30" fmla="*/ 1245137 h 1245137"/>
              <a:gd name="connsiteX31" fmla="*/ 7348819 w 11722100"/>
              <a:gd name="connsiteY31" fmla="*/ 1245137 h 1245137"/>
              <a:gd name="connsiteX32" fmla="*/ 6866782 w 11722100"/>
              <a:gd name="connsiteY32" fmla="*/ 1245137 h 1245137"/>
              <a:gd name="connsiteX33" fmla="*/ 6384745 w 11722100"/>
              <a:gd name="connsiteY33" fmla="*/ 1245137 h 1245137"/>
              <a:gd name="connsiteX34" fmla="*/ 5902708 w 11722100"/>
              <a:gd name="connsiteY34" fmla="*/ 1245137 h 1245137"/>
              <a:gd name="connsiteX35" fmla="*/ 5646811 w 11722100"/>
              <a:gd name="connsiteY35" fmla="*/ 1245137 h 1245137"/>
              <a:gd name="connsiteX36" fmla="*/ 4825563 w 11722100"/>
              <a:gd name="connsiteY36" fmla="*/ 1245137 h 1245137"/>
              <a:gd name="connsiteX37" fmla="*/ 4004314 w 11722100"/>
              <a:gd name="connsiteY37" fmla="*/ 1245137 h 1245137"/>
              <a:gd name="connsiteX38" fmla="*/ 3748418 w 11722100"/>
              <a:gd name="connsiteY38" fmla="*/ 1245137 h 1245137"/>
              <a:gd name="connsiteX39" fmla="*/ 3379451 w 11722100"/>
              <a:gd name="connsiteY39" fmla="*/ 1245137 h 1245137"/>
              <a:gd name="connsiteX40" fmla="*/ 2784343 w 11722100"/>
              <a:gd name="connsiteY40" fmla="*/ 1245137 h 1245137"/>
              <a:gd name="connsiteX41" fmla="*/ 2076165 w 11722100"/>
              <a:gd name="connsiteY41" fmla="*/ 1245137 h 1245137"/>
              <a:gd name="connsiteX42" fmla="*/ 1594128 w 11722100"/>
              <a:gd name="connsiteY42" fmla="*/ 1245137 h 1245137"/>
              <a:gd name="connsiteX43" fmla="*/ 1225161 w 11722100"/>
              <a:gd name="connsiteY43" fmla="*/ 1245137 h 1245137"/>
              <a:gd name="connsiteX44" fmla="*/ 856194 w 11722100"/>
              <a:gd name="connsiteY44" fmla="*/ 1245137 h 1245137"/>
              <a:gd name="connsiteX45" fmla="*/ 207527 w 11722100"/>
              <a:gd name="connsiteY45" fmla="*/ 1245137 h 1245137"/>
              <a:gd name="connsiteX46" fmla="*/ 0 w 11722100"/>
              <a:gd name="connsiteY46" fmla="*/ 1037610 h 1245137"/>
              <a:gd name="connsiteX47" fmla="*/ 0 w 11722100"/>
              <a:gd name="connsiteY47" fmla="*/ 647471 h 1245137"/>
              <a:gd name="connsiteX48" fmla="*/ 0 w 11722100"/>
              <a:gd name="connsiteY48" fmla="*/ 207527 h 124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22100" h="1245137" fill="none" extrusionOk="0">
                <a:moveTo>
                  <a:pt x="0" y="207527"/>
                </a:moveTo>
                <a:cubicBezTo>
                  <a:pt x="1445" y="78305"/>
                  <a:pt x="95035" y="-6273"/>
                  <a:pt x="207527" y="0"/>
                </a:cubicBezTo>
                <a:cubicBezTo>
                  <a:pt x="511672" y="-81160"/>
                  <a:pt x="674226" y="27227"/>
                  <a:pt x="915705" y="0"/>
                </a:cubicBezTo>
                <a:cubicBezTo>
                  <a:pt x="1157184" y="-27227"/>
                  <a:pt x="1237739" y="33981"/>
                  <a:pt x="1510813" y="0"/>
                </a:cubicBezTo>
                <a:cubicBezTo>
                  <a:pt x="1783887" y="-33981"/>
                  <a:pt x="1960863" y="91274"/>
                  <a:pt x="2332061" y="0"/>
                </a:cubicBezTo>
                <a:cubicBezTo>
                  <a:pt x="2703259" y="-91274"/>
                  <a:pt x="2678849" y="47896"/>
                  <a:pt x="2814099" y="0"/>
                </a:cubicBezTo>
                <a:cubicBezTo>
                  <a:pt x="2949349" y="-47896"/>
                  <a:pt x="3007734" y="10256"/>
                  <a:pt x="3183065" y="0"/>
                </a:cubicBezTo>
                <a:cubicBezTo>
                  <a:pt x="3358396" y="-10256"/>
                  <a:pt x="3487313" y="58226"/>
                  <a:pt x="3778173" y="0"/>
                </a:cubicBezTo>
                <a:cubicBezTo>
                  <a:pt x="4069033" y="-58226"/>
                  <a:pt x="4156756" y="6373"/>
                  <a:pt x="4486351" y="0"/>
                </a:cubicBezTo>
                <a:cubicBezTo>
                  <a:pt x="4815946" y="-6373"/>
                  <a:pt x="5108470" y="85432"/>
                  <a:pt x="5307600" y="0"/>
                </a:cubicBezTo>
                <a:cubicBezTo>
                  <a:pt x="5506730" y="-85432"/>
                  <a:pt x="5833034" y="13855"/>
                  <a:pt x="6015778" y="0"/>
                </a:cubicBezTo>
                <a:cubicBezTo>
                  <a:pt x="6198522" y="-13855"/>
                  <a:pt x="6453569" y="51759"/>
                  <a:pt x="6837027" y="0"/>
                </a:cubicBezTo>
                <a:cubicBezTo>
                  <a:pt x="7220485" y="-51759"/>
                  <a:pt x="7258322" y="18716"/>
                  <a:pt x="7545205" y="0"/>
                </a:cubicBezTo>
                <a:cubicBezTo>
                  <a:pt x="7832088" y="-18716"/>
                  <a:pt x="7786409" y="5565"/>
                  <a:pt x="7914172" y="0"/>
                </a:cubicBezTo>
                <a:cubicBezTo>
                  <a:pt x="8041935" y="-5565"/>
                  <a:pt x="8345476" y="11384"/>
                  <a:pt x="8622350" y="0"/>
                </a:cubicBezTo>
                <a:cubicBezTo>
                  <a:pt x="8899224" y="-11384"/>
                  <a:pt x="8870212" y="47832"/>
                  <a:pt x="9104387" y="0"/>
                </a:cubicBezTo>
                <a:cubicBezTo>
                  <a:pt x="9338562" y="-47832"/>
                  <a:pt x="9314160" y="25886"/>
                  <a:pt x="9473354" y="0"/>
                </a:cubicBezTo>
                <a:cubicBezTo>
                  <a:pt x="9632548" y="-25886"/>
                  <a:pt x="9658547" y="28781"/>
                  <a:pt x="9729250" y="0"/>
                </a:cubicBezTo>
                <a:cubicBezTo>
                  <a:pt x="9799953" y="-28781"/>
                  <a:pt x="9997891" y="14334"/>
                  <a:pt x="10098217" y="0"/>
                </a:cubicBezTo>
                <a:cubicBezTo>
                  <a:pt x="10198543" y="-14334"/>
                  <a:pt x="10286350" y="24027"/>
                  <a:pt x="10467183" y="0"/>
                </a:cubicBezTo>
                <a:cubicBezTo>
                  <a:pt x="10648016" y="-24027"/>
                  <a:pt x="11213586" y="81884"/>
                  <a:pt x="11514573" y="0"/>
                </a:cubicBezTo>
                <a:cubicBezTo>
                  <a:pt x="11620220" y="-14422"/>
                  <a:pt x="11704999" y="91773"/>
                  <a:pt x="11722100" y="207527"/>
                </a:cubicBezTo>
                <a:cubicBezTo>
                  <a:pt x="11752291" y="364675"/>
                  <a:pt x="11687284" y="496365"/>
                  <a:pt x="11722100" y="597666"/>
                </a:cubicBezTo>
                <a:cubicBezTo>
                  <a:pt x="11756916" y="698967"/>
                  <a:pt x="11717820" y="889739"/>
                  <a:pt x="11722100" y="1037610"/>
                </a:cubicBezTo>
                <a:cubicBezTo>
                  <a:pt x="11742678" y="1144739"/>
                  <a:pt x="11630275" y="1247538"/>
                  <a:pt x="11514573" y="1245137"/>
                </a:cubicBezTo>
                <a:cubicBezTo>
                  <a:pt x="11361319" y="1281206"/>
                  <a:pt x="11096164" y="1235691"/>
                  <a:pt x="10919465" y="1245137"/>
                </a:cubicBezTo>
                <a:cubicBezTo>
                  <a:pt x="10742766" y="1254583"/>
                  <a:pt x="10465657" y="1202442"/>
                  <a:pt x="10098217" y="1245137"/>
                </a:cubicBezTo>
                <a:cubicBezTo>
                  <a:pt x="9730777" y="1287832"/>
                  <a:pt x="9939955" y="1225874"/>
                  <a:pt x="9842320" y="1245137"/>
                </a:cubicBezTo>
                <a:cubicBezTo>
                  <a:pt x="9744685" y="1264400"/>
                  <a:pt x="9212956" y="1172746"/>
                  <a:pt x="9021072" y="1245137"/>
                </a:cubicBezTo>
                <a:cubicBezTo>
                  <a:pt x="8829188" y="1317528"/>
                  <a:pt x="8393650" y="1178421"/>
                  <a:pt x="8199823" y="1245137"/>
                </a:cubicBezTo>
                <a:cubicBezTo>
                  <a:pt x="8005996" y="1311853"/>
                  <a:pt x="8012675" y="1216195"/>
                  <a:pt x="7943927" y="1245137"/>
                </a:cubicBezTo>
                <a:cubicBezTo>
                  <a:pt x="7875179" y="1274079"/>
                  <a:pt x="7482274" y="1234449"/>
                  <a:pt x="7348819" y="1245137"/>
                </a:cubicBezTo>
                <a:cubicBezTo>
                  <a:pt x="7215364" y="1255825"/>
                  <a:pt x="7081421" y="1230465"/>
                  <a:pt x="6866782" y="1245137"/>
                </a:cubicBezTo>
                <a:cubicBezTo>
                  <a:pt x="6652143" y="1259809"/>
                  <a:pt x="6532098" y="1189297"/>
                  <a:pt x="6384745" y="1245137"/>
                </a:cubicBezTo>
                <a:cubicBezTo>
                  <a:pt x="6237392" y="1300977"/>
                  <a:pt x="6097819" y="1242250"/>
                  <a:pt x="5902708" y="1245137"/>
                </a:cubicBezTo>
                <a:cubicBezTo>
                  <a:pt x="5707597" y="1248024"/>
                  <a:pt x="5745599" y="1220836"/>
                  <a:pt x="5646811" y="1245137"/>
                </a:cubicBezTo>
                <a:cubicBezTo>
                  <a:pt x="5548023" y="1269438"/>
                  <a:pt x="4993452" y="1206125"/>
                  <a:pt x="4825563" y="1245137"/>
                </a:cubicBezTo>
                <a:cubicBezTo>
                  <a:pt x="4657674" y="1284149"/>
                  <a:pt x="4397811" y="1172316"/>
                  <a:pt x="4004314" y="1245137"/>
                </a:cubicBezTo>
                <a:cubicBezTo>
                  <a:pt x="3610817" y="1317958"/>
                  <a:pt x="3837583" y="1240628"/>
                  <a:pt x="3748418" y="1245137"/>
                </a:cubicBezTo>
                <a:cubicBezTo>
                  <a:pt x="3659253" y="1249646"/>
                  <a:pt x="3559346" y="1225566"/>
                  <a:pt x="3379451" y="1245137"/>
                </a:cubicBezTo>
                <a:cubicBezTo>
                  <a:pt x="3199556" y="1264708"/>
                  <a:pt x="3074665" y="1194430"/>
                  <a:pt x="2784343" y="1245137"/>
                </a:cubicBezTo>
                <a:cubicBezTo>
                  <a:pt x="2494021" y="1295844"/>
                  <a:pt x="2303700" y="1233903"/>
                  <a:pt x="2076165" y="1245137"/>
                </a:cubicBezTo>
                <a:cubicBezTo>
                  <a:pt x="1848630" y="1256371"/>
                  <a:pt x="1780023" y="1196085"/>
                  <a:pt x="1594128" y="1245137"/>
                </a:cubicBezTo>
                <a:cubicBezTo>
                  <a:pt x="1408233" y="1294189"/>
                  <a:pt x="1343009" y="1241105"/>
                  <a:pt x="1225161" y="1245137"/>
                </a:cubicBezTo>
                <a:cubicBezTo>
                  <a:pt x="1107313" y="1249169"/>
                  <a:pt x="1012956" y="1203279"/>
                  <a:pt x="856194" y="1245137"/>
                </a:cubicBezTo>
                <a:cubicBezTo>
                  <a:pt x="699432" y="1286995"/>
                  <a:pt x="375369" y="1227537"/>
                  <a:pt x="207527" y="1245137"/>
                </a:cubicBezTo>
                <a:cubicBezTo>
                  <a:pt x="90062" y="1266162"/>
                  <a:pt x="23115" y="1171446"/>
                  <a:pt x="0" y="1037610"/>
                </a:cubicBezTo>
                <a:cubicBezTo>
                  <a:pt x="-1127" y="847873"/>
                  <a:pt x="30386" y="770286"/>
                  <a:pt x="0" y="647471"/>
                </a:cubicBezTo>
                <a:cubicBezTo>
                  <a:pt x="-30386" y="524656"/>
                  <a:pt x="48431" y="347497"/>
                  <a:pt x="0" y="207527"/>
                </a:cubicBezTo>
                <a:close/>
              </a:path>
              <a:path w="11722100" h="1245137" stroke="0" extrusionOk="0">
                <a:moveTo>
                  <a:pt x="0" y="207527"/>
                </a:moveTo>
                <a:cubicBezTo>
                  <a:pt x="-19268" y="81028"/>
                  <a:pt x="87210" y="2141"/>
                  <a:pt x="207527" y="0"/>
                </a:cubicBezTo>
                <a:cubicBezTo>
                  <a:pt x="617323" y="-36559"/>
                  <a:pt x="681819" y="76976"/>
                  <a:pt x="1028776" y="0"/>
                </a:cubicBezTo>
                <a:cubicBezTo>
                  <a:pt x="1375733" y="-76976"/>
                  <a:pt x="1316556" y="38405"/>
                  <a:pt x="1510813" y="0"/>
                </a:cubicBezTo>
                <a:cubicBezTo>
                  <a:pt x="1705070" y="-38405"/>
                  <a:pt x="1758764" y="37780"/>
                  <a:pt x="1879780" y="0"/>
                </a:cubicBezTo>
                <a:cubicBezTo>
                  <a:pt x="2000796" y="-37780"/>
                  <a:pt x="2294676" y="20998"/>
                  <a:pt x="2587958" y="0"/>
                </a:cubicBezTo>
                <a:cubicBezTo>
                  <a:pt x="2881240" y="-20998"/>
                  <a:pt x="2856815" y="8102"/>
                  <a:pt x="3069995" y="0"/>
                </a:cubicBezTo>
                <a:cubicBezTo>
                  <a:pt x="3283175" y="-8102"/>
                  <a:pt x="3501567" y="85676"/>
                  <a:pt x="3891244" y="0"/>
                </a:cubicBezTo>
                <a:cubicBezTo>
                  <a:pt x="4280921" y="-85676"/>
                  <a:pt x="4161849" y="36654"/>
                  <a:pt x="4260210" y="0"/>
                </a:cubicBezTo>
                <a:cubicBezTo>
                  <a:pt x="4358571" y="-36654"/>
                  <a:pt x="4847834" y="22904"/>
                  <a:pt x="5081459" y="0"/>
                </a:cubicBezTo>
                <a:cubicBezTo>
                  <a:pt x="5315084" y="-22904"/>
                  <a:pt x="5264185" y="15585"/>
                  <a:pt x="5337355" y="0"/>
                </a:cubicBezTo>
                <a:cubicBezTo>
                  <a:pt x="5410525" y="-15585"/>
                  <a:pt x="5797531" y="50427"/>
                  <a:pt x="5932463" y="0"/>
                </a:cubicBezTo>
                <a:cubicBezTo>
                  <a:pt x="6067395" y="-50427"/>
                  <a:pt x="6281027" y="67503"/>
                  <a:pt x="6527571" y="0"/>
                </a:cubicBezTo>
                <a:cubicBezTo>
                  <a:pt x="6774115" y="-67503"/>
                  <a:pt x="6901373" y="37205"/>
                  <a:pt x="7009608" y="0"/>
                </a:cubicBezTo>
                <a:cubicBezTo>
                  <a:pt x="7117843" y="-37205"/>
                  <a:pt x="7482666" y="77081"/>
                  <a:pt x="7830856" y="0"/>
                </a:cubicBezTo>
                <a:cubicBezTo>
                  <a:pt x="8179046" y="-77081"/>
                  <a:pt x="8343702" y="15177"/>
                  <a:pt x="8652105" y="0"/>
                </a:cubicBezTo>
                <a:cubicBezTo>
                  <a:pt x="8960508" y="-15177"/>
                  <a:pt x="8852339" y="10930"/>
                  <a:pt x="9021072" y="0"/>
                </a:cubicBezTo>
                <a:cubicBezTo>
                  <a:pt x="9189805" y="-10930"/>
                  <a:pt x="9399894" y="55684"/>
                  <a:pt x="9616179" y="0"/>
                </a:cubicBezTo>
                <a:cubicBezTo>
                  <a:pt x="9832464" y="-55684"/>
                  <a:pt x="10117938" y="56131"/>
                  <a:pt x="10437428" y="0"/>
                </a:cubicBezTo>
                <a:cubicBezTo>
                  <a:pt x="10756918" y="-56131"/>
                  <a:pt x="11219136" y="7570"/>
                  <a:pt x="11514573" y="0"/>
                </a:cubicBezTo>
                <a:cubicBezTo>
                  <a:pt x="11623054" y="10966"/>
                  <a:pt x="11737693" y="104500"/>
                  <a:pt x="11722100" y="207527"/>
                </a:cubicBezTo>
                <a:cubicBezTo>
                  <a:pt x="11758066" y="304059"/>
                  <a:pt x="11679266" y="467545"/>
                  <a:pt x="11722100" y="605967"/>
                </a:cubicBezTo>
                <a:cubicBezTo>
                  <a:pt x="11764934" y="744389"/>
                  <a:pt x="11676504" y="851256"/>
                  <a:pt x="11722100" y="1037610"/>
                </a:cubicBezTo>
                <a:cubicBezTo>
                  <a:pt x="11723264" y="1154530"/>
                  <a:pt x="11625153" y="1247264"/>
                  <a:pt x="11514573" y="1245137"/>
                </a:cubicBezTo>
                <a:cubicBezTo>
                  <a:pt x="11309603" y="1263471"/>
                  <a:pt x="10948103" y="1197099"/>
                  <a:pt x="10806395" y="1245137"/>
                </a:cubicBezTo>
                <a:cubicBezTo>
                  <a:pt x="10664687" y="1293175"/>
                  <a:pt x="10631372" y="1241194"/>
                  <a:pt x="10550499" y="1245137"/>
                </a:cubicBezTo>
                <a:cubicBezTo>
                  <a:pt x="10469626" y="1249080"/>
                  <a:pt x="10119649" y="1227957"/>
                  <a:pt x="9955391" y="1245137"/>
                </a:cubicBezTo>
                <a:cubicBezTo>
                  <a:pt x="9791133" y="1262317"/>
                  <a:pt x="9684816" y="1235518"/>
                  <a:pt x="9586424" y="1245137"/>
                </a:cubicBezTo>
                <a:cubicBezTo>
                  <a:pt x="9488032" y="1254756"/>
                  <a:pt x="9051696" y="1222887"/>
                  <a:pt x="8878246" y="1245137"/>
                </a:cubicBezTo>
                <a:cubicBezTo>
                  <a:pt x="8704796" y="1267387"/>
                  <a:pt x="8637667" y="1239739"/>
                  <a:pt x="8509279" y="1245137"/>
                </a:cubicBezTo>
                <a:cubicBezTo>
                  <a:pt x="8380891" y="1250535"/>
                  <a:pt x="8050069" y="1198429"/>
                  <a:pt x="7801101" y="1245137"/>
                </a:cubicBezTo>
                <a:cubicBezTo>
                  <a:pt x="7552133" y="1291845"/>
                  <a:pt x="7630169" y="1243245"/>
                  <a:pt x="7545205" y="1245137"/>
                </a:cubicBezTo>
                <a:cubicBezTo>
                  <a:pt x="7460241" y="1247029"/>
                  <a:pt x="7074004" y="1236662"/>
                  <a:pt x="6837027" y="1245137"/>
                </a:cubicBezTo>
                <a:cubicBezTo>
                  <a:pt x="6600050" y="1253612"/>
                  <a:pt x="6554675" y="1227654"/>
                  <a:pt x="6468060" y="1245137"/>
                </a:cubicBezTo>
                <a:cubicBezTo>
                  <a:pt x="6381445" y="1262620"/>
                  <a:pt x="6295533" y="1216709"/>
                  <a:pt x="6212164" y="1245137"/>
                </a:cubicBezTo>
                <a:cubicBezTo>
                  <a:pt x="6128795" y="1273565"/>
                  <a:pt x="5981378" y="1226328"/>
                  <a:pt x="5843197" y="1245137"/>
                </a:cubicBezTo>
                <a:cubicBezTo>
                  <a:pt x="5705016" y="1263946"/>
                  <a:pt x="5431295" y="1240421"/>
                  <a:pt x="5135019" y="1245137"/>
                </a:cubicBezTo>
                <a:cubicBezTo>
                  <a:pt x="4838743" y="1249853"/>
                  <a:pt x="4864807" y="1229992"/>
                  <a:pt x="4766052" y="1245137"/>
                </a:cubicBezTo>
                <a:cubicBezTo>
                  <a:pt x="4667297" y="1260282"/>
                  <a:pt x="4594655" y="1230367"/>
                  <a:pt x="4510156" y="1245137"/>
                </a:cubicBezTo>
                <a:cubicBezTo>
                  <a:pt x="4425657" y="1259907"/>
                  <a:pt x="4315390" y="1221687"/>
                  <a:pt x="4141189" y="1245137"/>
                </a:cubicBezTo>
                <a:cubicBezTo>
                  <a:pt x="3966988" y="1268587"/>
                  <a:pt x="3881189" y="1195477"/>
                  <a:pt x="3659152" y="1245137"/>
                </a:cubicBezTo>
                <a:cubicBezTo>
                  <a:pt x="3437115" y="1294797"/>
                  <a:pt x="3271396" y="1192214"/>
                  <a:pt x="3064044" y="1245137"/>
                </a:cubicBezTo>
                <a:cubicBezTo>
                  <a:pt x="2856692" y="1298060"/>
                  <a:pt x="2808445" y="1237718"/>
                  <a:pt x="2695077" y="1245137"/>
                </a:cubicBezTo>
                <a:cubicBezTo>
                  <a:pt x="2581709" y="1252556"/>
                  <a:pt x="2210428" y="1192505"/>
                  <a:pt x="1873829" y="1245137"/>
                </a:cubicBezTo>
                <a:cubicBezTo>
                  <a:pt x="1537230" y="1297769"/>
                  <a:pt x="1517303" y="1242007"/>
                  <a:pt x="1278721" y="1245137"/>
                </a:cubicBezTo>
                <a:cubicBezTo>
                  <a:pt x="1040139" y="1248267"/>
                  <a:pt x="427418" y="1190126"/>
                  <a:pt x="207527" y="1245137"/>
                </a:cubicBezTo>
                <a:cubicBezTo>
                  <a:pt x="87348" y="1238770"/>
                  <a:pt x="6816" y="1144849"/>
                  <a:pt x="0" y="1037610"/>
                </a:cubicBezTo>
                <a:cubicBezTo>
                  <a:pt x="-6215" y="863984"/>
                  <a:pt x="38679" y="719006"/>
                  <a:pt x="0" y="605967"/>
                </a:cubicBezTo>
                <a:cubicBezTo>
                  <a:pt x="-38679" y="492928"/>
                  <a:pt x="4780" y="365104"/>
                  <a:pt x="0" y="207527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F1FBE-E5FC-FDC9-6DD8-C1344FD02126}"/>
              </a:ext>
            </a:extLst>
          </p:cNvPr>
          <p:cNvSpPr txBox="1"/>
          <p:nvPr/>
        </p:nvSpPr>
        <p:spPr>
          <a:xfrm>
            <a:off x="469900" y="432446"/>
            <a:ext cx="117221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Cùng nói về việc chăm sóc và bảo vệ cây.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7" name="Picture 6" descr="A cartoon of a child with a plant&#10;&#10;AI-generated content may be incorrect.">
            <a:extLst>
              <a:ext uri="{FF2B5EF4-FFF2-40B4-BE49-F238E27FC236}">
                <a16:creationId xmlns:a16="http://schemas.microsoft.com/office/drawing/2014/main" id="{52515E72-94DD-E760-EEC6-B4878E7B8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499478"/>
            <a:ext cx="7861300" cy="52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1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46904-D521-3736-B0C1-559516E7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4B7498-251D-EDD0-74CA-BB109DC10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5443704-C4A3-8A04-98D1-395431C9FB47}"/>
              </a:ext>
            </a:extLst>
          </p:cNvPr>
          <p:cNvSpPr/>
          <p:nvPr/>
        </p:nvSpPr>
        <p:spPr>
          <a:xfrm>
            <a:off x="336550" y="1638301"/>
            <a:ext cx="11722100" cy="4229100"/>
          </a:xfrm>
          <a:custGeom>
            <a:avLst/>
            <a:gdLst>
              <a:gd name="connsiteX0" fmla="*/ 0 w 11722100"/>
              <a:gd name="connsiteY0" fmla="*/ 704864 h 4229100"/>
              <a:gd name="connsiteX1" fmla="*/ 704864 w 11722100"/>
              <a:gd name="connsiteY1" fmla="*/ 0 h 4229100"/>
              <a:gd name="connsiteX2" fmla="*/ 1277774 w 11722100"/>
              <a:gd name="connsiteY2" fmla="*/ 0 h 4229100"/>
              <a:gd name="connsiteX3" fmla="*/ 1850683 w 11722100"/>
              <a:gd name="connsiteY3" fmla="*/ 0 h 4229100"/>
              <a:gd name="connsiteX4" fmla="*/ 2526716 w 11722100"/>
              <a:gd name="connsiteY4" fmla="*/ 0 h 4229100"/>
              <a:gd name="connsiteX5" fmla="*/ 3305873 w 11722100"/>
              <a:gd name="connsiteY5" fmla="*/ 0 h 4229100"/>
              <a:gd name="connsiteX6" fmla="*/ 3981907 w 11722100"/>
              <a:gd name="connsiteY6" fmla="*/ 0 h 4229100"/>
              <a:gd name="connsiteX7" fmla="*/ 4761064 w 11722100"/>
              <a:gd name="connsiteY7" fmla="*/ 0 h 4229100"/>
              <a:gd name="connsiteX8" fmla="*/ 5437097 w 11722100"/>
              <a:gd name="connsiteY8" fmla="*/ 0 h 4229100"/>
              <a:gd name="connsiteX9" fmla="*/ 5803759 w 11722100"/>
              <a:gd name="connsiteY9" fmla="*/ 0 h 4229100"/>
              <a:gd name="connsiteX10" fmla="*/ 6479792 w 11722100"/>
              <a:gd name="connsiteY10" fmla="*/ 0 h 4229100"/>
              <a:gd name="connsiteX11" fmla="*/ 6949578 w 11722100"/>
              <a:gd name="connsiteY11" fmla="*/ 0 h 4229100"/>
              <a:gd name="connsiteX12" fmla="*/ 7316240 w 11722100"/>
              <a:gd name="connsiteY12" fmla="*/ 0 h 4229100"/>
              <a:gd name="connsiteX13" fmla="*/ 7579779 w 11722100"/>
              <a:gd name="connsiteY13" fmla="*/ 0 h 4229100"/>
              <a:gd name="connsiteX14" fmla="*/ 7946441 w 11722100"/>
              <a:gd name="connsiteY14" fmla="*/ 0 h 4229100"/>
              <a:gd name="connsiteX15" fmla="*/ 8313103 w 11722100"/>
              <a:gd name="connsiteY15" fmla="*/ 0 h 4229100"/>
              <a:gd name="connsiteX16" fmla="*/ 8886012 w 11722100"/>
              <a:gd name="connsiteY16" fmla="*/ 0 h 4229100"/>
              <a:gd name="connsiteX17" fmla="*/ 9458922 w 11722100"/>
              <a:gd name="connsiteY17" fmla="*/ 0 h 4229100"/>
              <a:gd name="connsiteX18" fmla="*/ 9928708 w 11722100"/>
              <a:gd name="connsiteY18" fmla="*/ 0 h 4229100"/>
              <a:gd name="connsiteX19" fmla="*/ 11017236 w 11722100"/>
              <a:gd name="connsiteY19" fmla="*/ 0 h 4229100"/>
              <a:gd name="connsiteX20" fmla="*/ 11722100 w 11722100"/>
              <a:gd name="connsiteY20" fmla="*/ 704864 h 4229100"/>
              <a:gd name="connsiteX21" fmla="*/ 11722100 w 11722100"/>
              <a:gd name="connsiteY21" fmla="*/ 1184157 h 4229100"/>
              <a:gd name="connsiteX22" fmla="*/ 11722100 w 11722100"/>
              <a:gd name="connsiteY22" fmla="*/ 1776225 h 4229100"/>
              <a:gd name="connsiteX23" fmla="*/ 11722100 w 11722100"/>
              <a:gd name="connsiteY23" fmla="*/ 2396487 h 4229100"/>
              <a:gd name="connsiteX24" fmla="*/ 11722100 w 11722100"/>
              <a:gd name="connsiteY24" fmla="*/ 2875780 h 4229100"/>
              <a:gd name="connsiteX25" fmla="*/ 11722100 w 11722100"/>
              <a:gd name="connsiteY25" fmla="*/ 3524236 h 4229100"/>
              <a:gd name="connsiteX26" fmla="*/ 11017236 w 11722100"/>
              <a:gd name="connsiteY26" fmla="*/ 4229100 h 4229100"/>
              <a:gd name="connsiteX27" fmla="*/ 10650574 w 11722100"/>
              <a:gd name="connsiteY27" fmla="*/ 4229100 h 4229100"/>
              <a:gd name="connsiteX28" fmla="*/ 10180788 w 11722100"/>
              <a:gd name="connsiteY28" fmla="*/ 4229100 h 4229100"/>
              <a:gd name="connsiteX29" fmla="*/ 9711002 w 11722100"/>
              <a:gd name="connsiteY29" fmla="*/ 4229100 h 4229100"/>
              <a:gd name="connsiteX30" fmla="*/ 9241216 w 11722100"/>
              <a:gd name="connsiteY30" fmla="*/ 4229100 h 4229100"/>
              <a:gd name="connsiteX31" fmla="*/ 8977678 w 11722100"/>
              <a:gd name="connsiteY31" fmla="*/ 4229100 h 4229100"/>
              <a:gd name="connsiteX32" fmla="*/ 8198521 w 11722100"/>
              <a:gd name="connsiteY32" fmla="*/ 4229100 h 4229100"/>
              <a:gd name="connsiteX33" fmla="*/ 7419364 w 11722100"/>
              <a:gd name="connsiteY33" fmla="*/ 4229100 h 4229100"/>
              <a:gd name="connsiteX34" fmla="*/ 7155826 w 11722100"/>
              <a:gd name="connsiteY34" fmla="*/ 4229100 h 4229100"/>
              <a:gd name="connsiteX35" fmla="*/ 6789163 w 11722100"/>
              <a:gd name="connsiteY35" fmla="*/ 4229100 h 4229100"/>
              <a:gd name="connsiteX36" fmla="*/ 6216254 w 11722100"/>
              <a:gd name="connsiteY36" fmla="*/ 4229100 h 4229100"/>
              <a:gd name="connsiteX37" fmla="*/ 5540221 w 11722100"/>
              <a:gd name="connsiteY37" fmla="*/ 4229100 h 4229100"/>
              <a:gd name="connsiteX38" fmla="*/ 5070435 w 11722100"/>
              <a:gd name="connsiteY38" fmla="*/ 4229100 h 4229100"/>
              <a:gd name="connsiteX39" fmla="*/ 4703773 w 11722100"/>
              <a:gd name="connsiteY39" fmla="*/ 4229100 h 4229100"/>
              <a:gd name="connsiteX40" fmla="*/ 4337111 w 11722100"/>
              <a:gd name="connsiteY40" fmla="*/ 4229100 h 4229100"/>
              <a:gd name="connsiteX41" fmla="*/ 3661077 w 11722100"/>
              <a:gd name="connsiteY41" fmla="*/ 4229100 h 4229100"/>
              <a:gd name="connsiteX42" fmla="*/ 3397539 w 11722100"/>
              <a:gd name="connsiteY42" fmla="*/ 4229100 h 4229100"/>
              <a:gd name="connsiteX43" fmla="*/ 2927753 w 11722100"/>
              <a:gd name="connsiteY43" fmla="*/ 4229100 h 4229100"/>
              <a:gd name="connsiteX44" fmla="*/ 2354844 w 11722100"/>
              <a:gd name="connsiteY44" fmla="*/ 4229100 h 4229100"/>
              <a:gd name="connsiteX45" fmla="*/ 1988181 w 11722100"/>
              <a:gd name="connsiteY45" fmla="*/ 4229100 h 4229100"/>
              <a:gd name="connsiteX46" fmla="*/ 1209024 w 11722100"/>
              <a:gd name="connsiteY46" fmla="*/ 4229100 h 4229100"/>
              <a:gd name="connsiteX47" fmla="*/ 704864 w 11722100"/>
              <a:gd name="connsiteY47" fmla="*/ 4229100 h 4229100"/>
              <a:gd name="connsiteX48" fmla="*/ 0 w 11722100"/>
              <a:gd name="connsiteY48" fmla="*/ 3524236 h 4229100"/>
              <a:gd name="connsiteX49" fmla="*/ 0 w 11722100"/>
              <a:gd name="connsiteY49" fmla="*/ 3016749 h 4229100"/>
              <a:gd name="connsiteX50" fmla="*/ 0 w 11722100"/>
              <a:gd name="connsiteY50" fmla="*/ 2424681 h 4229100"/>
              <a:gd name="connsiteX51" fmla="*/ 0 w 11722100"/>
              <a:gd name="connsiteY51" fmla="*/ 1832613 h 4229100"/>
              <a:gd name="connsiteX52" fmla="*/ 0 w 11722100"/>
              <a:gd name="connsiteY52" fmla="*/ 1212351 h 4229100"/>
              <a:gd name="connsiteX53" fmla="*/ 0 w 11722100"/>
              <a:gd name="connsiteY53" fmla="*/ 704864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22100" h="4229100" fill="none" extrusionOk="0">
                <a:moveTo>
                  <a:pt x="0" y="704864"/>
                </a:moveTo>
                <a:cubicBezTo>
                  <a:pt x="23959" y="222834"/>
                  <a:pt x="339186" y="-88674"/>
                  <a:pt x="704864" y="0"/>
                </a:cubicBezTo>
                <a:cubicBezTo>
                  <a:pt x="943208" y="-7897"/>
                  <a:pt x="1098373" y="64872"/>
                  <a:pt x="1277774" y="0"/>
                </a:cubicBezTo>
                <a:cubicBezTo>
                  <a:pt x="1457175" y="-64872"/>
                  <a:pt x="1700561" y="13275"/>
                  <a:pt x="1850683" y="0"/>
                </a:cubicBezTo>
                <a:cubicBezTo>
                  <a:pt x="2000805" y="-13275"/>
                  <a:pt x="2355797" y="63543"/>
                  <a:pt x="2526716" y="0"/>
                </a:cubicBezTo>
                <a:cubicBezTo>
                  <a:pt x="2697635" y="-63543"/>
                  <a:pt x="3084889" y="6140"/>
                  <a:pt x="3305873" y="0"/>
                </a:cubicBezTo>
                <a:cubicBezTo>
                  <a:pt x="3526857" y="-6140"/>
                  <a:pt x="3670460" y="18965"/>
                  <a:pt x="3981907" y="0"/>
                </a:cubicBezTo>
                <a:cubicBezTo>
                  <a:pt x="4293354" y="-18965"/>
                  <a:pt x="4453383" y="88877"/>
                  <a:pt x="4761064" y="0"/>
                </a:cubicBezTo>
                <a:cubicBezTo>
                  <a:pt x="5068745" y="-88877"/>
                  <a:pt x="5249064" y="60994"/>
                  <a:pt x="5437097" y="0"/>
                </a:cubicBezTo>
                <a:cubicBezTo>
                  <a:pt x="5625130" y="-60994"/>
                  <a:pt x="5646460" y="36885"/>
                  <a:pt x="5803759" y="0"/>
                </a:cubicBezTo>
                <a:cubicBezTo>
                  <a:pt x="5961058" y="-36885"/>
                  <a:pt x="6244853" y="25529"/>
                  <a:pt x="6479792" y="0"/>
                </a:cubicBezTo>
                <a:cubicBezTo>
                  <a:pt x="6714731" y="-25529"/>
                  <a:pt x="6778576" y="13711"/>
                  <a:pt x="6949578" y="0"/>
                </a:cubicBezTo>
                <a:cubicBezTo>
                  <a:pt x="7120580" y="-13711"/>
                  <a:pt x="7235513" y="31105"/>
                  <a:pt x="7316240" y="0"/>
                </a:cubicBezTo>
                <a:cubicBezTo>
                  <a:pt x="7396967" y="-31105"/>
                  <a:pt x="7458625" y="23503"/>
                  <a:pt x="7579779" y="0"/>
                </a:cubicBezTo>
                <a:cubicBezTo>
                  <a:pt x="7700933" y="-23503"/>
                  <a:pt x="7768102" y="43433"/>
                  <a:pt x="7946441" y="0"/>
                </a:cubicBezTo>
                <a:cubicBezTo>
                  <a:pt x="8124780" y="-43433"/>
                  <a:pt x="8172023" y="20380"/>
                  <a:pt x="8313103" y="0"/>
                </a:cubicBezTo>
                <a:cubicBezTo>
                  <a:pt x="8454183" y="-20380"/>
                  <a:pt x="8769039" y="65048"/>
                  <a:pt x="8886012" y="0"/>
                </a:cubicBezTo>
                <a:cubicBezTo>
                  <a:pt x="9002985" y="-65048"/>
                  <a:pt x="9253264" y="47614"/>
                  <a:pt x="9458922" y="0"/>
                </a:cubicBezTo>
                <a:cubicBezTo>
                  <a:pt x="9664580" y="-47614"/>
                  <a:pt x="9776336" y="36008"/>
                  <a:pt x="9928708" y="0"/>
                </a:cubicBezTo>
                <a:cubicBezTo>
                  <a:pt x="10081080" y="-36008"/>
                  <a:pt x="10708844" y="71239"/>
                  <a:pt x="11017236" y="0"/>
                </a:cubicBezTo>
                <a:cubicBezTo>
                  <a:pt x="11304550" y="11197"/>
                  <a:pt x="11762391" y="364680"/>
                  <a:pt x="11722100" y="704864"/>
                </a:cubicBezTo>
                <a:cubicBezTo>
                  <a:pt x="11769286" y="812502"/>
                  <a:pt x="11693345" y="986511"/>
                  <a:pt x="11722100" y="1184157"/>
                </a:cubicBezTo>
                <a:cubicBezTo>
                  <a:pt x="11750855" y="1381803"/>
                  <a:pt x="11711827" y="1530016"/>
                  <a:pt x="11722100" y="1776225"/>
                </a:cubicBezTo>
                <a:cubicBezTo>
                  <a:pt x="11732373" y="2022434"/>
                  <a:pt x="11692471" y="2140145"/>
                  <a:pt x="11722100" y="2396487"/>
                </a:cubicBezTo>
                <a:cubicBezTo>
                  <a:pt x="11751729" y="2652829"/>
                  <a:pt x="11720263" y="2671974"/>
                  <a:pt x="11722100" y="2875780"/>
                </a:cubicBezTo>
                <a:cubicBezTo>
                  <a:pt x="11723937" y="3079586"/>
                  <a:pt x="11719056" y="3222374"/>
                  <a:pt x="11722100" y="3524236"/>
                </a:cubicBezTo>
                <a:cubicBezTo>
                  <a:pt x="11761548" y="3854597"/>
                  <a:pt x="11342226" y="4259093"/>
                  <a:pt x="11017236" y="4229100"/>
                </a:cubicBezTo>
                <a:cubicBezTo>
                  <a:pt x="10941866" y="4245118"/>
                  <a:pt x="10771063" y="4211507"/>
                  <a:pt x="10650574" y="4229100"/>
                </a:cubicBezTo>
                <a:cubicBezTo>
                  <a:pt x="10530085" y="4246693"/>
                  <a:pt x="10308813" y="4191242"/>
                  <a:pt x="10180788" y="4229100"/>
                </a:cubicBezTo>
                <a:cubicBezTo>
                  <a:pt x="10052763" y="4266958"/>
                  <a:pt x="9825041" y="4225923"/>
                  <a:pt x="9711002" y="4229100"/>
                </a:cubicBezTo>
                <a:cubicBezTo>
                  <a:pt x="9596963" y="4232277"/>
                  <a:pt x="9358252" y="4189090"/>
                  <a:pt x="9241216" y="4229100"/>
                </a:cubicBezTo>
                <a:cubicBezTo>
                  <a:pt x="9124180" y="4269110"/>
                  <a:pt x="9083738" y="4212792"/>
                  <a:pt x="8977678" y="4229100"/>
                </a:cubicBezTo>
                <a:cubicBezTo>
                  <a:pt x="8871618" y="4245408"/>
                  <a:pt x="8570101" y="4194537"/>
                  <a:pt x="8198521" y="4229100"/>
                </a:cubicBezTo>
                <a:cubicBezTo>
                  <a:pt x="7826941" y="4263663"/>
                  <a:pt x="7694630" y="4215257"/>
                  <a:pt x="7419364" y="4229100"/>
                </a:cubicBezTo>
                <a:cubicBezTo>
                  <a:pt x="7144098" y="4242943"/>
                  <a:pt x="7226653" y="4205171"/>
                  <a:pt x="7155826" y="4229100"/>
                </a:cubicBezTo>
                <a:cubicBezTo>
                  <a:pt x="7084999" y="4253029"/>
                  <a:pt x="6875668" y="4224768"/>
                  <a:pt x="6789163" y="4229100"/>
                </a:cubicBezTo>
                <a:cubicBezTo>
                  <a:pt x="6702658" y="4233432"/>
                  <a:pt x="6467144" y="4178108"/>
                  <a:pt x="6216254" y="4229100"/>
                </a:cubicBezTo>
                <a:cubicBezTo>
                  <a:pt x="5965364" y="4280092"/>
                  <a:pt x="5811499" y="4203395"/>
                  <a:pt x="5540221" y="4229100"/>
                </a:cubicBezTo>
                <a:cubicBezTo>
                  <a:pt x="5268943" y="4254805"/>
                  <a:pt x="5256974" y="4199434"/>
                  <a:pt x="5070435" y="4229100"/>
                </a:cubicBezTo>
                <a:cubicBezTo>
                  <a:pt x="4883896" y="4258766"/>
                  <a:pt x="4835505" y="4220927"/>
                  <a:pt x="4703773" y="4229100"/>
                </a:cubicBezTo>
                <a:cubicBezTo>
                  <a:pt x="4572041" y="4237273"/>
                  <a:pt x="4504108" y="4201945"/>
                  <a:pt x="4337111" y="4229100"/>
                </a:cubicBezTo>
                <a:cubicBezTo>
                  <a:pt x="4170114" y="4256255"/>
                  <a:pt x="3898389" y="4156402"/>
                  <a:pt x="3661077" y="4229100"/>
                </a:cubicBezTo>
                <a:cubicBezTo>
                  <a:pt x="3423765" y="4301798"/>
                  <a:pt x="3482281" y="4215250"/>
                  <a:pt x="3397539" y="4229100"/>
                </a:cubicBezTo>
                <a:cubicBezTo>
                  <a:pt x="3312797" y="4242950"/>
                  <a:pt x="3061776" y="4184994"/>
                  <a:pt x="2927753" y="4229100"/>
                </a:cubicBezTo>
                <a:cubicBezTo>
                  <a:pt x="2793730" y="4273206"/>
                  <a:pt x="2546931" y="4219009"/>
                  <a:pt x="2354844" y="4229100"/>
                </a:cubicBezTo>
                <a:cubicBezTo>
                  <a:pt x="2162757" y="4239191"/>
                  <a:pt x="2140870" y="4220820"/>
                  <a:pt x="1988181" y="4229100"/>
                </a:cubicBezTo>
                <a:cubicBezTo>
                  <a:pt x="1835492" y="4237380"/>
                  <a:pt x="1440877" y="4175513"/>
                  <a:pt x="1209024" y="4229100"/>
                </a:cubicBezTo>
                <a:cubicBezTo>
                  <a:pt x="977171" y="4282687"/>
                  <a:pt x="945361" y="4195366"/>
                  <a:pt x="704864" y="4229100"/>
                </a:cubicBezTo>
                <a:cubicBezTo>
                  <a:pt x="289198" y="4190586"/>
                  <a:pt x="-12328" y="3943608"/>
                  <a:pt x="0" y="3524236"/>
                </a:cubicBezTo>
                <a:cubicBezTo>
                  <a:pt x="-22013" y="3392868"/>
                  <a:pt x="32836" y="3257137"/>
                  <a:pt x="0" y="3016749"/>
                </a:cubicBezTo>
                <a:cubicBezTo>
                  <a:pt x="-32836" y="2776361"/>
                  <a:pt x="1827" y="2586629"/>
                  <a:pt x="0" y="2424681"/>
                </a:cubicBezTo>
                <a:cubicBezTo>
                  <a:pt x="-1827" y="2262733"/>
                  <a:pt x="60438" y="1976579"/>
                  <a:pt x="0" y="1832613"/>
                </a:cubicBezTo>
                <a:cubicBezTo>
                  <a:pt x="-60438" y="1688647"/>
                  <a:pt x="32052" y="1405447"/>
                  <a:pt x="0" y="1212351"/>
                </a:cubicBezTo>
                <a:cubicBezTo>
                  <a:pt x="-32052" y="1019255"/>
                  <a:pt x="26394" y="896161"/>
                  <a:pt x="0" y="704864"/>
                </a:cubicBezTo>
                <a:close/>
              </a:path>
              <a:path w="11722100" h="4229100" stroke="0" extrusionOk="0">
                <a:moveTo>
                  <a:pt x="0" y="704864"/>
                </a:moveTo>
                <a:cubicBezTo>
                  <a:pt x="-24734" y="300321"/>
                  <a:pt x="296733" y="7073"/>
                  <a:pt x="704864" y="0"/>
                </a:cubicBezTo>
                <a:cubicBezTo>
                  <a:pt x="908317" y="-69244"/>
                  <a:pt x="1203112" y="6009"/>
                  <a:pt x="1484021" y="0"/>
                </a:cubicBezTo>
                <a:cubicBezTo>
                  <a:pt x="1764930" y="-6009"/>
                  <a:pt x="1793697" y="26650"/>
                  <a:pt x="1953807" y="0"/>
                </a:cubicBezTo>
                <a:cubicBezTo>
                  <a:pt x="2113917" y="-26650"/>
                  <a:pt x="2156990" y="32321"/>
                  <a:pt x="2320469" y="0"/>
                </a:cubicBezTo>
                <a:cubicBezTo>
                  <a:pt x="2483948" y="-32321"/>
                  <a:pt x="2745448" y="67900"/>
                  <a:pt x="2996502" y="0"/>
                </a:cubicBezTo>
                <a:cubicBezTo>
                  <a:pt x="3247556" y="-67900"/>
                  <a:pt x="3247376" y="36994"/>
                  <a:pt x="3466288" y="0"/>
                </a:cubicBezTo>
                <a:cubicBezTo>
                  <a:pt x="3685200" y="-36994"/>
                  <a:pt x="4068361" y="7326"/>
                  <a:pt x="4245445" y="0"/>
                </a:cubicBezTo>
                <a:cubicBezTo>
                  <a:pt x="4422529" y="-7326"/>
                  <a:pt x="4527142" y="16368"/>
                  <a:pt x="4612107" y="0"/>
                </a:cubicBezTo>
                <a:cubicBezTo>
                  <a:pt x="4697072" y="-16368"/>
                  <a:pt x="5059090" y="52026"/>
                  <a:pt x="5391264" y="0"/>
                </a:cubicBezTo>
                <a:cubicBezTo>
                  <a:pt x="5723438" y="-52026"/>
                  <a:pt x="5593410" y="9141"/>
                  <a:pt x="5654803" y="0"/>
                </a:cubicBezTo>
                <a:cubicBezTo>
                  <a:pt x="5716196" y="-9141"/>
                  <a:pt x="5981789" y="19937"/>
                  <a:pt x="6227712" y="0"/>
                </a:cubicBezTo>
                <a:cubicBezTo>
                  <a:pt x="6473635" y="-19937"/>
                  <a:pt x="6620275" y="37206"/>
                  <a:pt x="6800622" y="0"/>
                </a:cubicBezTo>
                <a:cubicBezTo>
                  <a:pt x="6980969" y="-37206"/>
                  <a:pt x="7055099" y="8539"/>
                  <a:pt x="7270408" y="0"/>
                </a:cubicBezTo>
                <a:cubicBezTo>
                  <a:pt x="7485717" y="-8539"/>
                  <a:pt x="7685553" y="64380"/>
                  <a:pt x="8049565" y="0"/>
                </a:cubicBezTo>
                <a:cubicBezTo>
                  <a:pt x="8413577" y="-64380"/>
                  <a:pt x="8670045" y="92057"/>
                  <a:pt x="8828721" y="0"/>
                </a:cubicBezTo>
                <a:cubicBezTo>
                  <a:pt x="8987397" y="-92057"/>
                  <a:pt x="9023618" y="43569"/>
                  <a:pt x="9195384" y="0"/>
                </a:cubicBezTo>
                <a:cubicBezTo>
                  <a:pt x="9367150" y="-43569"/>
                  <a:pt x="9572521" y="6927"/>
                  <a:pt x="9768293" y="0"/>
                </a:cubicBezTo>
                <a:cubicBezTo>
                  <a:pt x="9964065" y="-6927"/>
                  <a:pt x="10528247" y="42164"/>
                  <a:pt x="11017236" y="0"/>
                </a:cubicBezTo>
                <a:cubicBezTo>
                  <a:pt x="11399827" y="-20141"/>
                  <a:pt x="11788060" y="302178"/>
                  <a:pt x="11722100" y="704864"/>
                </a:cubicBezTo>
                <a:cubicBezTo>
                  <a:pt x="11762610" y="898474"/>
                  <a:pt x="11684216" y="987234"/>
                  <a:pt x="11722100" y="1184157"/>
                </a:cubicBezTo>
                <a:cubicBezTo>
                  <a:pt x="11759984" y="1381080"/>
                  <a:pt x="11688342" y="1518530"/>
                  <a:pt x="11722100" y="1804419"/>
                </a:cubicBezTo>
                <a:cubicBezTo>
                  <a:pt x="11755858" y="2090308"/>
                  <a:pt x="11658888" y="2190054"/>
                  <a:pt x="11722100" y="2368293"/>
                </a:cubicBezTo>
                <a:cubicBezTo>
                  <a:pt x="11785312" y="2546532"/>
                  <a:pt x="11668058" y="2690047"/>
                  <a:pt x="11722100" y="2875780"/>
                </a:cubicBezTo>
                <a:cubicBezTo>
                  <a:pt x="11776142" y="3061513"/>
                  <a:pt x="11702065" y="3258398"/>
                  <a:pt x="11722100" y="3524236"/>
                </a:cubicBezTo>
                <a:cubicBezTo>
                  <a:pt x="11663757" y="3910220"/>
                  <a:pt x="11466687" y="4280898"/>
                  <a:pt x="11017236" y="4229100"/>
                </a:cubicBezTo>
                <a:cubicBezTo>
                  <a:pt x="10827704" y="4232399"/>
                  <a:pt x="10687420" y="4164435"/>
                  <a:pt x="10444326" y="4229100"/>
                </a:cubicBezTo>
                <a:cubicBezTo>
                  <a:pt x="10201232" y="4293765"/>
                  <a:pt x="10184697" y="4221277"/>
                  <a:pt x="10077664" y="4229100"/>
                </a:cubicBezTo>
                <a:cubicBezTo>
                  <a:pt x="9970631" y="4236923"/>
                  <a:pt x="9727029" y="4161583"/>
                  <a:pt x="9401631" y="4229100"/>
                </a:cubicBezTo>
                <a:cubicBezTo>
                  <a:pt x="9076233" y="4296617"/>
                  <a:pt x="9119394" y="4191106"/>
                  <a:pt x="9034969" y="4229100"/>
                </a:cubicBezTo>
                <a:cubicBezTo>
                  <a:pt x="8950544" y="4267094"/>
                  <a:pt x="8652711" y="4209573"/>
                  <a:pt x="8358936" y="4229100"/>
                </a:cubicBezTo>
                <a:cubicBezTo>
                  <a:pt x="8065161" y="4248627"/>
                  <a:pt x="8150574" y="4221222"/>
                  <a:pt x="8095397" y="4229100"/>
                </a:cubicBezTo>
                <a:cubicBezTo>
                  <a:pt x="8040220" y="4236978"/>
                  <a:pt x="7573023" y="4195153"/>
                  <a:pt x="7419364" y="4229100"/>
                </a:cubicBezTo>
                <a:cubicBezTo>
                  <a:pt x="7265705" y="4263047"/>
                  <a:pt x="7160576" y="4217483"/>
                  <a:pt x="7052702" y="4229100"/>
                </a:cubicBezTo>
                <a:cubicBezTo>
                  <a:pt x="6944828" y="4240717"/>
                  <a:pt x="6918925" y="4201927"/>
                  <a:pt x="6789163" y="4229100"/>
                </a:cubicBezTo>
                <a:cubicBezTo>
                  <a:pt x="6659401" y="4256273"/>
                  <a:pt x="6496396" y="4226994"/>
                  <a:pt x="6422501" y="4229100"/>
                </a:cubicBezTo>
                <a:cubicBezTo>
                  <a:pt x="6348606" y="4231206"/>
                  <a:pt x="6014395" y="4150879"/>
                  <a:pt x="5746468" y="4229100"/>
                </a:cubicBezTo>
                <a:cubicBezTo>
                  <a:pt x="5478541" y="4307321"/>
                  <a:pt x="5549975" y="4198204"/>
                  <a:pt x="5379806" y="4229100"/>
                </a:cubicBezTo>
                <a:cubicBezTo>
                  <a:pt x="5209637" y="4259996"/>
                  <a:pt x="5212165" y="4198260"/>
                  <a:pt x="5116268" y="4229100"/>
                </a:cubicBezTo>
                <a:cubicBezTo>
                  <a:pt x="5020371" y="4259940"/>
                  <a:pt x="4897257" y="4192083"/>
                  <a:pt x="4749605" y="4229100"/>
                </a:cubicBezTo>
                <a:cubicBezTo>
                  <a:pt x="4601953" y="4266117"/>
                  <a:pt x="4394051" y="4174921"/>
                  <a:pt x="4279820" y="4229100"/>
                </a:cubicBezTo>
                <a:cubicBezTo>
                  <a:pt x="4165590" y="4283279"/>
                  <a:pt x="3913245" y="4203343"/>
                  <a:pt x="3706910" y="4229100"/>
                </a:cubicBezTo>
                <a:cubicBezTo>
                  <a:pt x="3500575" y="4254857"/>
                  <a:pt x="3483973" y="4212701"/>
                  <a:pt x="3340248" y="4229100"/>
                </a:cubicBezTo>
                <a:cubicBezTo>
                  <a:pt x="3196523" y="4245499"/>
                  <a:pt x="2737193" y="4154809"/>
                  <a:pt x="2561091" y="4229100"/>
                </a:cubicBezTo>
                <a:cubicBezTo>
                  <a:pt x="2384989" y="4303391"/>
                  <a:pt x="2273697" y="4189239"/>
                  <a:pt x="1988181" y="4229100"/>
                </a:cubicBezTo>
                <a:cubicBezTo>
                  <a:pt x="1702665" y="4268961"/>
                  <a:pt x="1407901" y="4188818"/>
                  <a:pt x="1209024" y="4229100"/>
                </a:cubicBezTo>
                <a:cubicBezTo>
                  <a:pt x="1010147" y="4269382"/>
                  <a:pt x="809099" y="4204397"/>
                  <a:pt x="704864" y="4229100"/>
                </a:cubicBezTo>
                <a:cubicBezTo>
                  <a:pt x="290671" y="4320323"/>
                  <a:pt x="12762" y="3892030"/>
                  <a:pt x="0" y="3524236"/>
                </a:cubicBezTo>
                <a:cubicBezTo>
                  <a:pt x="-45842" y="3399521"/>
                  <a:pt x="55589" y="3148311"/>
                  <a:pt x="0" y="2988555"/>
                </a:cubicBezTo>
                <a:cubicBezTo>
                  <a:pt x="-55589" y="2828799"/>
                  <a:pt x="42316" y="2557136"/>
                  <a:pt x="0" y="2424681"/>
                </a:cubicBezTo>
                <a:cubicBezTo>
                  <a:pt x="-42316" y="2292226"/>
                  <a:pt x="12742" y="2094491"/>
                  <a:pt x="0" y="1945388"/>
                </a:cubicBezTo>
                <a:cubicBezTo>
                  <a:pt x="-12742" y="1796285"/>
                  <a:pt x="14341" y="1531748"/>
                  <a:pt x="0" y="1325126"/>
                </a:cubicBezTo>
                <a:cubicBezTo>
                  <a:pt x="-14341" y="1118504"/>
                  <a:pt x="51513" y="967738"/>
                  <a:pt x="0" y="704864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C8F85-0450-523B-7AF4-CAAC387C13E5}"/>
              </a:ext>
            </a:extLst>
          </p:cNvPr>
          <p:cNvSpPr txBox="1"/>
          <p:nvPr/>
        </p:nvSpPr>
        <p:spPr>
          <a:xfrm>
            <a:off x="660844" y="2141933"/>
            <a:ext cx="1119460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Sau khi hạt được gieo xuống đất, rễ sẽ mọc trước, rồi đến thân và lá. Cây cần nước, không khí, ánh sáng</a:t>
            </a:r>
            <a:r>
              <a:rPr kumimoji="0" lang="vi-VN" sz="5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và chất dinh dưỡng để lớn lên.</a:t>
            </a:r>
            <a:endParaRPr kumimoji="0" lang="en-US" sz="5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C95C1-3EDA-AA05-7414-A46A929E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1000" y="-38100"/>
            <a:ext cx="14538848" cy="23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8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E9138-6372-CCC9-BA02-89F0EB3EE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9CDE27-0887-C872-BBE7-06C155754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3C5ECF-B5A2-1AAC-95C9-1F39F9991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8200" y="3237154"/>
            <a:ext cx="16185586" cy="255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6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0EB64625-84E3-F6C5-0C3D-CE019AA1AB39}"/>
              </a:ext>
            </a:extLst>
          </p:cNvPr>
          <p:cNvSpPr/>
          <p:nvPr/>
        </p:nvSpPr>
        <p:spPr>
          <a:xfrm>
            <a:off x="412750" y="596901"/>
            <a:ext cx="11417300" cy="5981699"/>
          </a:xfrm>
          <a:custGeom>
            <a:avLst/>
            <a:gdLst>
              <a:gd name="connsiteX0" fmla="*/ 0 w 11417300"/>
              <a:gd name="connsiteY0" fmla="*/ 0 h 5981699"/>
              <a:gd name="connsiteX1" fmla="*/ 11417300 w 11417300"/>
              <a:gd name="connsiteY1" fmla="*/ 0 h 5981699"/>
              <a:gd name="connsiteX2" fmla="*/ 11417300 w 11417300"/>
              <a:gd name="connsiteY2" fmla="*/ 5981699 h 5981699"/>
              <a:gd name="connsiteX3" fmla="*/ 0 w 11417300"/>
              <a:gd name="connsiteY3" fmla="*/ 5981699 h 5981699"/>
              <a:gd name="connsiteX4" fmla="*/ 0 w 11417300"/>
              <a:gd name="connsiteY4" fmla="*/ 0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7300" h="5981699" fill="none" extrusionOk="0">
                <a:moveTo>
                  <a:pt x="0" y="0"/>
                </a:moveTo>
                <a:cubicBezTo>
                  <a:pt x="3365651" y="99923"/>
                  <a:pt x="9948554" y="-132945"/>
                  <a:pt x="11417300" y="0"/>
                </a:cubicBezTo>
                <a:cubicBezTo>
                  <a:pt x="11433195" y="2430961"/>
                  <a:pt x="11287844" y="3465687"/>
                  <a:pt x="11417300" y="5981699"/>
                </a:cubicBezTo>
                <a:cubicBezTo>
                  <a:pt x="5938312" y="6148207"/>
                  <a:pt x="2242743" y="6089048"/>
                  <a:pt x="0" y="5981699"/>
                </a:cubicBezTo>
                <a:cubicBezTo>
                  <a:pt x="168240" y="4058490"/>
                  <a:pt x="37931" y="1347843"/>
                  <a:pt x="0" y="0"/>
                </a:cubicBezTo>
                <a:close/>
              </a:path>
              <a:path w="11417300" h="5981699" stroke="0" extrusionOk="0">
                <a:moveTo>
                  <a:pt x="0" y="0"/>
                </a:moveTo>
                <a:cubicBezTo>
                  <a:pt x="2454610" y="17777"/>
                  <a:pt x="8558449" y="74481"/>
                  <a:pt x="11417300" y="0"/>
                </a:cubicBezTo>
                <a:cubicBezTo>
                  <a:pt x="11441865" y="602244"/>
                  <a:pt x="11454063" y="3403148"/>
                  <a:pt x="11417300" y="5981699"/>
                </a:cubicBezTo>
                <a:cubicBezTo>
                  <a:pt x="6330526" y="6024436"/>
                  <a:pt x="3470444" y="6060188"/>
                  <a:pt x="0" y="5981699"/>
                </a:cubicBezTo>
                <a:cubicBezTo>
                  <a:pt x="122539" y="3659667"/>
                  <a:pt x="166515" y="10453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D0DA8A-08AE-77E1-8B9D-727F149A18DC}"/>
              </a:ext>
            </a:extLst>
          </p:cNvPr>
          <p:cNvSpPr/>
          <p:nvPr/>
        </p:nvSpPr>
        <p:spPr>
          <a:xfrm>
            <a:off x="361950" y="279400"/>
            <a:ext cx="11830050" cy="1134192"/>
          </a:xfrm>
          <a:custGeom>
            <a:avLst/>
            <a:gdLst>
              <a:gd name="connsiteX0" fmla="*/ 0 w 11830050"/>
              <a:gd name="connsiteY0" fmla="*/ 189036 h 1134192"/>
              <a:gd name="connsiteX1" fmla="*/ 189036 w 11830050"/>
              <a:gd name="connsiteY1" fmla="*/ 0 h 1134192"/>
              <a:gd name="connsiteX2" fmla="*/ 990674 w 11830050"/>
              <a:gd name="connsiteY2" fmla="*/ 0 h 1134192"/>
              <a:gd name="connsiteX3" fmla="*/ 1334234 w 11830050"/>
              <a:gd name="connsiteY3" fmla="*/ 0 h 1134192"/>
              <a:gd name="connsiteX4" fmla="*/ 1906833 w 11830050"/>
              <a:gd name="connsiteY4" fmla="*/ 0 h 1134192"/>
              <a:gd name="connsiteX5" fmla="*/ 2593951 w 11830050"/>
              <a:gd name="connsiteY5" fmla="*/ 0 h 1134192"/>
              <a:gd name="connsiteX6" fmla="*/ 3395590 w 11830050"/>
              <a:gd name="connsiteY6" fmla="*/ 0 h 1134192"/>
              <a:gd name="connsiteX7" fmla="*/ 4082709 w 11830050"/>
              <a:gd name="connsiteY7" fmla="*/ 0 h 1134192"/>
              <a:gd name="connsiteX8" fmla="*/ 4884347 w 11830050"/>
              <a:gd name="connsiteY8" fmla="*/ 0 h 1134192"/>
              <a:gd name="connsiteX9" fmla="*/ 5571466 w 11830050"/>
              <a:gd name="connsiteY9" fmla="*/ 0 h 1134192"/>
              <a:gd name="connsiteX10" fmla="*/ 5915025 w 11830050"/>
              <a:gd name="connsiteY10" fmla="*/ 0 h 1134192"/>
              <a:gd name="connsiteX11" fmla="*/ 6602144 w 11830050"/>
              <a:gd name="connsiteY11" fmla="*/ 0 h 1134192"/>
              <a:gd name="connsiteX12" fmla="*/ 7060223 w 11830050"/>
              <a:gd name="connsiteY12" fmla="*/ 0 h 1134192"/>
              <a:gd name="connsiteX13" fmla="*/ 7403782 w 11830050"/>
              <a:gd name="connsiteY13" fmla="*/ 0 h 1134192"/>
              <a:gd name="connsiteX14" fmla="*/ 7632822 w 11830050"/>
              <a:gd name="connsiteY14" fmla="*/ 0 h 1134192"/>
              <a:gd name="connsiteX15" fmla="*/ 7976381 w 11830050"/>
              <a:gd name="connsiteY15" fmla="*/ 0 h 1134192"/>
              <a:gd name="connsiteX16" fmla="*/ 8319940 w 11830050"/>
              <a:gd name="connsiteY16" fmla="*/ 0 h 1134192"/>
              <a:gd name="connsiteX17" fmla="*/ 8892539 w 11830050"/>
              <a:gd name="connsiteY17" fmla="*/ 0 h 1134192"/>
              <a:gd name="connsiteX18" fmla="*/ 9465138 w 11830050"/>
              <a:gd name="connsiteY18" fmla="*/ 0 h 1134192"/>
              <a:gd name="connsiteX19" fmla="*/ 9923217 w 11830050"/>
              <a:gd name="connsiteY19" fmla="*/ 0 h 1134192"/>
              <a:gd name="connsiteX20" fmla="*/ 10724856 w 11830050"/>
              <a:gd name="connsiteY20" fmla="*/ 0 h 1134192"/>
              <a:gd name="connsiteX21" fmla="*/ 11068415 w 11830050"/>
              <a:gd name="connsiteY21" fmla="*/ 0 h 1134192"/>
              <a:gd name="connsiteX22" fmla="*/ 11641014 w 11830050"/>
              <a:gd name="connsiteY22" fmla="*/ 0 h 1134192"/>
              <a:gd name="connsiteX23" fmla="*/ 11830050 w 11830050"/>
              <a:gd name="connsiteY23" fmla="*/ 189036 h 1134192"/>
              <a:gd name="connsiteX24" fmla="*/ 11830050 w 11830050"/>
              <a:gd name="connsiteY24" fmla="*/ 551974 h 1134192"/>
              <a:gd name="connsiteX25" fmla="*/ 11830050 w 11830050"/>
              <a:gd name="connsiteY25" fmla="*/ 945156 h 1134192"/>
              <a:gd name="connsiteX26" fmla="*/ 11641014 w 11830050"/>
              <a:gd name="connsiteY26" fmla="*/ 1134192 h 1134192"/>
              <a:gd name="connsiteX27" fmla="*/ 11182935 w 11830050"/>
              <a:gd name="connsiteY27" fmla="*/ 1134192 h 1134192"/>
              <a:gd name="connsiteX28" fmla="*/ 10610336 w 11830050"/>
              <a:gd name="connsiteY28" fmla="*/ 1134192 h 1134192"/>
              <a:gd name="connsiteX29" fmla="*/ 10152257 w 11830050"/>
              <a:gd name="connsiteY29" fmla="*/ 1134192 h 1134192"/>
              <a:gd name="connsiteX30" fmla="*/ 9694178 w 11830050"/>
              <a:gd name="connsiteY30" fmla="*/ 1134192 h 1134192"/>
              <a:gd name="connsiteX31" fmla="*/ 9236099 w 11830050"/>
              <a:gd name="connsiteY31" fmla="*/ 1134192 h 1134192"/>
              <a:gd name="connsiteX32" fmla="*/ 9007059 w 11830050"/>
              <a:gd name="connsiteY32" fmla="*/ 1134192 h 1134192"/>
              <a:gd name="connsiteX33" fmla="*/ 8205421 w 11830050"/>
              <a:gd name="connsiteY33" fmla="*/ 1134192 h 1134192"/>
              <a:gd name="connsiteX34" fmla="*/ 7403782 w 11830050"/>
              <a:gd name="connsiteY34" fmla="*/ 1134192 h 1134192"/>
              <a:gd name="connsiteX35" fmla="*/ 7174743 w 11830050"/>
              <a:gd name="connsiteY35" fmla="*/ 1134192 h 1134192"/>
              <a:gd name="connsiteX36" fmla="*/ 6831183 w 11830050"/>
              <a:gd name="connsiteY36" fmla="*/ 1134192 h 1134192"/>
              <a:gd name="connsiteX37" fmla="*/ 6258584 w 11830050"/>
              <a:gd name="connsiteY37" fmla="*/ 1134192 h 1134192"/>
              <a:gd name="connsiteX38" fmla="*/ 5571466 w 11830050"/>
              <a:gd name="connsiteY38" fmla="*/ 1134192 h 1134192"/>
              <a:gd name="connsiteX39" fmla="*/ 5113387 w 11830050"/>
              <a:gd name="connsiteY39" fmla="*/ 1134192 h 1134192"/>
              <a:gd name="connsiteX40" fmla="*/ 4769827 w 11830050"/>
              <a:gd name="connsiteY40" fmla="*/ 1134192 h 1134192"/>
              <a:gd name="connsiteX41" fmla="*/ 4426268 w 11830050"/>
              <a:gd name="connsiteY41" fmla="*/ 1134192 h 1134192"/>
              <a:gd name="connsiteX42" fmla="*/ 3739149 w 11830050"/>
              <a:gd name="connsiteY42" fmla="*/ 1134192 h 1134192"/>
              <a:gd name="connsiteX43" fmla="*/ 3510110 w 11830050"/>
              <a:gd name="connsiteY43" fmla="*/ 1134192 h 1134192"/>
              <a:gd name="connsiteX44" fmla="*/ 3052030 w 11830050"/>
              <a:gd name="connsiteY44" fmla="*/ 1134192 h 1134192"/>
              <a:gd name="connsiteX45" fmla="*/ 2479432 w 11830050"/>
              <a:gd name="connsiteY45" fmla="*/ 1134192 h 1134192"/>
              <a:gd name="connsiteX46" fmla="*/ 2135872 w 11830050"/>
              <a:gd name="connsiteY46" fmla="*/ 1134192 h 1134192"/>
              <a:gd name="connsiteX47" fmla="*/ 1334234 w 11830050"/>
              <a:gd name="connsiteY47" fmla="*/ 1134192 h 1134192"/>
              <a:gd name="connsiteX48" fmla="*/ 1105194 w 11830050"/>
              <a:gd name="connsiteY48" fmla="*/ 1134192 h 1134192"/>
              <a:gd name="connsiteX49" fmla="*/ 876155 w 11830050"/>
              <a:gd name="connsiteY49" fmla="*/ 1134192 h 1134192"/>
              <a:gd name="connsiteX50" fmla="*/ 189036 w 11830050"/>
              <a:gd name="connsiteY50" fmla="*/ 1134192 h 1134192"/>
              <a:gd name="connsiteX51" fmla="*/ 0 w 11830050"/>
              <a:gd name="connsiteY51" fmla="*/ 945156 h 1134192"/>
              <a:gd name="connsiteX52" fmla="*/ 0 w 11830050"/>
              <a:gd name="connsiteY52" fmla="*/ 567096 h 1134192"/>
              <a:gd name="connsiteX53" fmla="*/ 0 w 11830050"/>
              <a:gd name="connsiteY53" fmla="*/ 189036 h 11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830050" h="1134192" fill="none" extrusionOk="0">
                <a:moveTo>
                  <a:pt x="0" y="189036"/>
                </a:moveTo>
                <a:cubicBezTo>
                  <a:pt x="5862" y="64046"/>
                  <a:pt x="80508" y="-7334"/>
                  <a:pt x="189036" y="0"/>
                </a:cubicBezTo>
                <a:cubicBezTo>
                  <a:pt x="358932" y="-14376"/>
                  <a:pt x="642938" y="92021"/>
                  <a:pt x="990674" y="0"/>
                </a:cubicBezTo>
                <a:cubicBezTo>
                  <a:pt x="1338410" y="-92021"/>
                  <a:pt x="1261443" y="23339"/>
                  <a:pt x="1334234" y="0"/>
                </a:cubicBezTo>
                <a:cubicBezTo>
                  <a:pt x="1407025" y="-23339"/>
                  <a:pt x="1621278" y="47934"/>
                  <a:pt x="1906833" y="0"/>
                </a:cubicBezTo>
                <a:cubicBezTo>
                  <a:pt x="2192388" y="-47934"/>
                  <a:pt x="2421178" y="62155"/>
                  <a:pt x="2593951" y="0"/>
                </a:cubicBezTo>
                <a:cubicBezTo>
                  <a:pt x="2766724" y="-62155"/>
                  <a:pt x="3012978" y="90265"/>
                  <a:pt x="3395590" y="0"/>
                </a:cubicBezTo>
                <a:cubicBezTo>
                  <a:pt x="3778202" y="-90265"/>
                  <a:pt x="3927128" y="28027"/>
                  <a:pt x="4082709" y="0"/>
                </a:cubicBezTo>
                <a:cubicBezTo>
                  <a:pt x="4238290" y="-28027"/>
                  <a:pt x="4488318" y="51608"/>
                  <a:pt x="4884347" y="0"/>
                </a:cubicBezTo>
                <a:cubicBezTo>
                  <a:pt x="5280376" y="-51608"/>
                  <a:pt x="5351362" y="247"/>
                  <a:pt x="5571466" y="0"/>
                </a:cubicBezTo>
                <a:cubicBezTo>
                  <a:pt x="5791570" y="-247"/>
                  <a:pt x="5842304" y="10305"/>
                  <a:pt x="5915025" y="0"/>
                </a:cubicBezTo>
                <a:cubicBezTo>
                  <a:pt x="5987746" y="-10305"/>
                  <a:pt x="6260363" y="71387"/>
                  <a:pt x="6602144" y="0"/>
                </a:cubicBezTo>
                <a:cubicBezTo>
                  <a:pt x="6943925" y="-71387"/>
                  <a:pt x="6894889" y="14686"/>
                  <a:pt x="7060223" y="0"/>
                </a:cubicBezTo>
                <a:cubicBezTo>
                  <a:pt x="7225557" y="-14686"/>
                  <a:pt x="7295237" y="24138"/>
                  <a:pt x="7403782" y="0"/>
                </a:cubicBezTo>
                <a:cubicBezTo>
                  <a:pt x="7512327" y="-24138"/>
                  <a:pt x="7528226" y="12238"/>
                  <a:pt x="7632822" y="0"/>
                </a:cubicBezTo>
                <a:cubicBezTo>
                  <a:pt x="7737418" y="-12238"/>
                  <a:pt x="7819120" y="37"/>
                  <a:pt x="7976381" y="0"/>
                </a:cubicBezTo>
                <a:cubicBezTo>
                  <a:pt x="8133642" y="-37"/>
                  <a:pt x="8192612" y="3789"/>
                  <a:pt x="8319940" y="0"/>
                </a:cubicBezTo>
                <a:cubicBezTo>
                  <a:pt x="8447268" y="-3789"/>
                  <a:pt x="8691361" y="44081"/>
                  <a:pt x="8892539" y="0"/>
                </a:cubicBezTo>
                <a:cubicBezTo>
                  <a:pt x="9093717" y="-44081"/>
                  <a:pt x="9240121" y="43789"/>
                  <a:pt x="9465138" y="0"/>
                </a:cubicBezTo>
                <a:cubicBezTo>
                  <a:pt x="9690155" y="-43789"/>
                  <a:pt x="9724284" y="52747"/>
                  <a:pt x="9923217" y="0"/>
                </a:cubicBezTo>
                <a:cubicBezTo>
                  <a:pt x="10122150" y="-52747"/>
                  <a:pt x="10527143" y="17144"/>
                  <a:pt x="10724856" y="0"/>
                </a:cubicBezTo>
                <a:cubicBezTo>
                  <a:pt x="10922569" y="-17144"/>
                  <a:pt x="10974516" y="12756"/>
                  <a:pt x="11068415" y="0"/>
                </a:cubicBezTo>
                <a:cubicBezTo>
                  <a:pt x="11162314" y="-12756"/>
                  <a:pt x="11516350" y="8350"/>
                  <a:pt x="11641014" y="0"/>
                </a:cubicBezTo>
                <a:cubicBezTo>
                  <a:pt x="11749460" y="-1420"/>
                  <a:pt x="11839466" y="62042"/>
                  <a:pt x="11830050" y="189036"/>
                </a:cubicBezTo>
                <a:cubicBezTo>
                  <a:pt x="11850350" y="279707"/>
                  <a:pt x="11820226" y="427194"/>
                  <a:pt x="11830050" y="551974"/>
                </a:cubicBezTo>
                <a:cubicBezTo>
                  <a:pt x="11839874" y="676754"/>
                  <a:pt x="11811417" y="814866"/>
                  <a:pt x="11830050" y="945156"/>
                </a:cubicBezTo>
                <a:cubicBezTo>
                  <a:pt x="11830527" y="1055647"/>
                  <a:pt x="11728335" y="1127775"/>
                  <a:pt x="11641014" y="1134192"/>
                </a:cubicBezTo>
                <a:cubicBezTo>
                  <a:pt x="11501247" y="1145292"/>
                  <a:pt x="11370506" y="1121840"/>
                  <a:pt x="11182935" y="1134192"/>
                </a:cubicBezTo>
                <a:cubicBezTo>
                  <a:pt x="10995364" y="1146544"/>
                  <a:pt x="10873031" y="1087737"/>
                  <a:pt x="10610336" y="1134192"/>
                </a:cubicBezTo>
                <a:cubicBezTo>
                  <a:pt x="10347641" y="1180647"/>
                  <a:pt x="10319355" y="1108501"/>
                  <a:pt x="10152257" y="1134192"/>
                </a:cubicBezTo>
                <a:cubicBezTo>
                  <a:pt x="9985159" y="1159883"/>
                  <a:pt x="9893759" y="1104985"/>
                  <a:pt x="9694178" y="1134192"/>
                </a:cubicBezTo>
                <a:cubicBezTo>
                  <a:pt x="9494597" y="1163399"/>
                  <a:pt x="9349946" y="1098056"/>
                  <a:pt x="9236099" y="1134192"/>
                </a:cubicBezTo>
                <a:cubicBezTo>
                  <a:pt x="9122252" y="1170328"/>
                  <a:pt x="9094358" y="1130723"/>
                  <a:pt x="9007059" y="1134192"/>
                </a:cubicBezTo>
                <a:cubicBezTo>
                  <a:pt x="8919760" y="1137661"/>
                  <a:pt x="8559026" y="1062793"/>
                  <a:pt x="8205421" y="1134192"/>
                </a:cubicBezTo>
                <a:cubicBezTo>
                  <a:pt x="7851816" y="1205591"/>
                  <a:pt x="7657473" y="1037997"/>
                  <a:pt x="7403782" y="1134192"/>
                </a:cubicBezTo>
                <a:cubicBezTo>
                  <a:pt x="7150091" y="1230387"/>
                  <a:pt x="7270013" y="1126134"/>
                  <a:pt x="7174743" y="1134192"/>
                </a:cubicBezTo>
                <a:cubicBezTo>
                  <a:pt x="7079473" y="1142250"/>
                  <a:pt x="6980986" y="1099284"/>
                  <a:pt x="6831183" y="1134192"/>
                </a:cubicBezTo>
                <a:cubicBezTo>
                  <a:pt x="6681380" y="1169100"/>
                  <a:pt x="6390513" y="1096467"/>
                  <a:pt x="6258584" y="1134192"/>
                </a:cubicBezTo>
                <a:cubicBezTo>
                  <a:pt x="6126655" y="1171917"/>
                  <a:pt x="5799029" y="1056093"/>
                  <a:pt x="5571466" y="1134192"/>
                </a:cubicBezTo>
                <a:cubicBezTo>
                  <a:pt x="5343903" y="1212291"/>
                  <a:pt x="5273918" y="1098358"/>
                  <a:pt x="5113387" y="1134192"/>
                </a:cubicBezTo>
                <a:cubicBezTo>
                  <a:pt x="4952856" y="1170026"/>
                  <a:pt x="4931866" y="1109870"/>
                  <a:pt x="4769827" y="1134192"/>
                </a:cubicBezTo>
                <a:cubicBezTo>
                  <a:pt x="4607788" y="1158514"/>
                  <a:pt x="4535714" y="1132339"/>
                  <a:pt x="4426268" y="1134192"/>
                </a:cubicBezTo>
                <a:cubicBezTo>
                  <a:pt x="4316822" y="1136045"/>
                  <a:pt x="3960311" y="1119307"/>
                  <a:pt x="3739149" y="1134192"/>
                </a:cubicBezTo>
                <a:cubicBezTo>
                  <a:pt x="3517987" y="1149077"/>
                  <a:pt x="3620019" y="1112706"/>
                  <a:pt x="3510110" y="1134192"/>
                </a:cubicBezTo>
                <a:cubicBezTo>
                  <a:pt x="3400201" y="1155678"/>
                  <a:pt x="3262108" y="1105219"/>
                  <a:pt x="3052030" y="1134192"/>
                </a:cubicBezTo>
                <a:cubicBezTo>
                  <a:pt x="2841952" y="1163165"/>
                  <a:pt x="2597184" y="1099424"/>
                  <a:pt x="2479432" y="1134192"/>
                </a:cubicBezTo>
                <a:cubicBezTo>
                  <a:pt x="2361680" y="1168960"/>
                  <a:pt x="2253688" y="1113487"/>
                  <a:pt x="2135872" y="1134192"/>
                </a:cubicBezTo>
                <a:cubicBezTo>
                  <a:pt x="2018056" y="1154897"/>
                  <a:pt x="1689319" y="1046147"/>
                  <a:pt x="1334234" y="1134192"/>
                </a:cubicBezTo>
                <a:cubicBezTo>
                  <a:pt x="979149" y="1222237"/>
                  <a:pt x="1184584" y="1111094"/>
                  <a:pt x="1105194" y="1134192"/>
                </a:cubicBezTo>
                <a:cubicBezTo>
                  <a:pt x="1025804" y="1157290"/>
                  <a:pt x="965649" y="1116988"/>
                  <a:pt x="876155" y="1134192"/>
                </a:cubicBezTo>
                <a:cubicBezTo>
                  <a:pt x="786661" y="1151396"/>
                  <a:pt x="505569" y="1107210"/>
                  <a:pt x="189036" y="1134192"/>
                </a:cubicBezTo>
                <a:cubicBezTo>
                  <a:pt x="72819" y="1135744"/>
                  <a:pt x="1279" y="1064963"/>
                  <a:pt x="0" y="945156"/>
                </a:cubicBezTo>
                <a:cubicBezTo>
                  <a:pt x="-33808" y="784257"/>
                  <a:pt x="33227" y="692294"/>
                  <a:pt x="0" y="567096"/>
                </a:cubicBezTo>
                <a:cubicBezTo>
                  <a:pt x="-33227" y="441898"/>
                  <a:pt x="28608" y="305576"/>
                  <a:pt x="0" y="189036"/>
                </a:cubicBezTo>
                <a:close/>
              </a:path>
              <a:path w="11830050" h="1134192" stroke="0" extrusionOk="0">
                <a:moveTo>
                  <a:pt x="0" y="189036"/>
                </a:moveTo>
                <a:cubicBezTo>
                  <a:pt x="-11341" y="77639"/>
                  <a:pt x="68989" y="5872"/>
                  <a:pt x="189036" y="0"/>
                </a:cubicBezTo>
                <a:cubicBezTo>
                  <a:pt x="445347" y="-76991"/>
                  <a:pt x="785235" y="19839"/>
                  <a:pt x="990674" y="0"/>
                </a:cubicBezTo>
                <a:cubicBezTo>
                  <a:pt x="1196113" y="-19839"/>
                  <a:pt x="1232935" y="40278"/>
                  <a:pt x="1448754" y="0"/>
                </a:cubicBezTo>
                <a:cubicBezTo>
                  <a:pt x="1664573" y="-40278"/>
                  <a:pt x="1694270" y="30132"/>
                  <a:pt x="1792313" y="0"/>
                </a:cubicBezTo>
                <a:cubicBezTo>
                  <a:pt x="1890356" y="-30132"/>
                  <a:pt x="2259450" y="60997"/>
                  <a:pt x="2479432" y="0"/>
                </a:cubicBezTo>
                <a:cubicBezTo>
                  <a:pt x="2699414" y="-60997"/>
                  <a:pt x="2842703" y="38003"/>
                  <a:pt x="2937511" y="0"/>
                </a:cubicBezTo>
                <a:cubicBezTo>
                  <a:pt x="3032319" y="-38003"/>
                  <a:pt x="3385747" y="11108"/>
                  <a:pt x="3739149" y="0"/>
                </a:cubicBezTo>
                <a:cubicBezTo>
                  <a:pt x="4092551" y="-11108"/>
                  <a:pt x="3981251" y="4597"/>
                  <a:pt x="4082709" y="0"/>
                </a:cubicBezTo>
                <a:cubicBezTo>
                  <a:pt x="4184167" y="-4597"/>
                  <a:pt x="4596256" y="48080"/>
                  <a:pt x="4884347" y="0"/>
                </a:cubicBezTo>
                <a:cubicBezTo>
                  <a:pt x="5172438" y="-48080"/>
                  <a:pt x="5015748" y="8651"/>
                  <a:pt x="5113387" y="0"/>
                </a:cubicBezTo>
                <a:cubicBezTo>
                  <a:pt x="5211026" y="-8651"/>
                  <a:pt x="5400893" y="45894"/>
                  <a:pt x="5685985" y="0"/>
                </a:cubicBezTo>
                <a:cubicBezTo>
                  <a:pt x="5971077" y="-45894"/>
                  <a:pt x="6040762" y="21979"/>
                  <a:pt x="6258584" y="0"/>
                </a:cubicBezTo>
                <a:cubicBezTo>
                  <a:pt x="6476406" y="-21979"/>
                  <a:pt x="6492933" y="28207"/>
                  <a:pt x="6716663" y="0"/>
                </a:cubicBezTo>
                <a:cubicBezTo>
                  <a:pt x="6940393" y="-28207"/>
                  <a:pt x="7324101" y="20615"/>
                  <a:pt x="7518302" y="0"/>
                </a:cubicBezTo>
                <a:cubicBezTo>
                  <a:pt x="7712503" y="-20615"/>
                  <a:pt x="7931702" y="7454"/>
                  <a:pt x="8319940" y="0"/>
                </a:cubicBezTo>
                <a:cubicBezTo>
                  <a:pt x="8708178" y="-7454"/>
                  <a:pt x="8536814" y="2185"/>
                  <a:pt x="8663500" y="0"/>
                </a:cubicBezTo>
                <a:cubicBezTo>
                  <a:pt x="8790186" y="-2185"/>
                  <a:pt x="8983822" y="53173"/>
                  <a:pt x="9236099" y="0"/>
                </a:cubicBezTo>
                <a:cubicBezTo>
                  <a:pt x="9488376" y="-53173"/>
                  <a:pt x="9712615" y="13092"/>
                  <a:pt x="10037737" y="0"/>
                </a:cubicBezTo>
                <a:cubicBezTo>
                  <a:pt x="10362859" y="-13092"/>
                  <a:pt x="10363041" y="21221"/>
                  <a:pt x="10610336" y="0"/>
                </a:cubicBezTo>
                <a:cubicBezTo>
                  <a:pt x="10857631" y="-21221"/>
                  <a:pt x="10727470" y="19910"/>
                  <a:pt x="10839376" y="0"/>
                </a:cubicBezTo>
                <a:cubicBezTo>
                  <a:pt x="10951282" y="-19910"/>
                  <a:pt x="11308834" y="25173"/>
                  <a:pt x="11641014" y="0"/>
                </a:cubicBezTo>
                <a:cubicBezTo>
                  <a:pt x="11770805" y="-15060"/>
                  <a:pt x="11824904" y="92803"/>
                  <a:pt x="11830050" y="189036"/>
                </a:cubicBezTo>
                <a:cubicBezTo>
                  <a:pt x="11847811" y="360443"/>
                  <a:pt x="11812151" y="377638"/>
                  <a:pt x="11830050" y="559535"/>
                </a:cubicBezTo>
                <a:cubicBezTo>
                  <a:pt x="11847949" y="741432"/>
                  <a:pt x="11789202" y="769707"/>
                  <a:pt x="11830050" y="945156"/>
                </a:cubicBezTo>
                <a:cubicBezTo>
                  <a:pt x="11823150" y="1049168"/>
                  <a:pt x="11748282" y="1136659"/>
                  <a:pt x="11641014" y="1134192"/>
                </a:cubicBezTo>
                <a:cubicBezTo>
                  <a:pt x="11454887" y="1150565"/>
                  <a:pt x="11257659" y="1130365"/>
                  <a:pt x="11068415" y="1134192"/>
                </a:cubicBezTo>
                <a:cubicBezTo>
                  <a:pt x="10879171" y="1138019"/>
                  <a:pt x="10839582" y="1128565"/>
                  <a:pt x="10724856" y="1134192"/>
                </a:cubicBezTo>
                <a:cubicBezTo>
                  <a:pt x="10610130" y="1139819"/>
                  <a:pt x="10198252" y="1081090"/>
                  <a:pt x="10037737" y="1134192"/>
                </a:cubicBezTo>
                <a:cubicBezTo>
                  <a:pt x="9877222" y="1187294"/>
                  <a:pt x="9853147" y="1103714"/>
                  <a:pt x="9694178" y="1134192"/>
                </a:cubicBezTo>
                <a:cubicBezTo>
                  <a:pt x="9535209" y="1164670"/>
                  <a:pt x="9214953" y="1125757"/>
                  <a:pt x="9007059" y="1134192"/>
                </a:cubicBezTo>
                <a:cubicBezTo>
                  <a:pt x="8799165" y="1142627"/>
                  <a:pt x="8889178" y="1113864"/>
                  <a:pt x="8778020" y="1134192"/>
                </a:cubicBezTo>
                <a:cubicBezTo>
                  <a:pt x="8666862" y="1154520"/>
                  <a:pt x="8260402" y="1108343"/>
                  <a:pt x="8090901" y="1134192"/>
                </a:cubicBezTo>
                <a:cubicBezTo>
                  <a:pt x="7921400" y="1160041"/>
                  <a:pt x="7869388" y="1103829"/>
                  <a:pt x="7747341" y="1134192"/>
                </a:cubicBezTo>
                <a:cubicBezTo>
                  <a:pt x="7625294" y="1164555"/>
                  <a:pt x="7622354" y="1130912"/>
                  <a:pt x="7518302" y="1134192"/>
                </a:cubicBezTo>
                <a:cubicBezTo>
                  <a:pt x="7414250" y="1137472"/>
                  <a:pt x="7251764" y="1098094"/>
                  <a:pt x="7174743" y="1134192"/>
                </a:cubicBezTo>
                <a:cubicBezTo>
                  <a:pt x="7097722" y="1170290"/>
                  <a:pt x="6745723" y="1101473"/>
                  <a:pt x="6487624" y="1134192"/>
                </a:cubicBezTo>
                <a:cubicBezTo>
                  <a:pt x="6229525" y="1166911"/>
                  <a:pt x="6259792" y="1129678"/>
                  <a:pt x="6144065" y="1134192"/>
                </a:cubicBezTo>
                <a:cubicBezTo>
                  <a:pt x="6028338" y="1138706"/>
                  <a:pt x="6025010" y="1122606"/>
                  <a:pt x="5915025" y="1134192"/>
                </a:cubicBezTo>
                <a:cubicBezTo>
                  <a:pt x="5805040" y="1145778"/>
                  <a:pt x="5687433" y="1100443"/>
                  <a:pt x="5571466" y="1134192"/>
                </a:cubicBezTo>
                <a:cubicBezTo>
                  <a:pt x="5455499" y="1167941"/>
                  <a:pt x="5229336" y="1109812"/>
                  <a:pt x="5113387" y="1134192"/>
                </a:cubicBezTo>
                <a:cubicBezTo>
                  <a:pt x="4997438" y="1158572"/>
                  <a:pt x="4662065" y="1109317"/>
                  <a:pt x="4540788" y="1134192"/>
                </a:cubicBezTo>
                <a:cubicBezTo>
                  <a:pt x="4419511" y="1159067"/>
                  <a:pt x="4313829" y="1121330"/>
                  <a:pt x="4197228" y="1134192"/>
                </a:cubicBezTo>
                <a:cubicBezTo>
                  <a:pt x="4080627" y="1147054"/>
                  <a:pt x="3666556" y="1100548"/>
                  <a:pt x="3395590" y="1134192"/>
                </a:cubicBezTo>
                <a:cubicBezTo>
                  <a:pt x="3124624" y="1167836"/>
                  <a:pt x="3088493" y="1101939"/>
                  <a:pt x="2822991" y="1134192"/>
                </a:cubicBezTo>
                <a:cubicBezTo>
                  <a:pt x="2557489" y="1166445"/>
                  <a:pt x="2417262" y="1073533"/>
                  <a:pt x="2021352" y="1134192"/>
                </a:cubicBezTo>
                <a:cubicBezTo>
                  <a:pt x="1625442" y="1194851"/>
                  <a:pt x="1631897" y="1055265"/>
                  <a:pt x="1334234" y="1134192"/>
                </a:cubicBezTo>
                <a:cubicBezTo>
                  <a:pt x="1036571" y="1213119"/>
                  <a:pt x="975844" y="1127678"/>
                  <a:pt x="876155" y="1134192"/>
                </a:cubicBezTo>
                <a:cubicBezTo>
                  <a:pt x="776466" y="1140706"/>
                  <a:pt x="424770" y="1120718"/>
                  <a:pt x="189036" y="1134192"/>
                </a:cubicBezTo>
                <a:cubicBezTo>
                  <a:pt x="84914" y="1146924"/>
                  <a:pt x="6334" y="1043874"/>
                  <a:pt x="0" y="945156"/>
                </a:cubicBezTo>
                <a:cubicBezTo>
                  <a:pt x="-8863" y="849038"/>
                  <a:pt x="9862" y="698447"/>
                  <a:pt x="0" y="567096"/>
                </a:cubicBezTo>
                <a:cubicBezTo>
                  <a:pt x="-9862" y="435745"/>
                  <a:pt x="21690" y="325750"/>
                  <a:pt x="0" y="18903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8A1A8-1D04-47B7-0E3E-A43EF0BF8224}"/>
              </a:ext>
            </a:extLst>
          </p:cNvPr>
          <p:cNvSpPr txBox="1"/>
          <p:nvPr/>
        </p:nvSpPr>
        <p:spPr>
          <a:xfrm>
            <a:off x="469900" y="592580"/>
            <a:ext cx="11722100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vi-VN" sz="33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Cùng vẽ khu vườn có nhiều cây xanh mà em mơ ước.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8" name="Picture 7" descr="A group of children sitting at a table drawing&#10;&#10;AI-generated content may be incorrect.">
            <a:extLst>
              <a:ext uri="{FF2B5EF4-FFF2-40B4-BE49-F238E27FC236}">
                <a16:creationId xmlns:a16="http://schemas.microsoft.com/office/drawing/2014/main" id="{9A1CE211-EE14-6556-1744-63757C07B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532467"/>
            <a:ext cx="7569200" cy="504613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EE236E-CE2D-7C91-BA7A-5A2B254314DF}"/>
              </a:ext>
            </a:extLst>
          </p:cNvPr>
          <p:cNvSpPr/>
          <p:nvPr/>
        </p:nvSpPr>
        <p:spPr>
          <a:xfrm>
            <a:off x="1612900" y="1833164"/>
            <a:ext cx="2082800" cy="101163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9AD32-FA68-47E7-82EB-27A7820C0E62}"/>
              </a:ext>
            </a:extLst>
          </p:cNvPr>
          <p:cNvSpPr txBox="1"/>
          <p:nvPr/>
        </p:nvSpPr>
        <p:spPr>
          <a:xfrm>
            <a:off x="1381844" y="2015816"/>
            <a:ext cx="25449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Mình sẽ vẽ cây ăn quả.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8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2FF9D-C771-A66D-2E8F-313DB7731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6">
            <a:extLst>
              <a:ext uri="{FF2B5EF4-FFF2-40B4-BE49-F238E27FC236}">
                <a16:creationId xmlns:a16="http://schemas.microsoft.com/office/drawing/2014/main" id="{111AB06F-C8EA-F8CB-C7C7-36B09B62AC9A}"/>
              </a:ext>
            </a:extLst>
          </p:cNvPr>
          <p:cNvSpPr/>
          <p:nvPr/>
        </p:nvSpPr>
        <p:spPr>
          <a:xfrm>
            <a:off x="196850" y="1016001"/>
            <a:ext cx="7004050" cy="5041899"/>
          </a:xfrm>
          <a:custGeom>
            <a:avLst/>
            <a:gdLst>
              <a:gd name="connsiteX0" fmla="*/ 0 w 7004050"/>
              <a:gd name="connsiteY0" fmla="*/ 0 h 5041899"/>
              <a:gd name="connsiteX1" fmla="*/ 7004050 w 7004050"/>
              <a:gd name="connsiteY1" fmla="*/ 0 h 5041899"/>
              <a:gd name="connsiteX2" fmla="*/ 7004050 w 7004050"/>
              <a:gd name="connsiteY2" fmla="*/ 5041899 h 5041899"/>
              <a:gd name="connsiteX3" fmla="*/ 0 w 7004050"/>
              <a:gd name="connsiteY3" fmla="*/ 5041899 h 5041899"/>
              <a:gd name="connsiteX4" fmla="*/ 0 w 7004050"/>
              <a:gd name="connsiteY4" fmla="*/ 0 h 504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050" h="5041899" fill="none" extrusionOk="0">
                <a:moveTo>
                  <a:pt x="0" y="0"/>
                </a:moveTo>
                <a:cubicBezTo>
                  <a:pt x="2941750" y="99923"/>
                  <a:pt x="4614847" y="-132945"/>
                  <a:pt x="7004050" y="0"/>
                </a:cubicBezTo>
                <a:cubicBezTo>
                  <a:pt x="7019945" y="1864371"/>
                  <a:pt x="6874594" y="3930434"/>
                  <a:pt x="7004050" y="5041899"/>
                </a:cubicBezTo>
                <a:cubicBezTo>
                  <a:pt x="3833437" y="5208407"/>
                  <a:pt x="1674578" y="5149248"/>
                  <a:pt x="0" y="5041899"/>
                </a:cubicBezTo>
                <a:cubicBezTo>
                  <a:pt x="168240" y="3608937"/>
                  <a:pt x="37931" y="2127648"/>
                  <a:pt x="0" y="0"/>
                </a:cubicBezTo>
                <a:close/>
              </a:path>
              <a:path w="7004050" h="5041899" stroke="0" extrusionOk="0">
                <a:moveTo>
                  <a:pt x="0" y="0"/>
                </a:moveTo>
                <a:cubicBezTo>
                  <a:pt x="2584760" y="17777"/>
                  <a:pt x="5686265" y="74481"/>
                  <a:pt x="7004050" y="0"/>
                </a:cubicBezTo>
                <a:cubicBezTo>
                  <a:pt x="7028615" y="2469028"/>
                  <a:pt x="7040813" y="2943332"/>
                  <a:pt x="7004050" y="5041899"/>
                </a:cubicBezTo>
                <a:cubicBezTo>
                  <a:pt x="4202653" y="5084636"/>
                  <a:pt x="2549636" y="5120388"/>
                  <a:pt x="0" y="5041899"/>
                </a:cubicBezTo>
                <a:cubicBezTo>
                  <a:pt x="122539" y="3824837"/>
                  <a:pt x="166515" y="7279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FE07D-58E8-4C16-2DB5-D44E6F794CE0}"/>
              </a:ext>
            </a:extLst>
          </p:cNvPr>
          <p:cNvSpPr txBox="1"/>
          <p:nvPr/>
        </p:nvSpPr>
        <p:spPr>
          <a:xfrm>
            <a:off x="425450" y="2036539"/>
            <a:ext cx="626745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Chia sẻ về bức tranh khu vườn của em.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12710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7D7BB-0C91-CFC4-F54E-4CCC7D43C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132216-9EED-F431-F937-4FDA96E26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CBCDCF-B229-0C13-F305-68D57AA52686}"/>
              </a:ext>
            </a:extLst>
          </p:cNvPr>
          <p:cNvSpPr/>
          <p:nvPr/>
        </p:nvSpPr>
        <p:spPr>
          <a:xfrm>
            <a:off x="203200" y="1915717"/>
            <a:ext cx="9775825" cy="1866900"/>
          </a:xfrm>
          <a:custGeom>
            <a:avLst/>
            <a:gdLst>
              <a:gd name="connsiteX0" fmla="*/ 0 w 9775825"/>
              <a:gd name="connsiteY0" fmla="*/ 311156 h 1866900"/>
              <a:gd name="connsiteX1" fmla="*/ 311156 w 9775825"/>
              <a:gd name="connsiteY1" fmla="*/ 0 h 1866900"/>
              <a:gd name="connsiteX2" fmla="*/ 791715 w 9775825"/>
              <a:gd name="connsiteY2" fmla="*/ 0 h 1866900"/>
              <a:gd name="connsiteX3" fmla="*/ 1089205 w 9775825"/>
              <a:gd name="connsiteY3" fmla="*/ 0 h 1866900"/>
              <a:gd name="connsiteX4" fmla="*/ 1844369 w 9775825"/>
              <a:gd name="connsiteY4" fmla="*/ 0 h 1866900"/>
              <a:gd name="connsiteX5" fmla="*/ 2416464 w 9775825"/>
              <a:gd name="connsiteY5" fmla="*/ 0 h 1866900"/>
              <a:gd name="connsiteX6" fmla="*/ 3171629 w 9775825"/>
              <a:gd name="connsiteY6" fmla="*/ 0 h 1866900"/>
              <a:gd name="connsiteX7" fmla="*/ 3652188 w 9775825"/>
              <a:gd name="connsiteY7" fmla="*/ 0 h 1866900"/>
              <a:gd name="connsiteX8" fmla="*/ 4041213 w 9775825"/>
              <a:gd name="connsiteY8" fmla="*/ 0 h 1866900"/>
              <a:gd name="connsiteX9" fmla="*/ 4613307 w 9775825"/>
              <a:gd name="connsiteY9" fmla="*/ 0 h 1866900"/>
              <a:gd name="connsiteX10" fmla="*/ 5276937 w 9775825"/>
              <a:gd name="connsiteY10" fmla="*/ 0 h 1866900"/>
              <a:gd name="connsiteX11" fmla="*/ 6032102 w 9775825"/>
              <a:gd name="connsiteY11" fmla="*/ 0 h 1866900"/>
              <a:gd name="connsiteX12" fmla="*/ 6695731 w 9775825"/>
              <a:gd name="connsiteY12" fmla="*/ 0 h 1866900"/>
              <a:gd name="connsiteX13" fmla="*/ 7450896 w 9775825"/>
              <a:gd name="connsiteY13" fmla="*/ 0 h 1866900"/>
              <a:gd name="connsiteX14" fmla="*/ 8114526 w 9775825"/>
              <a:gd name="connsiteY14" fmla="*/ 0 h 1866900"/>
              <a:gd name="connsiteX15" fmla="*/ 8503550 w 9775825"/>
              <a:gd name="connsiteY15" fmla="*/ 0 h 1866900"/>
              <a:gd name="connsiteX16" fmla="*/ 9464669 w 9775825"/>
              <a:gd name="connsiteY16" fmla="*/ 0 h 1866900"/>
              <a:gd name="connsiteX17" fmla="*/ 9775825 w 9775825"/>
              <a:gd name="connsiteY17" fmla="*/ 311156 h 1866900"/>
              <a:gd name="connsiteX18" fmla="*/ 9775825 w 9775825"/>
              <a:gd name="connsiteY18" fmla="*/ 738465 h 1866900"/>
              <a:gd name="connsiteX19" fmla="*/ 9775825 w 9775825"/>
              <a:gd name="connsiteY19" fmla="*/ 1128435 h 1866900"/>
              <a:gd name="connsiteX20" fmla="*/ 9775825 w 9775825"/>
              <a:gd name="connsiteY20" fmla="*/ 1555744 h 1866900"/>
              <a:gd name="connsiteX21" fmla="*/ 9464669 w 9775825"/>
              <a:gd name="connsiteY21" fmla="*/ 1866900 h 1866900"/>
              <a:gd name="connsiteX22" fmla="*/ 8709504 w 9775825"/>
              <a:gd name="connsiteY22" fmla="*/ 1866900 h 1866900"/>
              <a:gd name="connsiteX23" fmla="*/ 7954339 w 9775825"/>
              <a:gd name="connsiteY23" fmla="*/ 1866900 h 1866900"/>
              <a:gd name="connsiteX24" fmla="*/ 7565315 w 9775825"/>
              <a:gd name="connsiteY24" fmla="*/ 1866900 h 1866900"/>
              <a:gd name="connsiteX25" fmla="*/ 6810150 w 9775825"/>
              <a:gd name="connsiteY25" fmla="*/ 1866900 h 1866900"/>
              <a:gd name="connsiteX26" fmla="*/ 6421126 w 9775825"/>
              <a:gd name="connsiteY26" fmla="*/ 1866900 h 1866900"/>
              <a:gd name="connsiteX27" fmla="*/ 5757496 w 9775825"/>
              <a:gd name="connsiteY27" fmla="*/ 1866900 h 1866900"/>
              <a:gd name="connsiteX28" fmla="*/ 5002331 w 9775825"/>
              <a:gd name="connsiteY28" fmla="*/ 1866900 h 1866900"/>
              <a:gd name="connsiteX29" fmla="*/ 4704842 w 9775825"/>
              <a:gd name="connsiteY29" fmla="*/ 1866900 h 1866900"/>
              <a:gd name="connsiteX30" fmla="*/ 3949677 w 9775825"/>
              <a:gd name="connsiteY30" fmla="*/ 1866900 h 1866900"/>
              <a:gd name="connsiteX31" fmla="*/ 3194513 w 9775825"/>
              <a:gd name="connsiteY31" fmla="*/ 1866900 h 1866900"/>
              <a:gd name="connsiteX32" fmla="*/ 2897023 w 9775825"/>
              <a:gd name="connsiteY32" fmla="*/ 1866900 h 1866900"/>
              <a:gd name="connsiteX33" fmla="*/ 2324929 w 9775825"/>
              <a:gd name="connsiteY33" fmla="*/ 1866900 h 1866900"/>
              <a:gd name="connsiteX34" fmla="*/ 1844369 w 9775825"/>
              <a:gd name="connsiteY34" fmla="*/ 1866900 h 1866900"/>
              <a:gd name="connsiteX35" fmla="*/ 1363810 w 9775825"/>
              <a:gd name="connsiteY35" fmla="*/ 1866900 h 1866900"/>
              <a:gd name="connsiteX36" fmla="*/ 883251 w 9775825"/>
              <a:gd name="connsiteY36" fmla="*/ 1866900 h 1866900"/>
              <a:gd name="connsiteX37" fmla="*/ 311156 w 9775825"/>
              <a:gd name="connsiteY37" fmla="*/ 1866900 h 1866900"/>
              <a:gd name="connsiteX38" fmla="*/ 0 w 9775825"/>
              <a:gd name="connsiteY38" fmla="*/ 1555744 h 1866900"/>
              <a:gd name="connsiteX39" fmla="*/ 0 w 9775825"/>
              <a:gd name="connsiteY39" fmla="*/ 1140881 h 1866900"/>
              <a:gd name="connsiteX40" fmla="*/ 0 w 9775825"/>
              <a:gd name="connsiteY40" fmla="*/ 750910 h 1866900"/>
              <a:gd name="connsiteX41" fmla="*/ 0 w 9775825"/>
              <a:gd name="connsiteY41" fmla="*/ 311156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775825" h="1866900" fill="none" extrusionOk="0">
                <a:moveTo>
                  <a:pt x="0" y="311156"/>
                </a:moveTo>
                <a:cubicBezTo>
                  <a:pt x="11285" y="141243"/>
                  <a:pt x="98837" y="14808"/>
                  <a:pt x="311156" y="0"/>
                </a:cubicBezTo>
                <a:cubicBezTo>
                  <a:pt x="528415" y="-55548"/>
                  <a:pt x="594529" y="44533"/>
                  <a:pt x="791715" y="0"/>
                </a:cubicBezTo>
                <a:cubicBezTo>
                  <a:pt x="988901" y="-44533"/>
                  <a:pt x="1029438" y="34278"/>
                  <a:pt x="1089205" y="0"/>
                </a:cubicBezTo>
                <a:cubicBezTo>
                  <a:pt x="1148972" y="-34278"/>
                  <a:pt x="1678102" y="60224"/>
                  <a:pt x="1844369" y="0"/>
                </a:cubicBezTo>
                <a:cubicBezTo>
                  <a:pt x="2010636" y="-60224"/>
                  <a:pt x="2229956" y="27496"/>
                  <a:pt x="2416464" y="0"/>
                </a:cubicBezTo>
                <a:cubicBezTo>
                  <a:pt x="2602972" y="-27496"/>
                  <a:pt x="2825005" y="66698"/>
                  <a:pt x="3171629" y="0"/>
                </a:cubicBezTo>
                <a:cubicBezTo>
                  <a:pt x="3518253" y="-66698"/>
                  <a:pt x="3436780" y="2611"/>
                  <a:pt x="3652188" y="0"/>
                </a:cubicBezTo>
                <a:cubicBezTo>
                  <a:pt x="3867596" y="-2611"/>
                  <a:pt x="3902481" y="11356"/>
                  <a:pt x="4041213" y="0"/>
                </a:cubicBezTo>
                <a:cubicBezTo>
                  <a:pt x="4179945" y="-11356"/>
                  <a:pt x="4395837" y="24686"/>
                  <a:pt x="4613307" y="0"/>
                </a:cubicBezTo>
                <a:cubicBezTo>
                  <a:pt x="4830777" y="-24686"/>
                  <a:pt x="4978405" y="369"/>
                  <a:pt x="5276937" y="0"/>
                </a:cubicBezTo>
                <a:cubicBezTo>
                  <a:pt x="5575469" y="-369"/>
                  <a:pt x="5662516" y="70732"/>
                  <a:pt x="6032102" y="0"/>
                </a:cubicBezTo>
                <a:cubicBezTo>
                  <a:pt x="6401689" y="-70732"/>
                  <a:pt x="6460639" y="19473"/>
                  <a:pt x="6695731" y="0"/>
                </a:cubicBezTo>
                <a:cubicBezTo>
                  <a:pt x="6930823" y="-19473"/>
                  <a:pt x="7274218" y="44179"/>
                  <a:pt x="7450896" y="0"/>
                </a:cubicBezTo>
                <a:cubicBezTo>
                  <a:pt x="7627575" y="-44179"/>
                  <a:pt x="7973069" y="42228"/>
                  <a:pt x="8114526" y="0"/>
                </a:cubicBezTo>
                <a:cubicBezTo>
                  <a:pt x="8255983" y="-42228"/>
                  <a:pt x="8398653" y="37898"/>
                  <a:pt x="8503550" y="0"/>
                </a:cubicBezTo>
                <a:cubicBezTo>
                  <a:pt x="8608447" y="-37898"/>
                  <a:pt x="9074260" y="74690"/>
                  <a:pt x="9464669" y="0"/>
                </a:cubicBezTo>
                <a:cubicBezTo>
                  <a:pt x="9670783" y="5279"/>
                  <a:pt x="9779310" y="144656"/>
                  <a:pt x="9775825" y="311156"/>
                </a:cubicBezTo>
                <a:cubicBezTo>
                  <a:pt x="9824155" y="442772"/>
                  <a:pt x="9725615" y="531402"/>
                  <a:pt x="9775825" y="738465"/>
                </a:cubicBezTo>
                <a:cubicBezTo>
                  <a:pt x="9826035" y="945528"/>
                  <a:pt x="9770717" y="1014066"/>
                  <a:pt x="9775825" y="1128435"/>
                </a:cubicBezTo>
                <a:cubicBezTo>
                  <a:pt x="9780933" y="1242804"/>
                  <a:pt x="9763180" y="1467415"/>
                  <a:pt x="9775825" y="1555744"/>
                </a:cubicBezTo>
                <a:cubicBezTo>
                  <a:pt x="9784489" y="1721624"/>
                  <a:pt x="9654056" y="1852063"/>
                  <a:pt x="9464669" y="1866900"/>
                </a:cubicBezTo>
                <a:cubicBezTo>
                  <a:pt x="9100541" y="1883494"/>
                  <a:pt x="8867808" y="1855991"/>
                  <a:pt x="8709504" y="1866900"/>
                </a:cubicBezTo>
                <a:cubicBezTo>
                  <a:pt x="8551201" y="1877809"/>
                  <a:pt x="8227949" y="1811719"/>
                  <a:pt x="7954339" y="1866900"/>
                </a:cubicBezTo>
                <a:cubicBezTo>
                  <a:pt x="7680729" y="1922081"/>
                  <a:pt x="7694629" y="1833551"/>
                  <a:pt x="7565315" y="1866900"/>
                </a:cubicBezTo>
                <a:cubicBezTo>
                  <a:pt x="7436001" y="1900249"/>
                  <a:pt x="7025233" y="1819115"/>
                  <a:pt x="6810150" y="1866900"/>
                </a:cubicBezTo>
                <a:cubicBezTo>
                  <a:pt x="6595067" y="1914685"/>
                  <a:pt x="6593984" y="1824841"/>
                  <a:pt x="6421126" y="1866900"/>
                </a:cubicBezTo>
                <a:cubicBezTo>
                  <a:pt x="6248268" y="1908959"/>
                  <a:pt x="6044582" y="1843660"/>
                  <a:pt x="5757496" y="1866900"/>
                </a:cubicBezTo>
                <a:cubicBezTo>
                  <a:pt x="5470410" y="1890140"/>
                  <a:pt x="5281503" y="1805087"/>
                  <a:pt x="5002331" y="1866900"/>
                </a:cubicBezTo>
                <a:cubicBezTo>
                  <a:pt x="4723159" y="1928713"/>
                  <a:pt x="4824100" y="1853980"/>
                  <a:pt x="4704842" y="1866900"/>
                </a:cubicBezTo>
                <a:cubicBezTo>
                  <a:pt x="4585584" y="1879820"/>
                  <a:pt x="4154071" y="1834960"/>
                  <a:pt x="3949677" y="1866900"/>
                </a:cubicBezTo>
                <a:cubicBezTo>
                  <a:pt x="3745283" y="1898840"/>
                  <a:pt x="3356812" y="1826613"/>
                  <a:pt x="3194513" y="1866900"/>
                </a:cubicBezTo>
                <a:cubicBezTo>
                  <a:pt x="3032214" y="1907187"/>
                  <a:pt x="2990137" y="1843688"/>
                  <a:pt x="2897023" y="1866900"/>
                </a:cubicBezTo>
                <a:cubicBezTo>
                  <a:pt x="2803909" y="1890112"/>
                  <a:pt x="2519398" y="1828240"/>
                  <a:pt x="2324929" y="1866900"/>
                </a:cubicBezTo>
                <a:cubicBezTo>
                  <a:pt x="2130460" y="1905560"/>
                  <a:pt x="2051494" y="1835695"/>
                  <a:pt x="1844369" y="1866900"/>
                </a:cubicBezTo>
                <a:cubicBezTo>
                  <a:pt x="1637244" y="1898105"/>
                  <a:pt x="1592722" y="1834326"/>
                  <a:pt x="1363810" y="1866900"/>
                </a:cubicBezTo>
                <a:cubicBezTo>
                  <a:pt x="1134898" y="1899474"/>
                  <a:pt x="999350" y="1825115"/>
                  <a:pt x="883251" y="1866900"/>
                </a:cubicBezTo>
                <a:cubicBezTo>
                  <a:pt x="767152" y="1908685"/>
                  <a:pt x="544914" y="1801131"/>
                  <a:pt x="311156" y="1866900"/>
                </a:cubicBezTo>
                <a:cubicBezTo>
                  <a:pt x="143152" y="1844080"/>
                  <a:pt x="-3116" y="1720711"/>
                  <a:pt x="0" y="1555744"/>
                </a:cubicBezTo>
                <a:cubicBezTo>
                  <a:pt x="-31599" y="1387310"/>
                  <a:pt x="45073" y="1237603"/>
                  <a:pt x="0" y="1140881"/>
                </a:cubicBezTo>
                <a:cubicBezTo>
                  <a:pt x="-45073" y="1044159"/>
                  <a:pt x="4241" y="930554"/>
                  <a:pt x="0" y="750910"/>
                </a:cubicBezTo>
                <a:cubicBezTo>
                  <a:pt x="-4241" y="571266"/>
                  <a:pt x="52713" y="462191"/>
                  <a:pt x="0" y="311156"/>
                </a:cubicBezTo>
                <a:close/>
              </a:path>
              <a:path w="9775825" h="1866900" stroke="0" extrusionOk="0">
                <a:moveTo>
                  <a:pt x="0" y="311156"/>
                </a:moveTo>
                <a:cubicBezTo>
                  <a:pt x="-37170" y="116382"/>
                  <a:pt x="121636" y="6633"/>
                  <a:pt x="311156" y="0"/>
                </a:cubicBezTo>
                <a:cubicBezTo>
                  <a:pt x="502472" y="-9033"/>
                  <a:pt x="790524" y="26080"/>
                  <a:pt x="1066321" y="0"/>
                </a:cubicBezTo>
                <a:cubicBezTo>
                  <a:pt x="1342118" y="-26080"/>
                  <a:pt x="1382474" y="20759"/>
                  <a:pt x="1546880" y="0"/>
                </a:cubicBezTo>
                <a:cubicBezTo>
                  <a:pt x="1711286" y="-20759"/>
                  <a:pt x="1810732" y="14471"/>
                  <a:pt x="1935905" y="0"/>
                </a:cubicBezTo>
                <a:cubicBezTo>
                  <a:pt x="2061078" y="-14471"/>
                  <a:pt x="2401716" y="39907"/>
                  <a:pt x="2599534" y="0"/>
                </a:cubicBezTo>
                <a:cubicBezTo>
                  <a:pt x="2797352" y="-39907"/>
                  <a:pt x="2899291" y="56378"/>
                  <a:pt x="3080094" y="0"/>
                </a:cubicBezTo>
                <a:cubicBezTo>
                  <a:pt x="3260897" y="-56378"/>
                  <a:pt x="3590379" y="70298"/>
                  <a:pt x="3835259" y="0"/>
                </a:cubicBezTo>
                <a:cubicBezTo>
                  <a:pt x="4080140" y="-70298"/>
                  <a:pt x="4078086" y="217"/>
                  <a:pt x="4224283" y="0"/>
                </a:cubicBezTo>
                <a:cubicBezTo>
                  <a:pt x="4370480" y="-217"/>
                  <a:pt x="4635562" y="84788"/>
                  <a:pt x="4979448" y="0"/>
                </a:cubicBezTo>
                <a:cubicBezTo>
                  <a:pt x="5323335" y="-84788"/>
                  <a:pt x="5155796" y="16308"/>
                  <a:pt x="5276937" y="0"/>
                </a:cubicBezTo>
                <a:cubicBezTo>
                  <a:pt x="5398078" y="-16308"/>
                  <a:pt x="5649550" y="41716"/>
                  <a:pt x="5849031" y="0"/>
                </a:cubicBezTo>
                <a:cubicBezTo>
                  <a:pt x="6048512" y="-41716"/>
                  <a:pt x="6184755" y="3999"/>
                  <a:pt x="6421126" y="0"/>
                </a:cubicBezTo>
                <a:cubicBezTo>
                  <a:pt x="6657498" y="-3999"/>
                  <a:pt x="6725385" y="37471"/>
                  <a:pt x="6901685" y="0"/>
                </a:cubicBezTo>
                <a:cubicBezTo>
                  <a:pt x="7077985" y="-37471"/>
                  <a:pt x="7392432" y="64553"/>
                  <a:pt x="7656850" y="0"/>
                </a:cubicBezTo>
                <a:cubicBezTo>
                  <a:pt x="7921269" y="-64553"/>
                  <a:pt x="8226888" y="89260"/>
                  <a:pt x="8412015" y="0"/>
                </a:cubicBezTo>
                <a:cubicBezTo>
                  <a:pt x="8597142" y="-89260"/>
                  <a:pt x="8715108" y="31387"/>
                  <a:pt x="8801039" y="0"/>
                </a:cubicBezTo>
                <a:cubicBezTo>
                  <a:pt x="8886970" y="-31387"/>
                  <a:pt x="9267204" y="77607"/>
                  <a:pt x="9464669" y="0"/>
                </a:cubicBezTo>
                <a:cubicBezTo>
                  <a:pt x="9626688" y="-20033"/>
                  <a:pt x="9776761" y="126643"/>
                  <a:pt x="9775825" y="311156"/>
                </a:cubicBezTo>
                <a:cubicBezTo>
                  <a:pt x="9776380" y="414639"/>
                  <a:pt x="9758775" y="652631"/>
                  <a:pt x="9775825" y="738465"/>
                </a:cubicBezTo>
                <a:cubicBezTo>
                  <a:pt x="9792875" y="824299"/>
                  <a:pt x="9775114" y="1033451"/>
                  <a:pt x="9775825" y="1128435"/>
                </a:cubicBezTo>
                <a:cubicBezTo>
                  <a:pt x="9776536" y="1223419"/>
                  <a:pt x="9774418" y="1383485"/>
                  <a:pt x="9775825" y="1555744"/>
                </a:cubicBezTo>
                <a:cubicBezTo>
                  <a:pt x="9786142" y="1725408"/>
                  <a:pt x="9640565" y="1905346"/>
                  <a:pt x="9464669" y="1866900"/>
                </a:cubicBezTo>
                <a:cubicBezTo>
                  <a:pt x="9296967" y="1890104"/>
                  <a:pt x="9153629" y="1850999"/>
                  <a:pt x="9075645" y="1866900"/>
                </a:cubicBezTo>
                <a:cubicBezTo>
                  <a:pt x="8997661" y="1882801"/>
                  <a:pt x="8849049" y="1832837"/>
                  <a:pt x="8778156" y="1866900"/>
                </a:cubicBezTo>
                <a:cubicBezTo>
                  <a:pt x="8707263" y="1900963"/>
                  <a:pt x="8563418" y="1845089"/>
                  <a:pt x="8480666" y="1866900"/>
                </a:cubicBezTo>
                <a:cubicBezTo>
                  <a:pt x="8397914" y="1888711"/>
                  <a:pt x="8031256" y="1840654"/>
                  <a:pt x="7908572" y="1866900"/>
                </a:cubicBezTo>
                <a:cubicBezTo>
                  <a:pt x="7785888" y="1893146"/>
                  <a:pt x="7661103" y="1865315"/>
                  <a:pt x="7519547" y="1866900"/>
                </a:cubicBezTo>
                <a:cubicBezTo>
                  <a:pt x="7377991" y="1868485"/>
                  <a:pt x="7099077" y="1812576"/>
                  <a:pt x="6855918" y="1866900"/>
                </a:cubicBezTo>
                <a:cubicBezTo>
                  <a:pt x="6612759" y="1921224"/>
                  <a:pt x="6605836" y="1856740"/>
                  <a:pt x="6466893" y="1866900"/>
                </a:cubicBezTo>
                <a:cubicBezTo>
                  <a:pt x="6327951" y="1877060"/>
                  <a:pt x="5938433" y="1832757"/>
                  <a:pt x="5803264" y="1866900"/>
                </a:cubicBezTo>
                <a:cubicBezTo>
                  <a:pt x="5668095" y="1901043"/>
                  <a:pt x="5620822" y="1849667"/>
                  <a:pt x="5505775" y="1866900"/>
                </a:cubicBezTo>
                <a:cubicBezTo>
                  <a:pt x="5390728" y="1884133"/>
                  <a:pt x="5139924" y="1811233"/>
                  <a:pt x="4842145" y="1866900"/>
                </a:cubicBezTo>
                <a:cubicBezTo>
                  <a:pt x="4544366" y="1922567"/>
                  <a:pt x="4618647" y="1832955"/>
                  <a:pt x="4453121" y="1866900"/>
                </a:cubicBezTo>
                <a:cubicBezTo>
                  <a:pt x="4287595" y="1900845"/>
                  <a:pt x="4295499" y="1840080"/>
                  <a:pt x="4155631" y="1866900"/>
                </a:cubicBezTo>
                <a:cubicBezTo>
                  <a:pt x="4015763" y="1893720"/>
                  <a:pt x="3939299" y="1847683"/>
                  <a:pt x="3766607" y="1866900"/>
                </a:cubicBezTo>
                <a:cubicBezTo>
                  <a:pt x="3593915" y="1886117"/>
                  <a:pt x="3348461" y="1846397"/>
                  <a:pt x="3102977" y="1866900"/>
                </a:cubicBezTo>
                <a:cubicBezTo>
                  <a:pt x="2857493" y="1887403"/>
                  <a:pt x="2817088" y="1856550"/>
                  <a:pt x="2713953" y="1866900"/>
                </a:cubicBezTo>
                <a:cubicBezTo>
                  <a:pt x="2610818" y="1877250"/>
                  <a:pt x="2545680" y="1835571"/>
                  <a:pt x="2416464" y="1866900"/>
                </a:cubicBezTo>
                <a:cubicBezTo>
                  <a:pt x="2287248" y="1898229"/>
                  <a:pt x="2161167" y="1850940"/>
                  <a:pt x="2027440" y="1866900"/>
                </a:cubicBezTo>
                <a:cubicBezTo>
                  <a:pt x="1893713" y="1882860"/>
                  <a:pt x="1786283" y="1824564"/>
                  <a:pt x="1546880" y="1866900"/>
                </a:cubicBezTo>
                <a:cubicBezTo>
                  <a:pt x="1307477" y="1909236"/>
                  <a:pt x="1129574" y="1799254"/>
                  <a:pt x="974786" y="1866900"/>
                </a:cubicBezTo>
                <a:cubicBezTo>
                  <a:pt x="819998" y="1934546"/>
                  <a:pt x="576483" y="1819280"/>
                  <a:pt x="311156" y="1866900"/>
                </a:cubicBezTo>
                <a:cubicBezTo>
                  <a:pt x="154079" y="1904864"/>
                  <a:pt x="30905" y="1741968"/>
                  <a:pt x="0" y="1555744"/>
                </a:cubicBezTo>
                <a:cubicBezTo>
                  <a:pt x="-32766" y="1357573"/>
                  <a:pt x="293" y="1296337"/>
                  <a:pt x="0" y="1140881"/>
                </a:cubicBezTo>
                <a:cubicBezTo>
                  <a:pt x="-293" y="985425"/>
                  <a:pt x="49015" y="858257"/>
                  <a:pt x="0" y="713573"/>
                </a:cubicBezTo>
                <a:cubicBezTo>
                  <a:pt x="-49015" y="568889"/>
                  <a:pt x="42103" y="502459"/>
                  <a:pt x="0" y="31115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C9DAC-DE41-D0FA-2295-61DFE41C803E}"/>
              </a:ext>
            </a:extLst>
          </p:cNvPr>
          <p:cNvSpPr txBox="1"/>
          <p:nvPr/>
        </p:nvSpPr>
        <p:spPr>
          <a:xfrm>
            <a:off x="594169" y="2233614"/>
            <a:ext cx="938485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Cây cần được chăm sóc và bảo vệ: tưới nước, nhổ cỏ, vun đất, bắt sâu,...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6D28A-97B2-2D93-3B52-F4E49C88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13552"/>
            <a:ext cx="14538848" cy="23471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D1EBD6-2442-AF3F-1401-CDB74CFF8C00}"/>
              </a:ext>
            </a:extLst>
          </p:cNvPr>
          <p:cNvSpPr/>
          <p:nvPr/>
        </p:nvSpPr>
        <p:spPr>
          <a:xfrm>
            <a:off x="203200" y="4008833"/>
            <a:ext cx="8115300" cy="1866900"/>
          </a:xfrm>
          <a:custGeom>
            <a:avLst/>
            <a:gdLst>
              <a:gd name="connsiteX0" fmla="*/ 0 w 8115300"/>
              <a:gd name="connsiteY0" fmla="*/ 311156 h 1866900"/>
              <a:gd name="connsiteX1" fmla="*/ 311156 w 8115300"/>
              <a:gd name="connsiteY1" fmla="*/ 0 h 1866900"/>
              <a:gd name="connsiteX2" fmla="*/ 662750 w 8115300"/>
              <a:gd name="connsiteY2" fmla="*/ 0 h 1866900"/>
              <a:gd name="connsiteX3" fmla="*/ 1388994 w 8115300"/>
              <a:gd name="connsiteY3" fmla="*/ 0 h 1866900"/>
              <a:gd name="connsiteX4" fmla="*/ 1965377 w 8115300"/>
              <a:gd name="connsiteY4" fmla="*/ 0 h 1866900"/>
              <a:gd name="connsiteX5" fmla="*/ 2691621 w 8115300"/>
              <a:gd name="connsiteY5" fmla="*/ 0 h 1866900"/>
              <a:gd name="connsiteX6" fmla="*/ 3342934 w 8115300"/>
              <a:gd name="connsiteY6" fmla="*/ 0 h 1866900"/>
              <a:gd name="connsiteX7" fmla="*/ 3844388 w 8115300"/>
              <a:gd name="connsiteY7" fmla="*/ 0 h 1866900"/>
              <a:gd name="connsiteX8" fmla="*/ 4495702 w 8115300"/>
              <a:gd name="connsiteY8" fmla="*/ 0 h 1866900"/>
              <a:gd name="connsiteX9" fmla="*/ 4922226 w 8115300"/>
              <a:gd name="connsiteY9" fmla="*/ 0 h 1866900"/>
              <a:gd name="connsiteX10" fmla="*/ 5498609 w 8115300"/>
              <a:gd name="connsiteY10" fmla="*/ 0 h 1866900"/>
              <a:gd name="connsiteX11" fmla="*/ 5850203 w 8115300"/>
              <a:gd name="connsiteY11" fmla="*/ 0 h 1866900"/>
              <a:gd name="connsiteX12" fmla="*/ 6576447 w 8115300"/>
              <a:gd name="connsiteY12" fmla="*/ 0 h 1866900"/>
              <a:gd name="connsiteX13" fmla="*/ 7152830 w 8115300"/>
              <a:gd name="connsiteY13" fmla="*/ 0 h 1866900"/>
              <a:gd name="connsiteX14" fmla="*/ 7804144 w 8115300"/>
              <a:gd name="connsiteY14" fmla="*/ 0 h 1866900"/>
              <a:gd name="connsiteX15" fmla="*/ 8115300 w 8115300"/>
              <a:gd name="connsiteY15" fmla="*/ 311156 h 1866900"/>
              <a:gd name="connsiteX16" fmla="*/ 8115300 w 8115300"/>
              <a:gd name="connsiteY16" fmla="*/ 738465 h 1866900"/>
              <a:gd name="connsiteX17" fmla="*/ 8115300 w 8115300"/>
              <a:gd name="connsiteY17" fmla="*/ 1165773 h 1866900"/>
              <a:gd name="connsiteX18" fmla="*/ 8115300 w 8115300"/>
              <a:gd name="connsiteY18" fmla="*/ 1555744 h 1866900"/>
              <a:gd name="connsiteX19" fmla="*/ 7804144 w 8115300"/>
              <a:gd name="connsiteY19" fmla="*/ 1866900 h 1866900"/>
              <a:gd name="connsiteX20" fmla="*/ 7152830 w 8115300"/>
              <a:gd name="connsiteY20" fmla="*/ 1866900 h 1866900"/>
              <a:gd name="connsiteX21" fmla="*/ 6726306 w 8115300"/>
              <a:gd name="connsiteY21" fmla="*/ 1866900 h 1866900"/>
              <a:gd name="connsiteX22" fmla="*/ 6074993 w 8115300"/>
              <a:gd name="connsiteY22" fmla="*/ 1866900 h 1866900"/>
              <a:gd name="connsiteX23" fmla="*/ 5573539 w 8115300"/>
              <a:gd name="connsiteY23" fmla="*/ 1866900 h 1866900"/>
              <a:gd name="connsiteX24" fmla="*/ 5147015 w 8115300"/>
              <a:gd name="connsiteY24" fmla="*/ 1866900 h 1866900"/>
              <a:gd name="connsiteX25" fmla="*/ 4795421 w 8115300"/>
              <a:gd name="connsiteY25" fmla="*/ 1866900 h 1866900"/>
              <a:gd name="connsiteX26" fmla="*/ 4368897 w 8115300"/>
              <a:gd name="connsiteY26" fmla="*/ 1866900 h 1866900"/>
              <a:gd name="connsiteX27" fmla="*/ 3942373 w 8115300"/>
              <a:gd name="connsiteY27" fmla="*/ 1866900 h 1866900"/>
              <a:gd name="connsiteX28" fmla="*/ 3365990 w 8115300"/>
              <a:gd name="connsiteY28" fmla="*/ 1866900 h 1866900"/>
              <a:gd name="connsiteX29" fmla="*/ 2789606 w 8115300"/>
              <a:gd name="connsiteY29" fmla="*/ 1866900 h 1866900"/>
              <a:gd name="connsiteX30" fmla="*/ 2288152 w 8115300"/>
              <a:gd name="connsiteY30" fmla="*/ 1866900 h 1866900"/>
              <a:gd name="connsiteX31" fmla="*/ 1561909 w 8115300"/>
              <a:gd name="connsiteY31" fmla="*/ 1866900 h 1866900"/>
              <a:gd name="connsiteX32" fmla="*/ 1135385 w 8115300"/>
              <a:gd name="connsiteY32" fmla="*/ 1866900 h 1866900"/>
              <a:gd name="connsiteX33" fmla="*/ 311156 w 8115300"/>
              <a:gd name="connsiteY33" fmla="*/ 1866900 h 1866900"/>
              <a:gd name="connsiteX34" fmla="*/ 0 w 8115300"/>
              <a:gd name="connsiteY34" fmla="*/ 1555744 h 1866900"/>
              <a:gd name="connsiteX35" fmla="*/ 0 w 8115300"/>
              <a:gd name="connsiteY35" fmla="*/ 1165773 h 1866900"/>
              <a:gd name="connsiteX36" fmla="*/ 0 w 8115300"/>
              <a:gd name="connsiteY36" fmla="*/ 788248 h 1866900"/>
              <a:gd name="connsiteX37" fmla="*/ 0 w 8115300"/>
              <a:gd name="connsiteY37" fmla="*/ 311156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15300" h="1866900" fill="none" extrusionOk="0">
                <a:moveTo>
                  <a:pt x="0" y="311156"/>
                </a:moveTo>
                <a:cubicBezTo>
                  <a:pt x="10837" y="165798"/>
                  <a:pt x="166035" y="26439"/>
                  <a:pt x="311156" y="0"/>
                </a:cubicBezTo>
                <a:cubicBezTo>
                  <a:pt x="413719" y="-12239"/>
                  <a:pt x="530960" y="37282"/>
                  <a:pt x="662750" y="0"/>
                </a:cubicBezTo>
                <a:cubicBezTo>
                  <a:pt x="794540" y="-37282"/>
                  <a:pt x="1218202" y="45895"/>
                  <a:pt x="1388994" y="0"/>
                </a:cubicBezTo>
                <a:cubicBezTo>
                  <a:pt x="1559786" y="-45895"/>
                  <a:pt x="1688549" y="46891"/>
                  <a:pt x="1965377" y="0"/>
                </a:cubicBezTo>
                <a:cubicBezTo>
                  <a:pt x="2242205" y="-46891"/>
                  <a:pt x="2538305" y="18411"/>
                  <a:pt x="2691621" y="0"/>
                </a:cubicBezTo>
                <a:cubicBezTo>
                  <a:pt x="2844937" y="-18411"/>
                  <a:pt x="3151759" y="47164"/>
                  <a:pt x="3342934" y="0"/>
                </a:cubicBezTo>
                <a:cubicBezTo>
                  <a:pt x="3534109" y="-47164"/>
                  <a:pt x="3742698" y="14"/>
                  <a:pt x="3844388" y="0"/>
                </a:cubicBezTo>
                <a:cubicBezTo>
                  <a:pt x="3946078" y="-14"/>
                  <a:pt x="4271010" y="13952"/>
                  <a:pt x="4495702" y="0"/>
                </a:cubicBezTo>
                <a:cubicBezTo>
                  <a:pt x="4720394" y="-13952"/>
                  <a:pt x="4761562" y="31055"/>
                  <a:pt x="4922226" y="0"/>
                </a:cubicBezTo>
                <a:cubicBezTo>
                  <a:pt x="5082890" y="-31055"/>
                  <a:pt x="5236675" y="60519"/>
                  <a:pt x="5498609" y="0"/>
                </a:cubicBezTo>
                <a:cubicBezTo>
                  <a:pt x="5760543" y="-60519"/>
                  <a:pt x="5777856" y="8315"/>
                  <a:pt x="5850203" y="0"/>
                </a:cubicBezTo>
                <a:cubicBezTo>
                  <a:pt x="5922550" y="-8315"/>
                  <a:pt x="6241250" y="20741"/>
                  <a:pt x="6576447" y="0"/>
                </a:cubicBezTo>
                <a:cubicBezTo>
                  <a:pt x="6911644" y="-20741"/>
                  <a:pt x="6871853" y="52212"/>
                  <a:pt x="7152830" y="0"/>
                </a:cubicBezTo>
                <a:cubicBezTo>
                  <a:pt x="7433807" y="-52212"/>
                  <a:pt x="7575858" y="70950"/>
                  <a:pt x="7804144" y="0"/>
                </a:cubicBezTo>
                <a:cubicBezTo>
                  <a:pt x="7996647" y="44075"/>
                  <a:pt x="8111694" y="154058"/>
                  <a:pt x="8115300" y="311156"/>
                </a:cubicBezTo>
                <a:cubicBezTo>
                  <a:pt x="8127548" y="431008"/>
                  <a:pt x="8066860" y="606982"/>
                  <a:pt x="8115300" y="738465"/>
                </a:cubicBezTo>
                <a:cubicBezTo>
                  <a:pt x="8163740" y="869948"/>
                  <a:pt x="8077069" y="953530"/>
                  <a:pt x="8115300" y="1165773"/>
                </a:cubicBezTo>
                <a:cubicBezTo>
                  <a:pt x="8153531" y="1378016"/>
                  <a:pt x="8083628" y="1377402"/>
                  <a:pt x="8115300" y="1555744"/>
                </a:cubicBezTo>
                <a:cubicBezTo>
                  <a:pt x="8114435" y="1740676"/>
                  <a:pt x="7947305" y="1841757"/>
                  <a:pt x="7804144" y="1866900"/>
                </a:cubicBezTo>
                <a:cubicBezTo>
                  <a:pt x="7584364" y="1910970"/>
                  <a:pt x="7399307" y="1862637"/>
                  <a:pt x="7152830" y="1866900"/>
                </a:cubicBezTo>
                <a:cubicBezTo>
                  <a:pt x="6906353" y="1871163"/>
                  <a:pt x="6853184" y="1836169"/>
                  <a:pt x="6726306" y="1866900"/>
                </a:cubicBezTo>
                <a:cubicBezTo>
                  <a:pt x="6599428" y="1897631"/>
                  <a:pt x="6303198" y="1855390"/>
                  <a:pt x="6074993" y="1866900"/>
                </a:cubicBezTo>
                <a:cubicBezTo>
                  <a:pt x="5846788" y="1878410"/>
                  <a:pt x="5811974" y="1832303"/>
                  <a:pt x="5573539" y="1866900"/>
                </a:cubicBezTo>
                <a:cubicBezTo>
                  <a:pt x="5335104" y="1901497"/>
                  <a:pt x="5331159" y="1846352"/>
                  <a:pt x="5147015" y="1866900"/>
                </a:cubicBezTo>
                <a:cubicBezTo>
                  <a:pt x="4962871" y="1887448"/>
                  <a:pt x="4940714" y="1866024"/>
                  <a:pt x="4795421" y="1866900"/>
                </a:cubicBezTo>
                <a:cubicBezTo>
                  <a:pt x="4650128" y="1867776"/>
                  <a:pt x="4482421" y="1833113"/>
                  <a:pt x="4368897" y="1866900"/>
                </a:cubicBezTo>
                <a:cubicBezTo>
                  <a:pt x="4255373" y="1900687"/>
                  <a:pt x="4102551" y="1862379"/>
                  <a:pt x="3942373" y="1866900"/>
                </a:cubicBezTo>
                <a:cubicBezTo>
                  <a:pt x="3782195" y="1871421"/>
                  <a:pt x="3599788" y="1824233"/>
                  <a:pt x="3365990" y="1866900"/>
                </a:cubicBezTo>
                <a:cubicBezTo>
                  <a:pt x="3132192" y="1909567"/>
                  <a:pt x="3069424" y="1832927"/>
                  <a:pt x="2789606" y="1866900"/>
                </a:cubicBezTo>
                <a:cubicBezTo>
                  <a:pt x="2509788" y="1900873"/>
                  <a:pt x="2445603" y="1816958"/>
                  <a:pt x="2288152" y="1866900"/>
                </a:cubicBezTo>
                <a:cubicBezTo>
                  <a:pt x="2130701" y="1916842"/>
                  <a:pt x="1866417" y="1817461"/>
                  <a:pt x="1561909" y="1866900"/>
                </a:cubicBezTo>
                <a:cubicBezTo>
                  <a:pt x="1257401" y="1916339"/>
                  <a:pt x="1229162" y="1852315"/>
                  <a:pt x="1135385" y="1866900"/>
                </a:cubicBezTo>
                <a:cubicBezTo>
                  <a:pt x="1041608" y="1881485"/>
                  <a:pt x="609130" y="1853014"/>
                  <a:pt x="311156" y="1866900"/>
                </a:cubicBezTo>
                <a:cubicBezTo>
                  <a:pt x="175222" y="1854287"/>
                  <a:pt x="4141" y="1717656"/>
                  <a:pt x="0" y="1555744"/>
                </a:cubicBezTo>
                <a:cubicBezTo>
                  <a:pt x="-33929" y="1434845"/>
                  <a:pt x="32454" y="1357398"/>
                  <a:pt x="0" y="1165773"/>
                </a:cubicBezTo>
                <a:cubicBezTo>
                  <a:pt x="-32454" y="974148"/>
                  <a:pt x="1571" y="942007"/>
                  <a:pt x="0" y="788248"/>
                </a:cubicBezTo>
                <a:cubicBezTo>
                  <a:pt x="-1571" y="634489"/>
                  <a:pt x="14089" y="435784"/>
                  <a:pt x="0" y="311156"/>
                </a:cubicBezTo>
                <a:close/>
              </a:path>
              <a:path w="8115300" h="1866900" stroke="0" extrusionOk="0">
                <a:moveTo>
                  <a:pt x="0" y="311156"/>
                </a:moveTo>
                <a:cubicBezTo>
                  <a:pt x="-37170" y="116382"/>
                  <a:pt x="121636" y="6633"/>
                  <a:pt x="311156" y="0"/>
                </a:cubicBezTo>
                <a:cubicBezTo>
                  <a:pt x="477824" y="-37955"/>
                  <a:pt x="737248" y="41100"/>
                  <a:pt x="1037399" y="0"/>
                </a:cubicBezTo>
                <a:cubicBezTo>
                  <a:pt x="1337550" y="-41100"/>
                  <a:pt x="1332255" y="13510"/>
                  <a:pt x="1538853" y="0"/>
                </a:cubicBezTo>
                <a:cubicBezTo>
                  <a:pt x="1745451" y="-13510"/>
                  <a:pt x="1821397" y="31897"/>
                  <a:pt x="1965377" y="0"/>
                </a:cubicBezTo>
                <a:cubicBezTo>
                  <a:pt x="2109357" y="-31897"/>
                  <a:pt x="2362929" y="68217"/>
                  <a:pt x="2616691" y="0"/>
                </a:cubicBezTo>
                <a:cubicBezTo>
                  <a:pt x="2870453" y="-68217"/>
                  <a:pt x="2914697" y="35870"/>
                  <a:pt x="3118145" y="0"/>
                </a:cubicBezTo>
                <a:cubicBezTo>
                  <a:pt x="3321593" y="-35870"/>
                  <a:pt x="3630473" y="76199"/>
                  <a:pt x="3844388" y="0"/>
                </a:cubicBezTo>
                <a:cubicBezTo>
                  <a:pt x="4058303" y="-76199"/>
                  <a:pt x="4100045" y="6603"/>
                  <a:pt x="4270912" y="0"/>
                </a:cubicBezTo>
                <a:cubicBezTo>
                  <a:pt x="4441779" y="-6603"/>
                  <a:pt x="4824652" y="56328"/>
                  <a:pt x="4997155" y="0"/>
                </a:cubicBezTo>
                <a:cubicBezTo>
                  <a:pt x="5169658" y="-56328"/>
                  <a:pt x="5188928" y="16813"/>
                  <a:pt x="5348749" y="0"/>
                </a:cubicBezTo>
                <a:cubicBezTo>
                  <a:pt x="5508570" y="-16813"/>
                  <a:pt x="5719040" y="54603"/>
                  <a:pt x="5925133" y="0"/>
                </a:cubicBezTo>
                <a:cubicBezTo>
                  <a:pt x="6131226" y="-54603"/>
                  <a:pt x="6360383" y="50853"/>
                  <a:pt x="6501517" y="0"/>
                </a:cubicBezTo>
                <a:cubicBezTo>
                  <a:pt x="6642651" y="-50853"/>
                  <a:pt x="6850550" y="1235"/>
                  <a:pt x="7002971" y="0"/>
                </a:cubicBezTo>
                <a:cubicBezTo>
                  <a:pt x="7155392" y="-1235"/>
                  <a:pt x="7565573" y="55913"/>
                  <a:pt x="7804144" y="0"/>
                </a:cubicBezTo>
                <a:cubicBezTo>
                  <a:pt x="7980749" y="-5907"/>
                  <a:pt x="8095004" y="131463"/>
                  <a:pt x="8115300" y="311156"/>
                </a:cubicBezTo>
                <a:cubicBezTo>
                  <a:pt x="8135976" y="452501"/>
                  <a:pt x="8076448" y="596444"/>
                  <a:pt x="8115300" y="726019"/>
                </a:cubicBezTo>
                <a:cubicBezTo>
                  <a:pt x="8154152" y="855594"/>
                  <a:pt x="8080436" y="998762"/>
                  <a:pt x="8115300" y="1165773"/>
                </a:cubicBezTo>
                <a:cubicBezTo>
                  <a:pt x="8150164" y="1332784"/>
                  <a:pt x="8068949" y="1378256"/>
                  <a:pt x="8115300" y="1555744"/>
                </a:cubicBezTo>
                <a:cubicBezTo>
                  <a:pt x="8109094" y="1738687"/>
                  <a:pt x="7979878" y="1869788"/>
                  <a:pt x="7804144" y="1866900"/>
                </a:cubicBezTo>
                <a:cubicBezTo>
                  <a:pt x="7646657" y="1884642"/>
                  <a:pt x="7491923" y="1828098"/>
                  <a:pt x="7377620" y="1866900"/>
                </a:cubicBezTo>
                <a:cubicBezTo>
                  <a:pt x="7263317" y="1905702"/>
                  <a:pt x="7022420" y="1800950"/>
                  <a:pt x="6801236" y="1866900"/>
                </a:cubicBezTo>
                <a:cubicBezTo>
                  <a:pt x="6580052" y="1932850"/>
                  <a:pt x="6532408" y="1857661"/>
                  <a:pt x="6374712" y="1866900"/>
                </a:cubicBezTo>
                <a:cubicBezTo>
                  <a:pt x="6217016" y="1876139"/>
                  <a:pt x="6063168" y="1831493"/>
                  <a:pt x="5798329" y="1866900"/>
                </a:cubicBezTo>
                <a:cubicBezTo>
                  <a:pt x="5533490" y="1902307"/>
                  <a:pt x="5595394" y="1831075"/>
                  <a:pt x="5446735" y="1866900"/>
                </a:cubicBezTo>
                <a:cubicBezTo>
                  <a:pt x="5298076" y="1902725"/>
                  <a:pt x="5187771" y="1847017"/>
                  <a:pt x="5095141" y="1866900"/>
                </a:cubicBezTo>
                <a:cubicBezTo>
                  <a:pt x="5002511" y="1886783"/>
                  <a:pt x="4722066" y="1839138"/>
                  <a:pt x="4518757" y="1866900"/>
                </a:cubicBezTo>
                <a:cubicBezTo>
                  <a:pt x="4315448" y="1894662"/>
                  <a:pt x="4202399" y="1857866"/>
                  <a:pt x="4092233" y="1866900"/>
                </a:cubicBezTo>
                <a:cubicBezTo>
                  <a:pt x="3982067" y="1875934"/>
                  <a:pt x="3724996" y="1842820"/>
                  <a:pt x="3440919" y="1866900"/>
                </a:cubicBezTo>
                <a:cubicBezTo>
                  <a:pt x="3156842" y="1890980"/>
                  <a:pt x="3123836" y="1860759"/>
                  <a:pt x="3014396" y="1866900"/>
                </a:cubicBezTo>
                <a:cubicBezTo>
                  <a:pt x="2904956" y="1873041"/>
                  <a:pt x="2552758" y="1804618"/>
                  <a:pt x="2363082" y="1866900"/>
                </a:cubicBezTo>
                <a:cubicBezTo>
                  <a:pt x="2173406" y="1929182"/>
                  <a:pt x="2156189" y="1840421"/>
                  <a:pt x="2011488" y="1866900"/>
                </a:cubicBezTo>
                <a:cubicBezTo>
                  <a:pt x="1866787" y="1893379"/>
                  <a:pt x="1588927" y="1817139"/>
                  <a:pt x="1360174" y="1866900"/>
                </a:cubicBezTo>
                <a:cubicBezTo>
                  <a:pt x="1131421" y="1916661"/>
                  <a:pt x="1111437" y="1835459"/>
                  <a:pt x="933650" y="1866900"/>
                </a:cubicBezTo>
                <a:cubicBezTo>
                  <a:pt x="755863" y="1898341"/>
                  <a:pt x="493822" y="1819969"/>
                  <a:pt x="311156" y="1866900"/>
                </a:cubicBezTo>
                <a:cubicBezTo>
                  <a:pt x="147251" y="1832239"/>
                  <a:pt x="-13812" y="1727146"/>
                  <a:pt x="0" y="1555744"/>
                </a:cubicBezTo>
                <a:cubicBezTo>
                  <a:pt x="-12916" y="1465094"/>
                  <a:pt x="13716" y="1279840"/>
                  <a:pt x="0" y="1165773"/>
                </a:cubicBezTo>
                <a:cubicBezTo>
                  <a:pt x="-13716" y="1051706"/>
                  <a:pt x="741" y="976934"/>
                  <a:pt x="0" y="788248"/>
                </a:cubicBezTo>
                <a:cubicBezTo>
                  <a:pt x="-741" y="599562"/>
                  <a:pt x="29030" y="528584"/>
                  <a:pt x="0" y="31115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9DA49-F5B0-8E94-C660-E10620D4B972}"/>
              </a:ext>
            </a:extLst>
          </p:cNvPr>
          <p:cNvSpPr txBox="1"/>
          <p:nvPr/>
        </p:nvSpPr>
        <p:spPr>
          <a:xfrm>
            <a:off x="594169" y="4326730"/>
            <a:ext cx="722903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noProof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Hãy cẩn thận khi tiếp xúc với các cây có độc, có gai.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415423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0B164-B366-6911-92C4-6DC580671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ticker&#10;&#10;AI-generated content may be incorrect.">
            <a:extLst>
              <a:ext uri="{FF2B5EF4-FFF2-40B4-BE49-F238E27FC236}">
                <a16:creationId xmlns:a16="http://schemas.microsoft.com/office/drawing/2014/main" id="{999B8E6F-3A93-087E-ADF8-243F4700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94" r="30997"/>
          <a:stretch>
            <a:fillRect/>
          </a:stretch>
        </p:blipFill>
        <p:spPr>
          <a:xfrm>
            <a:off x="1704340" y="-226205"/>
            <a:ext cx="7321296" cy="3029540"/>
          </a:xfrm>
          <a:prstGeom prst="rect">
            <a:avLst/>
          </a:prstGeom>
          <a:noFill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83E335-23D1-179F-A9FD-4DBCDBC23183}"/>
              </a:ext>
            </a:extLst>
          </p:cNvPr>
          <p:cNvSpPr/>
          <p:nvPr/>
        </p:nvSpPr>
        <p:spPr>
          <a:xfrm>
            <a:off x="1704340" y="2803335"/>
            <a:ext cx="8115300" cy="1866900"/>
          </a:xfrm>
          <a:custGeom>
            <a:avLst/>
            <a:gdLst>
              <a:gd name="connsiteX0" fmla="*/ 0 w 8115300"/>
              <a:gd name="connsiteY0" fmla="*/ 311156 h 1866900"/>
              <a:gd name="connsiteX1" fmla="*/ 311156 w 8115300"/>
              <a:gd name="connsiteY1" fmla="*/ 0 h 1866900"/>
              <a:gd name="connsiteX2" fmla="*/ 662750 w 8115300"/>
              <a:gd name="connsiteY2" fmla="*/ 0 h 1866900"/>
              <a:gd name="connsiteX3" fmla="*/ 1388994 w 8115300"/>
              <a:gd name="connsiteY3" fmla="*/ 0 h 1866900"/>
              <a:gd name="connsiteX4" fmla="*/ 1965377 w 8115300"/>
              <a:gd name="connsiteY4" fmla="*/ 0 h 1866900"/>
              <a:gd name="connsiteX5" fmla="*/ 2691621 w 8115300"/>
              <a:gd name="connsiteY5" fmla="*/ 0 h 1866900"/>
              <a:gd name="connsiteX6" fmla="*/ 3342934 w 8115300"/>
              <a:gd name="connsiteY6" fmla="*/ 0 h 1866900"/>
              <a:gd name="connsiteX7" fmla="*/ 3844388 w 8115300"/>
              <a:gd name="connsiteY7" fmla="*/ 0 h 1866900"/>
              <a:gd name="connsiteX8" fmla="*/ 4495702 w 8115300"/>
              <a:gd name="connsiteY8" fmla="*/ 0 h 1866900"/>
              <a:gd name="connsiteX9" fmla="*/ 4922226 w 8115300"/>
              <a:gd name="connsiteY9" fmla="*/ 0 h 1866900"/>
              <a:gd name="connsiteX10" fmla="*/ 5498609 w 8115300"/>
              <a:gd name="connsiteY10" fmla="*/ 0 h 1866900"/>
              <a:gd name="connsiteX11" fmla="*/ 5850203 w 8115300"/>
              <a:gd name="connsiteY11" fmla="*/ 0 h 1866900"/>
              <a:gd name="connsiteX12" fmla="*/ 6576447 w 8115300"/>
              <a:gd name="connsiteY12" fmla="*/ 0 h 1866900"/>
              <a:gd name="connsiteX13" fmla="*/ 7152830 w 8115300"/>
              <a:gd name="connsiteY13" fmla="*/ 0 h 1866900"/>
              <a:gd name="connsiteX14" fmla="*/ 7804144 w 8115300"/>
              <a:gd name="connsiteY14" fmla="*/ 0 h 1866900"/>
              <a:gd name="connsiteX15" fmla="*/ 8115300 w 8115300"/>
              <a:gd name="connsiteY15" fmla="*/ 311156 h 1866900"/>
              <a:gd name="connsiteX16" fmla="*/ 8115300 w 8115300"/>
              <a:gd name="connsiteY16" fmla="*/ 738465 h 1866900"/>
              <a:gd name="connsiteX17" fmla="*/ 8115300 w 8115300"/>
              <a:gd name="connsiteY17" fmla="*/ 1165773 h 1866900"/>
              <a:gd name="connsiteX18" fmla="*/ 8115300 w 8115300"/>
              <a:gd name="connsiteY18" fmla="*/ 1555744 h 1866900"/>
              <a:gd name="connsiteX19" fmla="*/ 7804144 w 8115300"/>
              <a:gd name="connsiteY19" fmla="*/ 1866900 h 1866900"/>
              <a:gd name="connsiteX20" fmla="*/ 7152830 w 8115300"/>
              <a:gd name="connsiteY20" fmla="*/ 1866900 h 1866900"/>
              <a:gd name="connsiteX21" fmla="*/ 6726306 w 8115300"/>
              <a:gd name="connsiteY21" fmla="*/ 1866900 h 1866900"/>
              <a:gd name="connsiteX22" fmla="*/ 6074993 w 8115300"/>
              <a:gd name="connsiteY22" fmla="*/ 1866900 h 1866900"/>
              <a:gd name="connsiteX23" fmla="*/ 5573539 w 8115300"/>
              <a:gd name="connsiteY23" fmla="*/ 1866900 h 1866900"/>
              <a:gd name="connsiteX24" fmla="*/ 5147015 w 8115300"/>
              <a:gd name="connsiteY24" fmla="*/ 1866900 h 1866900"/>
              <a:gd name="connsiteX25" fmla="*/ 4795421 w 8115300"/>
              <a:gd name="connsiteY25" fmla="*/ 1866900 h 1866900"/>
              <a:gd name="connsiteX26" fmla="*/ 4368897 w 8115300"/>
              <a:gd name="connsiteY26" fmla="*/ 1866900 h 1866900"/>
              <a:gd name="connsiteX27" fmla="*/ 3942373 w 8115300"/>
              <a:gd name="connsiteY27" fmla="*/ 1866900 h 1866900"/>
              <a:gd name="connsiteX28" fmla="*/ 3365990 w 8115300"/>
              <a:gd name="connsiteY28" fmla="*/ 1866900 h 1866900"/>
              <a:gd name="connsiteX29" fmla="*/ 2789606 w 8115300"/>
              <a:gd name="connsiteY29" fmla="*/ 1866900 h 1866900"/>
              <a:gd name="connsiteX30" fmla="*/ 2288152 w 8115300"/>
              <a:gd name="connsiteY30" fmla="*/ 1866900 h 1866900"/>
              <a:gd name="connsiteX31" fmla="*/ 1561909 w 8115300"/>
              <a:gd name="connsiteY31" fmla="*/ 1866900 h 1866900"/>
              <a:gd name="connsiteX32" fmla="*/ 1135385 w 8115300"/>
              <a:gd name="connsiteY32" fmla="*/ 1866900 h 1866900"/>
              <a:gd name="connsiteX33" fmla="*/ 311156 w 8115300"/>
              <a:gd name="connsiteY33" fmla="*/ 1866900 h 1866900"/>
              <a:gd name="connsiteX34" fmla="*/ 0 w 8115300"/>
              <a:gd name="connsiteY34" fmla="*/ 1555744 h 1866900"/>
              <a:gd name="connsiteX35" fmla="*/ 0 w 8115300"/>
              <a:gd name="connsiteY35" fmla="*/ 1165773 h 1866900"/>
              <a:gd name="connsiteX36" fmla="*/ 0 w 8115300"/>
              <a:gd name="connsiteY36" fmla="*/ 788248 h 1866900"/>
              <a:gd name="connsiteX37" fmla="*/ 0 w 8115300"/>
              <a:gd name="connsiteY37" fmla="*/ 311156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15300" h="1866900" fill="none" extrusionOk="0">
                <a:moveTo>
                  <a:pt x="0" y="311156"/>
                </a:moveTo>
                <a:cubicBezTo>
                  <a:pt x="10837" y="165798"/>
                  <a:pt x="166035" y="26439"/>
                  <a:pt x="311156" y="0"/>
                </a:cubicBezTo>
                <a:cubicBezTo>
                  <a:pt x="413719" y="-12239"/>
                  <a:pt x="530960" y="37282"/>
                  <a:pt x="662750" y="0"/>
                </a:cubicBezTo>
                <a:cubicBezTo>
                  <a:pt x="794540" y="-37282"/>
                  <a:pt x="1218202" y="45895"/>
                  <a:pt x="1388994" y="0"/>
                </a:cubicBezTo>
                <a:cubicBezTo>
                  <a:pt x="1559786" y="-45895"/>
                  <a:pt x="1688549" y="46891"/>
                  <a:pt x="1965377" y="0"/>
                </a:cubicBezTo>
                <a:cubicBezTo>
                  <a:pt x="2242205" y="-46891"/>
                  <a:pt x="2538305" y="18411"/>
                  <a:pt x="2691621" y="0"/>
                </a:cubicBezTo>
                <a:cubicBezTo>
                  <a:pt x="2844937" y="-18411"/>
                  <a:pt x="3151759" y="47164"/>
                  <a:pt x="3342934" y="0"/>
                </a:cubicBezTo>
                <a:cubicBezTo>
                  <a:pt x="3534109" y="-47164"/>
                  <a:pt x="3742698" y="14"/>
                  <a:pt x="3844388" y="0"/>
                </a:cubicBezTo>
                <a:cubicBezTo>
                  <a:pt x="3946078" y="-14"/>
                  <a:pt x="4271010" y="13952"/>
                  <a:pt x="4495702" y="0"/>
                </a:cubicBezTo>
                <a:cubicBezTo>
                  <a:pt x="4720394" y="-13952"/>
                  <a:pt x="4761562" y="31055"/>
                  <a:pt x="4922226" y="0"/>
                </a:cubicBezTo>
                <a:cubicBezTo>
                  <a:pt x="5082890" y="-31055"/>
                  <a:pt x="5236675" y="60519"/>
                  <a:pt x="5498609" y="0"/>
                </a:cubicBezTo>
                <a:cubicBezTo>
                  <a:pt x="5760543" y="-60519"/>
                  <a:pt x="5777856" y="8315"/>
                  <a:pt x="5850203" y="0"/>
                </a:cubicBezTo>
                <a:cubicBezTo>
                  <a:pt x="5922550" y="-8315"/>
                  <a:pt x="6241250" y="20741"/>
                  <a:pt x="6576447" y="0"/>
                </a:cubicBezTo>
                <a:cubicBezTo>
                  <a:pt x="6911644" y="-20741"/>
                  <a:pt x="6871853" y="52212"/>
                  <a:pt x="7152830" y="0"/>
                </a:cubicBezTo>
                <a:cubicBezTo>
                  <a:pt x="7433807" y="-52212"/>
                  <a:pt x="7575858" y="70950"/>
                  <a:pt x="7804144" y="0"/>
                </a:cubicBezTo>
                <a:cubicBezTo>
                  <a:pt x="7996647" y="44075"/>
                  <a:pt x="8111694" y="154058"/>
                  <a:pt x="8115300" y="311156"/>
                </a:cubicBezTo>
                <a:cubicBezTo>
                  <a:pt x="8127548" y="431008"/>
                  <a:pt x="8066860" y="606982"/>
                  <a:pt x="8115300" y="738465"/>
                </a:cubicBezTo>
                <a:cubicBezTo>
                  <a:pt x="8163740" y="869948"/>
                  <a:pt x="8077069" y="953530"/>
                  <a:pt x="8115300" y="1165773"/>
                </a:cubicBezTo>
                <a:cubicBezTo>
                  <a:pt x="8153531" y="1378016"/>
                  <a:pt x="8083628" y="1377402"/>
                  <a:pt x="8115300" y="1555744"/>
                </a:cubicBezTo>
                <a:cubicBezTo>
                  <a:pt x="8114435" y="1740676"/>
                  <a:pt x="7947305" y="1841757"/>
                  <a:pt x="7804144" y="1866900"/>
                </a:cubicBezTo>
                <a:cubicBezTo>
                  <a:pt x="7584364" y="1910970"/>
                  <a:pt x="7399307" y="1862637"/>
                  <a:pt x="7152830" y="1866900"/>
                </a:cubicBezTo>
                <a:cubicBezTo>
                  <a:pt x="6906353" y="1871163"/>
                  <a:pt x="6853184" y="1836169"/>
                  <a:pt x="6726306" y="1866900"/>
                </a:cubicBezTo>
                <a:cubicBezTo>
                  <a:pt x="6599428" y="1897631"/>
                  <a:pt x="6303198" y="1855390"/>
                  <a:pt x="6074993" y="1866900"/>
                </a:cubicBezTo>
                <a:cubicBezTo>
                  <a:pt x="5846788" y="1878410"/>
                  <a:pt x="5811974" y="1832303"/>
                  <a:pt x="5573539" y="1866900"/>
                </a:cubicBezTo>
                <a:cubicBezTo>
                  <a:pt x="5335104" y="1901497"/>
                  <a:pt x="5331159" y="1846352"/>
                  <a:pt x="5147015" y="1866900"/>
                </a:cubicBezTo>
                <a:cubicBezTo>
                  <a:pt x="4962871" y="1887448"/>
                  <a:pt x="4940714" y="1866024"/>
                  <a:pt x="4795421" y="1866900"/>
                </a:cubicBezTo>
                <a:cubicBezTo>
                  <a:pt x="4650128" y="1867776"/>
                  <a:pt x="4482421" y="1833113"/>
                  <a:pt x="4368897" y="1866900"/>
                </a:cubicBezTo>
                <a:cubicBezTo>
                  <a:pt x="4255373" y="1900687"/>
                  <a:pt x="4102551" y="1862379"/>
                  <a:pt x="3942373" y="1866900"/>
                </a:cubicBezTo>
                <a:cubicBezTo>
                  <a:pt x="3782195" y="1871421"/>
                  <a:pt x="3599788" y="1824233"/>
                  <a:pt x="3365990" y="1866900"/>
                </a:cubicBezTo>
                <a:cubicBezTo>
                  <a:pt x="3132192" y="1909567"/>
                  <a:pt x="3069424" y="1832927"/>
                  <a:pt x="2789606" y="1866900"/>
                </a:cubicBezTo>
                <a:cubicBezTo>
                  <a:pt x="2509788" y="1900873"/>
                  <a:pt x="2445603" y="1816958"/>
                  <a:pt x="2288152" y="1866900"/>
                </a:cubicBezTo>
                <a:cubicBezTo>
                  <a:pt x="2130701" y="1916842"/>
                  <a:pt x="1866417" y="1817461"/>
                  <a:pt x="1561909" y="1866900"/>
                </a:cubicBezTo>
                <a:cubicBezTo>
                  <a:pt x="1257401" y="1916339"/>
                  <a:pt x="1229162" y="1852315"/>
                  <a:pt x="1135385" y="1866900"/>
                </a:cubicBezTo>
                <a:cubicBezTo>
                  <a:pt x="1041608" y="1881485"/>
                  <a:pt x="609130" y="1853014"/>
                  <a:pt x="311156" y="1866900"/>
                </a:cubicBezTo>
                <a:cubicBezTo>
                  <a:pt x="175222" y="1854287"/>
                  <a:pt x="4141" y="1717656"/>
                  <a:pt x="0" y="1555744"/>
                </a:cubicBezTo>
                <a:cubicBezTo>
                  <a:pt x="-33929" y="1434845"/>
                  <a:pt x="32454" y="1357398"/>
                  <a:pt x="0" y="1165773"/>
                </a:cubicBezTo>
                <a:cubicBezTo>
                  <a:pt x="-32454" y="974148"/>
                  <a:pt x="1571" y="942007"/>
                  <a:pt x="0" y="788248"/>
                </a:cubicBezTo>
                <a:cubicBezTo>
                  <a:pt x="-1571" y="634489"/>
                  <a:pt x="14089" y="435784"/>
                  <a:pt x="0" y="311156"/>
                </a:cubicBezTo>
                <a:close/>
              </a:path>
              <a:path w="8115300" h="1866900" stroke="0" extrusionOk="0">
                <a:moveTo>
                  <a:pt x="0" y="311156"/>
                </a:moveTo>
                <a:cubicBezTo>
                  <a:pt x="-37170" y="116382"/>
                  <a:pt x="121636" y="6633"/>
                  <a:pt x="311156" y="0"/>
                </a:cubicBezTo>
                <a:cubicBezTo>
                  <a:pt x="477824" y="-37955"/>
                  <a:pt x="737248" y="41100"/>
                  <a:pt x="1037399" y="0"/>
                </a:cubicBezTo>
                <a:cubicBezTo>
                  <a:pt x="1337550" y="-41100"/>
                  <a:pt x="1332255" y="13510"/>
                  <a:pt x="1538853" y="0"/>
                </a:cubicBezTo>
                <a:cubicBezTo>
                  <a:pt x="1745451" y="-13510"/>
                  <a:pt x="1821397" y="31897"/>
                  <a:pt x="1965377" y="0"/>
                </a:cubicBezTo>
                <a:cubicBezTo>
                  <a:pt x="2109357" y="-31897"/>
                  <a:pt x="2362929" y="68217"/>
                  <a:pt x="2616691" y="0"/>
                </a:cubicBezTo>
                <a:cubicBezTo>
                  <a:pt x="2870453" y="-68217"/>
                  <a:pt x="2914697" y="35870"/>
                  <a:pt x="3118145" y="0"/>
                </a:cubicBezTo>
                <a:cubicBezTo>
                  <a:pt x="3321593" y="-35870"/>
                  <a:pt x="3630473" y="76199"/>
                  <a:pt x="3844388" y="0"/>
                </a:cubicBezTo>
                <a:cubicBezTo>
                  <a:pt x="4058303" y="-76199"/>
                  <a:pt x="4100045" y="6603"/>
                  <a:pt x="4270912" y="0"/>
                </a:cubicBezTo>
                <a:cubicBezTo>
                  <a:pt x="4441779" y="-6603"/>
                  <a:pt x="4824652" y="56328"/>
                  <a:pt x="4997155" y="0"/>
                </a:cubicBezTo>
                <a:cubicBezTo>
                  <a:pt x="5169658" y="-56328"/>
                  <a:pt x="5188928" y="16813"/>
                  <a:pt x="5348749" y="0"/>
                </a:cubicBezTo>
                <a:cubicBezTo>
                  <a:pt x="5508570" y="-16813"/>
                  <a:pt x="5719040" y="54603"/>
                  <a:pt x="5925133" y="0"/>
                </a:cubicBezTo>
                <a:cubicBezTo>
                  <a:pt x="6131226" y="-54603"/>
                  <a:pt x="6360383" y="50853"/>
                  <a:pt x="6501517" y="0"/>
                </a:cubicBezTo>
                <a:cubicBezTo>
                  <a:pt x="6642651" y="-50853"/>
                  <a:pt x="6850550" y="1235"/>
                  <a:pt x="7002971" y="0"/>
                </a:cubicBezTo>
                <a:cubicBezTo>
                  <a:pt x="7155392" y="-1235"/>
                  <a:pt x="7565573" y="55913"/>
                  <a:pt x="7804144" y="0"/>
                </a:cubicBezTo>
                <a:cubicBezTo>
                  <a:pt x="7980749" y="-5907"/>
                  <a:pt x="8095004" y="131463"/>
                  <a:pt x="8115300" y="311156"/>
                </a:cubicBezTo>
                <a:cubicBezTo>
                  <a:pt x="8135976" y="452501"/>
                  <a:pt x="8076448" y="596444"/>
                  <a:pt x="8115300" y="726019"/>
                </a:cubicBezTo>
                <a:cubicBezTo>
                  <a:pt x="8154152" y="855594"/>
                  <a:pt x="8080436" y="998762"/>
                  <a:pt x="8115300" y="1165773"/>
                </a:cubicBezTo>
                <a:cubicBezTo>
                  <a:pt x="8150164" y="1332784"/>
                  <a:pt x="8068949" y="1378256"/>
                  <a:pt x="8115300" y="1555744"/>
                </a:cubicBezTo>
                <a:cubicBezTo>
                  <a:pt x="8109094" y="1738687"/>
                  <a:pt x="7979878" y="1869788"/>
                  <a:pt x="7804144" y="1866900"/>
                </a:cubicBezTo>
                <a:cubicBezTo>
                  <a:pt x="7646657" y="1884642"/>
                  <a:pt x="7491923" y="1828098"/>
                  <a:pt x="7377620" y="1866900"/>
                </a:cubicBezTo>
                <a:cubicBezTo>
                  <a:pt x="7263317" y="1905702"/>
                  <a:pt x="7022420" y="1800950"/>
                  <a:pt x="6801236" y="1866900"/>
                </a:cubicBezTo>
                <a:cubicBezTo>
                  <a:pt x="6580052" y="1932850"/>
                  <a:pt x="6532408" y="1857661"/>
                  <a:pt x="6374712" y="1866900"/>
                </a:cubicBezTo>
                <a:cubicBezTo>
                  <a:pt x="6217016" y="1876139"/>
                  <a:pt x="6063168" y="1831493"/>
                  <a:pt x="5798329" y="1866900"/>
                </a:cubicBezTo>
                <a:cubicBezTo>
                  <a:pt x="5533490" y="1902307"/>
                  <a:pt x="5595394" y="1831075"/>
                  <a:pt x="5446735" y="1866900"/>
                </a:cubicBezTo>
                <a:cubicBezTo>
                  <a:pt x="5298076" y="1902725"/>
                  <a:pt x="5187771" y="1847017"/>
                  <a:pt x="5095141" y="1866900"/>
                </a:cubicBezTo>
                <a:cubicBezTo>
                  <a:pt x="5002511" y="1886783"/>
                  <a:pt x="4722066" y="1839138"/>
                  <a:pt x="4518757" y="1866900"/>
                </a:cubicBezTo>
                <a:cubicBezTo>
                  <a:pt x="4315448" y="1894662"/>
                  <a:pt x="4202399" y="1857866"/>
                  <a:pt x="4092233" y="1866900"/>
                </a:cubicBezTo>
                <a:cubicBezTo>
                  <a:pt x="3982067" y="1875934"/>
                  <a:pt x="3724996" y="1842820"/>
                  <a:pt x="3440919" y="1866900"/>
                </a:cubicBezTo>
                <a:cubicBezTo>
                  <a:pt x="3156842" y="1890980"/>
                  <a:pt x="3123836" y="1860759"/>
                  <a:pt x="3014396" y="1866900"/>
                </a:cubicBezTo>
                <a:cubicBezTo>
                  <a:pt x="2904956" y="1873041"/>
                  <a:pt x="2552758" y="1804618"/>
                  <a:pt x="2363082" y="1866900"/>
                </a:cubicBezTo>
                <a:cubicBezTo>
                  <a:pt x="2173406" y="1929182"/>
                  <a:pt x="2156189" y="1840421"/>
                  <a:pt x="2011488" y="1866900"/>
                </a:cubicBezTo>
                <a:cubicBezTo>
                  <a:pt x="1866787" y="1893379"/>
                  <a:pt x="1588927" y="1817139"/>
                  <a:pt x="1360174" y="1866900"/>
                </a:cubicBezTo>
                <a:cubicBezTo>
                  <a:pt x="1131421" y="1916661"/>
                  <a:pt x="1111437" y="1835459"/>
                  <a:pt x="933650" y="1866900"/>
                </a:cubicBezTo>
                <a:cubicBezTo>
                  <a:pt x="755863" y="1898341"/>
                  <a:pt x="493822" y="1819969"/>
                  <a:pt x="311156" y="1866900"/>
                </a:cubicBezTo>
                <a:cubicBezTo>
                  <a:pt x="147251" y="1832239"/>
                  <a:pt x="-13812" y="1727146"/>
                  <a:pt x="0" y="1555744"/>
                </a:cubicBezTo>
                <a:cubicBezTo>
                  <a:pt x="-12916" y="1465094"/>
                  <a:pt x="13716" y="1279840"/>
                  <a:pt x="0" y="1165773"/>
                </a:cubicBezTo>
                <a:cubicBezTo>
                  <a:pt x="-13716" y="1051706"/>
                  <a:pt x="741" y="976934"/>
                  <a:pt x="0" y="788248"/>
                </a:cubicBezTo>
                <a:cubicBezTo>
                  <a:pt x="-741" y="599562"/>
                  <a:pt x="29030" y="528584"/>
                  <a:pt x="0" y="31115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C147D-A972-273A-89F0-4A2621DBBA0A}"/>
              </a:ext>
            </a:extLst>
          </p:cNvPr>
          <p:cNvSpPr txBox="1"/>
          <p:nvPr/>
        </p:nvSpPr>
        <p:spPr>
          <a:xfrm>
            <a:off x="2095309" y="3121232"/>
            <a:ext cx="722903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Thực hành chăm sóc và bảo vệ cây ở trường, ở nhà.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60241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98D17F-D006-38B7-CA8D-800119E6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D77ADE-C292-BC7F-C508-DFAA1E4AA2B5}"/>
              </a:ext>
            </a:extLst>
          </p:cNvPr>
          <p:cNvSpPr/>
          <p:nvPr/>
        </p:nvSpPr>
        <p:spPr>
          <a:xfrm>
            <a:off x="201168" y="1152144"/>
            <a:ext cx="6885432" cy="4700016"/>
          </a:xfrm>
          <a:custGeom>
            <a:avLst/>
            <a:gdLst>
              <a:gd name="connsiteX0" fmla="*/ 0 w 6885432"/>
              <a:gd name="connsiteY0" fmla="*/ 783352 h 4700016"/>
              <a:gd name="connsiteX1" fmla="*/ 783352 w 6885432"/>
              <a:gd name="connsiteY1" fmla="*/ 0 h 4700016"/>
              <a:gd name="connsiteX2" fmla="*/ 1267947 w 6885432"/>
              <a:gd name="connsiteY2" fmla="*/ 0 h 4700016"/>
              <a:gd name="connsiteX3" fmla="*/ 1699355 w 6885432"/>
              <a:gd name="connsiteY3" fmla="*/ 0 h 4700016"/>
              <a:gd name="connsiteX4" fmla="*/ 2183950 w 6885432"/>
              <a:gd name="connsiteY4" fmla="*/ 0 h 4700016"/>
              <a:gd name="connsiteX5" fmla="*/ 2721733 w 6885432"/>
              <a:gd name="connsiteY5" fmla="*/ 0 h 4700016"/>
              <a:gd name="connsiteX6" fmla="*/ 3312703 w 6885432"/>
              <a:gd name="connsiteY6" fmla="*/ 0 h 4700016"/>
              <a:gd name="connsiteX7" fmla="*/ 3797298 w 6885432"/>
              <a:gd name="connsiteY7" fmla="*/ 0 h 4700016"/>
              <a:gd name="connsiteX8" fmla="*/ 4494642 w 6885432"/>
              <a:gd name="connsiteY8" fmla="*/ 0 h 4700016"/>
              <a:gd name="connsiteX9" fmla="*/ 5085612 w 6885432"/>
              <a:gd name="connsiteY9" fmla="*/ 0 h 4700016"/>
              <a:gd name="connsiteX10" fmla="*/ 6102080 w 6885432"/>
              <a:gd name="connsiteY10" fmla="*/ 0 h 4700016"/>
              <a:gd name="connsiteX11" fmla="*/ 6885432 w 6885432"/>
              <a:gd name="connsiteY11" fmla="*/ 783352 h 4700016"/>
              <a:gd name="connsiteX12" fmla="*/ 6885432 w 6885432"/>
              <a:gd name="connsiteY12" fmla="*/ 1368237 h 4700016"/>
              <a:gd name="connsiteX13" fmla="*/ 6885432 w 6885432"/>
              <a:gd name="connsiteY13" fmla="*/ 1827789 h 4700016"/>
              <a:gd name="connsiteX14" fmla="*/ 6885432 w 6885432"/>
              <a:gd name="connsiteY14" fmla="*/ 2350008 h 4700016"/>
              <a:gd name="connsiteX15" fmla="*/ 6885432 w 6885432"/>
              <a:gd name="connsiteY15" fmla="*/ 2778227 h 4700016"/>
              <a:gd name="connsiteX16" fmla="*/ 6885432 w 6885432"/>
              <a:gd name="connsiteY16" fmla="*/ 3363112 h 4700016"/>
              <a:gd name="connsiteX17" fmla="*/ 6885432 w 6885432"/>
              <a:gd name="connsiteY17" fmla="*/ 3916664 h 4700016"/>
              <a:gd name="connsiteX18" fmla="*/ 6102080 w 6885432"/>
              <a:gd name="connsiteY18" fmla="*/ 4700016 h 4700016"/>
              <a:gd name="connsiteX19" fmla="*/ 5511110 w 6885432"/>
              <a:gd name="connsiteY19" fmla="*/ 4700016 h 4700016"/>
              <a:gd name="connsiteX20" fmla="*/ 4920140 w 6885432"/>
              <a:gd name="connsiteY20" fmla="*/ 4700016 h 4700016"/>
              <a:gd name="connsiteX21" fmla="*/ 4275983 w 6885432"/>
              <a:gd name="connsiteY21" fmla="*/ 4700016 h 4700016"/>
              <a:gd name="connsiteX22" fmla="*/ 3578639 w 6885432"/>
              <a:gd name="connsiteY22" fmla="*/ 4700016 h 4700016"/>
              <a:gd name="connsiteX23" fmla="*/ 2934482 w 6885432"/>
              <a:gd name="connsiteY23" fmla="*/ 4700016 h 4700016"/>
              <a:gd name="connsiteX24" fmla="*/ 2237138 w 6885432"/>
              <a:gd name="connsiteY24" fmla="*/ 4700016 h 4700016"/>
              <a:gd name="connsiteX25" fmla="*/ 1592981 w 6885432"/>
              <a:gd name="connsiteY25" fmla="*/ 4700016 h 4700016"/>
              <a:gd name="connsiteX26" fmla="*/ 783352 w 6885432"/>
              <a:gd name="connsiteY26" fmla="*/ 4700016 h 4700016"/>
              <a:gd name="connsiteX27" fmla="*/ 0 w 6885432"/>
              <a:gd name="connsiteY27" fmla="*/ 3916664 h 4700016"/>
              <a:gd name="connsiteX28" fmla="*/ 0 w 6885432"/>
              <a:gd name="connsiteY28" fmla="*/ 3331779 h 4700016"/>
              <a:gd name="connsiteX29" fmla="*/ 0 w 6885432"/>
              <a:gd name="connsiteY29" fmla="*/ 2903560 h 4700016"/>
              <a:gd name="connsiteX30" fmla="*/ 0 w 6885432"/>
              <a:gd name="connsiteY30" fmla="*/ 2444007 h 4700016"/>
              <a:gd name="connsiteX31" fmla="*/ 0 w 6885432"/>
              <a:gd name="connsiteY31" fmla="*/ 1984455 h 4700016"/>
              <a:gd name="connsiteX32" fmla="*/ 0 w 6885432"/>
              <a:gd name="connsiteY32" fmla="*/ 1462236 h 4700016"/>
              <a:gd name="connsiteX33" fmla="*/ 0 w 6885432"/>
              <a:gd name="connsiteY33" fmla="*/ 783352 h 470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85432" h="4700016" fill="none" extrusionOk="0">
                <a:moveTo>
                  <a:pt x="0" y="783352"/>
                </a:moveTo>
                <a:cubicBezTo>
                  <a:pt x="16398" y="279152"/>
                  <a:pt x="331190" y="-629"/>
                  <a:pt x="783352" y="0"/>
                </a:cubicBezTo>
                <a:cubicBezTo>
                  <a:pt x="1016766" y="-28512"/>
                  <a:pt x="1164893" y="10953"/>
                  <a:pt x="1267947" y="0"/>
                </a:cubicBezTo>
                <a:cubicBezTo>
                  <a:pt x="1371001" y="-10953"/>
                  <a:pt x="1549929" y="8453"/>
                  <a:pt x="1699355" y="0"/>
                </a:cubicBezTo>
                <a:cubicBezTo>
                  <a:pt x="1848781" y="-8453"/>
                  <a:pt x="1983719" y="25040"/>
                  <a:pt x="2183950" y="0"/>
                </a:cubicBezTo>
                <a:cubicBezTo>
                  <a:pt x="2384181" y="-25040"/>
                  <a:pt x="2572855" y="3537"/>
                  <a:pt x="2721733" y="0"/>
                </a:cubicBezTo>
                <a:cubicBezTo>
                  <a:pt x="2870611" y="-3537"/>
                  <a:pt x="3131134" y="40488"/>
                  <a:pt x="3312703" y="0"/>
                </a:cubicBezTo>
                <a:cubicBezTo>
                  <a:pt x="3494272" y="-40488"/>
                  <a:pt x="3650811" y="53825"/>
                  <a:pt x="3797298" y="0"/>
                </a:cubicBezTo>
                <a:cubicBezTo>
                  <a:pt x="3943785" y="-53825"/>
                  <a:pt x="4173642" y="3972"/>
                  <a:pt x="4494642" y="0"/>
                </a:cubicBezTo>
                <a:cubicBezTo>
                  <a:pt x="4815642" y="-3972"/>
                  <a:pt x="4903940" y="42925"/>
                  <a:pt x="5085612" y="0"/>
                </a:cubicBezTo>
                <a:cubicBezTo>
                  <a:pt x="5267284" y="-42925"/>
                  <a:pt x="5803163" y="12837"/>
                  <a:pt x="6102080" y="0"/>
                </a:cubicBezTo>
                <a:cubicBezTo>
                  <a:pt x="6513087" y="-24743"/>
                  <a:pt x="6904148" y="330468"/>
                  <a:pt x="6885432" y="783352"/>
                </a:cubicBezTo>
                <a:cubicBezTo>
                  <a:pt x="6898349" y="1058269"/>
                  <a:pt x="6845381" y="1209840"/>
                  <a:pt x="6885432" y="1368237"/>
                </a:cubicBezTo>
                <a:cubicBezTo>
                  <a:pt x="6925483" y="1526634"/>
                  <a:pt x="6879230" y="1618816"/>
                  <a:pt x="6885432" y="1827789"/>
                </a:cubicBezTo>
                <a:cubicBezTo>
                  <a:pt x="6891634" y="2036762"/>
                  <a:pt x="6868320" y="2220170"/>
                  <a:pt x="6885432" y="2350008"/>
                </a:cubicBezTo>
                <a:cubicBezTo>
                  <a:pt x="6902544" y="2479846"/>
                  <a:pt x="6866070" y="2584558"/>
                  <a:pt x="6885432" y="2778227"/>
                </a:cubicBezTo>
                <a:cubicBezTo>
                  <a:pt x="6904794" y="2971896"/>
                  <a:pt x="6868396" y="3146612"/>
                  <a:pt x="6885432" y="3363112"/>
                </a:cubicBezTo>
                <a:cubicBezTo>
                  <a:pt x="6902468" y="3579612"/>
                  <a:pt x="6844160" y="3803439"/>
                  <a:pt x="6885432" y="3916664"/>
                </a:cubicBezTo>
                <a:cubicBezTo>
                  <a:pt x="6891517" y="4325744"/>
                  <a:pt x="6551665" y="4636344"/>
                  <a:pt x="6102080" y="4700016"/>
                </a:cubicBezTo>
                <a:cubicBezTo>
                  <a:pt x="5932154" y="4719567"/>
                  <a:pt x="5695351" y="4641408"/>
                  <a:pt x="5511110" y="4700016"/>
                </a:cubicBezTo>
                <a:cubicBezTo>
                  <a:pt x="5326869" y="4758624"/>
                  <a:pt x="5167034" y="4670880"/>
                  <a:pt x="4920140" y="4700016"/>
                </a:cubicBezTo>
                <a:cubicBezTo>
                  <a:pt x="4673246" y="4729152"/>
                  <a:pt x="4538082" y="4635681"/>
                  <a:pt x="4275983" y="4700016"/>
                </a:cubicBezTo>
                <a:cubicBezTo>
                  <a:pt x="4013884" y="4764351"/>
                  <a:pt x="3805428" y="4694118"/>
                  <a:pt x="3578639" y="4700016"/>
                </a:cubicBezTo>
                <a:cubicBezTo>
                  <a:pt x="3351850" y="4705914"/>
                  <a:pt x="3202339" y="4645990"/>
                  <a:pt x="2934482" y="4700016"/>
                </a:cubicBezTo>
                <a:cubicBezTo>
                  <a:pt x="2666625" y="4754042"/>
                  <a:pt x="2507896" y="4673993"/>
                  <a:pt x="2237138" y="4700016"/>
                </a:cubicBezTo>
                <a:cubicBezTo>
                  <a:pt x="1966380" y="4726039"/>
                  <a:pt x="1842230" y="4677286"/>
                  <a:pt x="1592981" y="4700016"/>
                </a:cubicBezTo>
                <a:cubicBezTo>
                  <a:pt x="1343732" y="4722746"/>
                  <a:pt x="1164794" y="4670945"/>
                  <a:pt x="783352" y="4700016"/>
                </a:cubicBezTo>
                <a:cubicBezTo>
                  <a:pt x="358865" y="4596826"/>
                  <a:pt x="-46863" y="4417360"/>
                  <a:pt x="0" y="3916664"/>
                </a:cubicBezTo>
                <a:cubicBezTo>
                  <a:pt x="-67573" y="3625586"/>
                  <a:pt x="10687" y="3549190"/>
                  <a:pt x="0" y="3331779"/>
                </a:cubicBezTo>
                <a:cubicBezTo>
                  <a:pt x="-10687" y="3114369"/>
                  <a:pt x="22640" y="3049983"/>
                  <a:pt x="0" y="2903560"/>
                </a:cubicBezTo>
                <a:cubicBezTo>
                  <a:pt x="-22640" y="2757137"/>
                  <a:pt x="26493" y="2619648"/>
                  <a:pt x="0" y="2444007"/>
                </a:cubicBezTo>
                <a:cubicBezTo>
                  <a:pt x="-26493" y="2268366"/>
                  <a:pt x="25102" y="2124397"/>
                  <a:pt x="0" y="1984455"/>
                </a:cubicBezTo>
                <a:cubicBezTo>
                  <a:pt x="-25102" y="1844513"/>
                  <a:pt x="29935" y="1672620"/>
                  <a:pt x="0" y="1462236"/>
                </a:cubicBezTo>
                <a:cubicBezTo>
                  <a:pt x="-29935" y="1251852"/>
                  <a:pt x="68681" y="1079891"/>
                  <a:pt x="0" y="783352"/>
                </a:cubicBezTo>
                <a:close/>
              </a:path>
              <a:path w="6885432" h="4700016" stroke="0" extrusionOk="0">
                <a:moveTo>
                  <a:pt x="0" y="783352"/>
                </a:moveTo>
                <a:cubicBezTo>
                  <a:pt x="-71425" y="306663"/>
                  <a:pt x="243297" y="40317"/>
                  <a:pt x="783352" y="0"/>
                </a:cubicBezTo>
                <a:cubicBezTo>
                  <a:pt x="978262" y="-29098"/>
                  <a:pt x="1141531" y="82134"/>
                  <a:pt x="1480696" y="0"/>
                </a:cubicBezTo>
                <a:cubicBezTo>
                  <a:pt x="1819861" y="-82134"/>
                  <a:pt x="1880001" y="39172"/>
                  <a:pt x="2018479" y="0"/>
                </a:cubicBezTo>
                <a:cubicBezTo>
                  <a:pt x="2156957" y="-39172"/>
                  <a:pt x="2337886" y="34592"/>
                  <a:pt x="2503074" y="0"/>
                </a:cubicBezTo>
                <a:cubicBezTo>
                  <a:pt x="2668262" y="-34592"/>
                  <a:pt x="2837702" y="59123"/>
                  <a:pt x="3147231" y="0"/>
                </a:cubicBezTo>
                <a:cubicBezTo>
                  <a:pt x="3456760" y="-59123"/>
                  <a:pt x="3531408" y="21579"/>
                  <a:pt x="3685014" y="0"/>
                </a:cubicBezTo>
                <a:cubicBezTo>
                  <a:pt x="3838620" y="-21579"/>
                  <a:pt x="4230636" y="40858"/>
                  <a:pt x="4382358" y="0"/>
                </a:cubicBezTo>
                <a:cubicBezTo>
                  <a:pt x="4534080" y="-40858"/>
                  <a:pt x="4685735" y="4195"/>
                  <a:pt x="4866953" y="0"/>
                </a:cubicBezTo>
                <a:cubicBezTo>
                  <a:pt x="5048172" y="-4195"/>
                  <a:pt x="5314131" y="28556"/>
                  <a:pt x="5564298" y="0"/>
                </a:cubicBezTo>
                <a:cubicBezTo>
                  <a:pt x="5814465" y="-28556"/>
                  <a:pt x="5854821" y="12399"/>
                  <a:pt x="6102080" y="0"/>
                </a:cubicBezTo>
                <a:cubicBezTo>
                  <a:pt x="6409740" y="-7148"/>
                  <a:pt x="6895944" y="321892"/>
                  <a:pt x="6885432" y="783352"/>
                </a:cubicBezTo>
                <a:cubicBezTo>
                  <a:pt x="6943317" y="905012"/>
                  <a:pt x="6852123" y="1164803"/>
                  <a:pt x="6885432" y="1336904"/>
                </a:cubicBezTo>
                <a:cubicBezTo>
                  <a:pt x="6918741" y="1509005"/>
                  <a:pt x="6870100" y="1718723"/>
                  <a:pt x="6885432" y="1921789"/>
                </a:cubicBezTo>
                <a:cubicBezTo>
                  <a:pt x="6900764" y="2124855"/>
                  <a:pt x="6839323" y="2336535"/>
                  <a:pt x="6885432" y="2506674"/>
                </a:cubicBezTo>
                <a:cubicBezTo>
                  <a:pt x="6931541" y="2676814"/>
                  <a:pt x="6872101" y="2807362"/>
                  <a:pt x="6885432" y="2966226"/>
                </a:cubicBezTo>
                <a:cubicBezTo>
                  <a:pt x="6898763" y="3125090"/>
                  <a:pt x="6839606" y="3716332"/>
                  <a:pt x="6885432" y="3916664"/>
                </a:cubicBezTo>
                <a:cubicBezTo>
                  <a:pt x="6877682" y="4333499"/>
                  <a:pt x="6538041" y="4654996"/>
                  <a:pt x="6102080" y="4700016"/>
                </a:cubicBezTo>
                <a:cubicBezTo>
                  <a:pt x="5916195" y="4758401"/>
                  <a:pt x="5674609" y="4642245"/>
                  <a:pt x="5457923" y="4700016"/>
                </a:cubicBezTo>
                <a:cubicBezTo>
                  <a:pt x="5241237" y="4757787"/>
                  <a:pt x="5157084" y="4662881"/>
                  <a:pt x="4973328" y="4700016"/>
                </a:cubicBezTo>
                <a:cubicBezTo>
                  <a:pt x="4789573" y="4737151"/>
                  <a:pt x="4482768" y="4692267"/>
                  <a:pt x="4275983" y="4700016"/>
                </a:cubicBezTo>
                <a:cubicBezTo>
                  <a:pt x="4069198" y="4707765"/>
                  <a:pt x="3845004" y="4698322"/>
                  <a:pt x="3685014" y="4700016"/>
                </a:cubicBezTo>
                <a:cubicBezTo>
                  <a:pt x="3525024" y="4701710"/>
                  <a:pt x="3390678" y="4691691"/>
                  <a:pt x="3200418" y="4700016"/>
                </a:cubicBezTo>
                <a:cubicBezTo>
                  <a:pt x="3010158" y="4708341"/>
                  <a:pt x="2821030" y="4695856"/>
                  <a:pt x="2609449" y="4700016"/>
                </a:cubicBezTo>
                <a:cubicBezTo>
                  <a:pt x="2397868" y="4704176"/>
                  <a:pt x="2319044" y="4696196"/>
                  <a:pt x="2178041" y="4700016"/>
                </a:cubicBezTo>
                <a:cubicBezTo>
                  <a:pt x="2037038" y="4703836"/>
                  <a:pt x="1951394" y="4698242"/>
                  <a:pt x="1746633" y="4700016"/>
                </a:cubicBezTo>
                <a:cubicBezTo>
                  <a:pt x="1541872" y="4701790"/>
                  <a:pt x="1111789" y="4658581"/>
                  <a:pt x="783352" y="4700016"/>
                </a:cubicBezTo>
                <a:cubicBezTo>
                  <a:pt x="437438" y="4730366"/>
                  <a:pt x="15038" y="4399950"/>
                  <a:pt x="0" y="3916664"/>
                </a:cubicBezTo>
                <a:cubicBezTo>
                  <a:pt x="-19876" y="3789751"/>
                  <a:pt x="49806" y="3630379"/>
                  <a:pt x="0" y="3488445"/>
                </a:cubicBezTo>
                <a:cubicBezTo>
                  <a:pt x="-49806" y="3346511"/>
                  <a:pt x="12786" y="3134552"/>
                  <a:pt x="0" y="2934893"/>
                </a:cubicBezTo>
                <a:cubicBezTo>
                  <a:pt x="-12786" y="2735234"/>
                  <a:pt x="9045" y="2697953"/>
                  <a:pt x="0" y="2506674"/>
                </a:cubicBezTo>
                <a:cubicBezTo>
                  <a:pt x="-9045" y="2315395"/>
                  <a:pt x="50588" y="2194629"/>
                  <a:pt x="0" y="1953122"/>
                </a:cubicBezTo>
                <a:cubicBezTo>
                  <a:pt x="-50588" y="1711615"/>
                  <a:pt x="51077" y="1630967"/>
                  <a:pt x="0" y="1493569"/>
                </a:cubicBezTo>
                <a:cubicBezTo>
                  <a:pt x="-51077" y="1356171"/>
                  <a:pt x="9003" y="1050401"/>
                  <a:pt x="0" y="783352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CD4B30-D6BD-18BF-BF02-1E0C05E8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B1E522-1AC0-9067-6DAF-B15230B9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8840" y="1755868"/>
            <a:ext cx="11406012" cy="34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4.www-y2mate.blog - bài hát Em yêu cây xanh (1080p)">
            <a:hlinkClick r:id="" action="ppaction://media"/>
            <a:extLst>
              <a:ext uri="{FF2B5EF4-FFF2-40B4-BE49-F238E27FC236}">
                <a16:creationId xmlns:a16="http://schemas.microsoft.com/office/drawing/2014/main" id="{36242B2B-C31D-47C1-8CE6-AB73C883C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9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DDACE47-498B-9CA8-B87B-1EE23911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30C50-9FA3-A23D-6037-9AC41869D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A63FFE-D42C-BF67-BF92-30ABDF4E1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6C6950-7E31-C6F9-3508-61F25AE5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581" y="338328"/>
            <a:ext cx="14343440" cy="22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6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0E2DCEC9-489E-100A-6CD0-B35CE4D75075}"/>
              </a:ext>
            </a:extLst>
          </p:cNvPr>
          <p:cNvSpPr/>
          <p:nvPr/>
        </p:nvSpPr>
        <p:spPr>
          <a:xfrm>
            <a:off x="387350" y="438150"/>
            <a:ext cx="11417300" cy="5981699"/>
          </a:xfrm>
          <a:custGeom>
            <a:avLst/>
            <a:gdLst>
              <a:gd name="connsiteX0" fmla="*/ 0 w 11417300"/>
              <a:gd name="connsiteY0" fmla="*/ 0 h 5981699"/>
              <a:gd name="connsiteX1" fmla="*/ 11417300 w 11417300"/>
              <a:gd name="connsiteY1" fmla="*/ 0 h 5981699"/>
              <a:gd name="connsiteX2" fmla="*/ 11417300 w 11417300"/>
              <a:gd name="connsiteY2" fmla="*/ 5981699 h 5981699"/>
              <a:gd name="connsiteX3" fmla="*/ 0 w 11417300"/>
              <a:gd name="connsiteY3" fmla="*/ 5981699 h 5981699"/>
              <a:gd name="connsiteX4" fmla="*/ 0 w 11417300"/>
              <a:gd name="connsiteY4" fmla="*/ 0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7300" h="5981699" fill="none" extrusionOk="0">
                <a:moveTo>
                  <a:pt x="0" y="0"/>
                </a:moveTo>
                <a:cubicBezTo>
                  <a:pt x="3365651" y="99923"/>
                  <a:pt x="9948554" y="-132945"/>
                  <a:pt x="11417300" y="0"/>
                </a:cubicBezTo>
                <a:cubicBezTo>
                  <a:pt x="11433195" y="2430961"/>
                  <a:pt x="11287844" y="3465687"/>
                  <a:pt x="11417300" y="5981699"/>
                </a:cubicBezTo>
                <a:cubicBezTo>
                  <a:pt x="5938312" y="6148207"/>
                  <a:pt x="2242743" y="6089048"/>
                  <a:pt x="0" y="5981699"/>
                </a:cubicBezTo>
                <a:cubicBezTo>
                  <a:pt x="168240" y="4058490"/>
                  <a:pt x="37931" y="1347843"/>
                  <a:pt x="0" y="0"/>
                </a:cubicBezTo>
                <a:close/>
              </a:path>
              <a:path w="11417300" h="5981699" stroke="0" extrusionOk="0">
                <a:moveTo>
                  <a:pt x="0" y="0"/>
                </a:moveTo>
                <a:cubicBezTo>
                  <a:pt x="2454610" y="17777"/>
                  <a:pt x="8558449" y="74481"/>
                  <a:pt x="11417300" y="0"/>
                </a:cubicBezTo>
                <a:cubicBezTo>
                  <a:pt x="11441865" y="602244"/>
                  <a:pt x="11454063" y="3403148"/>
                  <a:pt x="11417300" y="5981699"/>
                </a:cubicBezTo>
                <a:cubicBezTo>
                  <a:pt x="6330526" y="6024436"/>
                  <a:pt x="3470444" y="6060188"/>
                  <a:pt x="0" y="5981699"/>
                </a:cubicBezTo>
                <a:cubicBezTo>
                  <a:pt x="122539" y="3659667"/>
                  <a:pt x="166515" y="10453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5C0BE7-B69C-B5AA-22C7-6C53C5B5276E}"/>
              </a:ext>
            </a:extLst>
          </p:cNvPr>
          <p:cNvSpPr/>
          <p:nvPr/>
        </p:nvSpPr>
        <p:spPr>
          <a:xfrm>
            <a:off x="957641" y="139700"/>
            <a:ext cx="10345359" cy="1117600"/>
          </a:xfrm>
          <a:custGeom>
            <a:avLst/>
            <a:gdLst>
              <a:gd name="connsiteX0" fmla="*/ 0 w 10345359"/>
              <a:gd name="connsiteY0" fmla="*/ 186270 h 1117600"/>
              <a:gd name="connsiteX1" fmla="*/ 186270 w 10345359"/>
              <a:gd name="connsiteY1" fmla="*/ 0 h 1117600"/>
              <a:gd name="connsiteX2" fmla="*/ 673178 w 10345359"/>
              <a:gd name="connsiteY2" fmla="*/ 0 h 1117600"/>
              <a:gd name="connsiteX3" fmla="*/ 960630 w 10345359"/>
              <a:gd name="connsiteY3" fmla="*/ 0 h 1117600"/>
              <a:gd name="connsiteX4" fmla="*/ 1746723 w 10345359"/>
              <a:gd name="connsiteY4" fmla="*/ 0 h 1117600"/>
              <a:gd name="connsiteX5" fmla="*/ 2333359 w 10345359"/>
              <a:gd name="connsiteY5" fmla="*/ 0 h 1117600"/>
              <a:gd name="connsiteX6" fmla="*/ 3119452 w 10345359"/>
              <a:gd name="connsiteY6" fmla="*/ 0 h 1117600"/>
              <a:gd name="connsiteX7" fmla="*/ 3606360 w 10345359"/>
              <a:gd name="connsiteY7" fmla="*/ 0 h 1117600"/>
              <a:gd name="connsiteX8" fmla="*/ 3993540 w 10345359"/>
              <a:gd name="connsiteY8" fmla="*/ 0 h 1117600"/>
              <a:gd name="connsiteX9" fmla="*/ 4580177 w 10345359"/>
              <a:gd name="connsiteY9" fmla="*/ 0 h 1117600"/>
              <a:gd name="connsiteX10" fmla="*/ 5266541 w 10345359"/>
              <a:gd name="connsiteY10" fmla="*/ 0 h 1117600"/>
              <a:gd name="connsiteX11" fmla="*/ 6052634 w 10345359"/>
              <a:gd name="connsiteY11" fmla="*/ 0 h 1117600"/>
              <a:gd name="connsiteX12" fmla="*/ 6738999 w 10345359"/>
              <a:gd name="connsiteY12" fmla="*/ 0 h 1117600"/>
              <a:gd name="connsiteX13" fmla="*/ 7525092 w 10345359"/>
              <a:gd name="connsiteY13" fmla="*/ 0 h 1117600"/>
              <a:gd name="connsiteX14" fmla="*/ 8211456 w 10345359"/>
              <a:gd name="connsiteY14" fmla="*/ 0 h 1117600"/>
              <a:gd name="connsiteX15" fmla="*/ 8598636 w 10345359"/>
              <a:gd name="connsiteY15" fmla="*/ 0 h 1117600"/>
              <a:gd name="connsiteX16" fmla="*/ 9285001 w 10345359"/>
              <a:gd name="connsiteY16" fmla="*/ 0 h 1117600"/>
              <a:gd name="connsiteX17" fmla="*/ 10159089 w 10345359"/>
              <a:gd name="connsiteY17" fmla="*/ 0 h 1117600"/>
              <a:gd name="connsiteX18" fmla="*/ 10345359 w 10345359"/>
              <a:gd name="connsiteY18" fmla="*/ 186270 h 1117600"/>
              <a:gd name="connsiteX19" fmla="*/ 10345359 w 10345359"/>
              <a:gd name="connsiteY19" fmla="*/ 551349 h 1117600"/>
              <a:gd name="connsiteX20" fmla="*/ 10345359 w 10345359"/>
              <a:gd name="connsiteY20" fmla="*/ 931330 h 1117600"/>
              <a:gd name="connsiteX21" fmla="*/ 10159089 w 10345359"/>
              <a:gd name="connsiteY21" fmla="*/ 1117600 h 1117600"/>
              <a:gd name="connsiteX22" fmla="*/ 9372996 w 10345359"/>
              <a:gd name="connsiteY22" fmla="*/ 1117600 h 1117600"/>
              <a:gd name="connsiteX23" fmla="*/ 8586903 w 10345359"/>
              <a:gd name="connsiteY23" fmla="*/ 1117600 h 1117600"/>
              <a:gd name="connsiteX24" fmla="*/ 8199723 w 10345359"/>
              <a:gd name="connsiteY24" fmla="*/ 1117600 h 1117600"/>
              <a:gd name="connsiteX25" fmla="*/ 7413631 w 10345359"/>
              <a:gd name="connsiteY25" fmla="*/ 1117600 h 1117600"/>
              <a:gd name="connsiteX26" fmla="*/ 7026451 w 10345359"/>
              <a:gd name="connsiteY26" fmla="*/ 1117600 h 1117600"/>
              <a:gd name="connsiteX27" fmla="*/ 6340086 w 10345359"/>
              <a:gd name="connsiteY27" fmla="*/ 1117600 h 1117600"/>
              <a:gd name="connsiteX28" fmla="*/ 5553993 w 10345359"/>
              <a:gd name="connsiteY28" fmla="*/ 1117600 h 1117600"/>
              <a:gd name="connsiteX29" fmla="*/ 5266541 w 10345359"/>
              <a:gd name="connsiteY29" fmla="*/ 1117600 h 1117600"/>
              <a:gd name="connsiteX30" fmla="*/ 4480449 w 10345359"/>
              <a:gd name="connsiteY30" fmla="*/ 1117600 h 1117600"/>
              <a:gd name="connsiteX31" fmla="*/ 3694356 w 10345359"/>
              <a:gd name="connsiteY31" fmla="*/ 1117600 h 1117600"/>
              <a:gd name="connsiteX32" fmla="*/ 3406904 w 10345359"/>
              <a:gd name="connsiteY32" fmla="*/ 1117600 h 1117600"/>
              <a:gd name="connsiteX33" fmla="*/ 2820267 w 10345359"/>
              <a:gd name="connsiteY33" fmla="*/ 1117600 h 1117600"/>
              <a:gd name="connsiteX34" fmla="*/ 2333359 w 10345359"/>
              <a:gd name="connsiteY34" fmla="*/ 1117600 h 1117600"/>
              <a:gd name="connsiteX35" fmla="*/ 1846451 w 10345359"/>
              <a:gd name="connsiteY35" fmla="*/ 1117600 h 1117600"/>
              <a:gd name="connsiteX36" fmla="*/ 1359543 w 10345359"/>
              <a:gd name="connsiteY36" fmla="*/ 1117600 h 1117600"/>
              <a:gd name="connsiteX37" fmla="*/ 1072091 w 10345359"/>
              <a:gd name="connsiteY37" fmla="*/ 1117600 h 1117600"/>
              <a:gd name="connsiteX38" fmla="*/ 186270 w 10345359"/>
              <a:gd name="connsiteY38" fmla="*/ 1117600 h 1117600"/>
              <a:gd name="connsiteX39" fmla="*/ 0 w 10345359"/>
              <a:gd name="connsiteY39" fmla="*/ 931330 h 1117600"/>
              <a:gd name="connsiteX40" fmla="*/ 0 w 10345359"/>
              <a:gd name="connsiteY40" fmla="*/ 581152 h 1117600"/>
              <a:gd name="connsiteX41" fmla="*/ 0 w 10345359"/>
              <a:gd name="connsiteY41" fmla="*/ 18627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345359" h="1117600" fill="none" extrusionOk="0">
                <a:moveTo>
                  <a:pt x="0" y="186270"/>
                </a:moveTo>
                <a:cubicBezTo>
                  <a:pt x="10643" y="85220"/>
                  <a:pt x="68404" y="5485"/>
                  <a:pt x="186270" y="0"/>
                </a:cubicBezTo>
                <a:cubicBezTo>
                  <a:pt x="302053" y="-38822"/>
                  <a:pt x="531495" y="25626"/>
                  <a:pt x="673178" y="0"/>
                </a:cubicBezTo>
                <a:cubicBezTo>
                  <a:pt x="814861" y="-25626"/>
                  <a:pt x="851410" y="19600"/>
                  <a:pt x="960630" y="0"/>
                </a:cubicBezTo>
                <a:cubicBezTo>
                  <a:pt x="1069850" y="-19600"/>
                  <a:pt x="1383518" y="79359"/>
                  <a:pt x="1746723" y="0"/>
                </a:cubicBezTo>
                <a:cubicBezTo>
                  <a:pt x="2109928" y="-79359"/>
                  <a:pt x="2166315" y="29673"/>
                  <a:pt x="2333359" y="0"/>
                </a:cubicBezTo>
                <a:cubicBezTo>
                  <a:pt x="2500403" y="-29673"/>
                  <a:pt x="2842458" y="34587"/>
                  <a:pt x="3119452" y="0"/>
                </a:cubicBezTo>
                <a:cubicBezTo>
                  <a:pt x="3396446" y="-34587"/>
                  <a:pt x="3370413" y="52948"/>
                  <a:pt x="3606360" y="0"/>
                </a:cubicBezTo>
                <a:cubicBezTo>
                  <a:pt x="3842307" y="-52948"/>
                  <a:pt x="3888212" y="27529"/>
                  <a:pt x="3993540" y="0"/>
                </a:cubicBezTo>
                <a:cubicBezTo>
                  <a:pt x="4098868" y="-27529"/>
                  <a:pt x="4440732" y="17421"/>
                  <a:pt x="4580177" y="0"/>
                </a:cubicBezTo>
                <a:cubicBezTo>
                  <a:pt x="4719622" y="-17421"/>
                  <a:pt x="4979910" y="51799"/>
                  <a:pt x="5266541" y="0"/>
                </a:cubicBezTo>
                <a:cubicBezTo>
                  <a:pt x="5553172" y="-51799"/>
                  <a:pt x="5667527" y="29318"/>
                  <a:pt x="6052634" y="0"/>
                </a:cubicBezTo>
                <a:cubicBezTo>
                  <a:pt x="6437741" y="-29318"/>
                  <a:pt x="6453176" y="813"/>
                  <a:pt x="6738999" y="0"/>
                </a:cubicBezTo>
                <a:cubicBezTo>
                  <a:pt x="7024823" y="-813"/>
                  <a:pt x="7159048" y="19826"/>
                  <a:pt x="7525092" y="0"/>
                </a:cubicBezTo>
                <a:cubicBezTo>
                  <a:pt x="7891136" y="-19826"/>
                  <a:pt x="8034082" y="23225"/>
                  <a:pt x="8211456" y="0"/>
                </a:cubicBezTo>
                <a:cubicBezTo>
                  <a:pt x="8388830" y="-23225"/>
                  <a:pt x="8431270" y="31976"/>
                  <a:pt x="8598636" y="0"/>
                </a:cubicBezTo>
                <a:cubicBezTo>
                  <a:pt x="8766002" y="-31976"/>
                  <a:pt x="9096413" y="44420"/>
                  <a:pt x="9285001" y="0"/>
                </a:cubicBezTo>
                <a:cubicBezTo>
                  <a:pt x="9473590" y="-44420"/>
                  <a:pt x="9856187" y="21969"/>
                  <a:pt x="10159089" y="0"/>
                </a:cubicBezTo>
                <a:cubicBezTo>
                  <a:pt x="10236597" y="6094"/>
                  <a:pt x="10352907" y="104100"/>
                  <a:pt x="10345359" y="186270"/>
                </a:cubicBezTo>
                <a:cubicBezTo>
                  <a:pt x="10363688" y="262111"/>
                  <a:pt x="10307430" y="433341"/>
                  <a:pt x="10345359" y="551349"/>
                </a:cubicBezTo>
                <a:cubicBezTo>
                  <a:pt x="10383288" y="669357"/>
                  <a:pt x="10343607" y="835287"/>
                  <a:pt x="10345359" y="931330"/>
                </a:cubicBezTo>
                <a:cubicBezTo>
                  <a:pt x="10349643" y="1031254"/>
                  <a:pt x="10264983" y="1115046"/>
                  <a:pt x="10159089" y="1117600"/>
                </a:cubicBezTo>
                <a:cubicBezTo>
                  <a:pt x="9842601" y="1174864"/>
                  <a:pt x="9654580" y="1031412"/>
                  <a:pt x="9372996" y="1117600"/>
                </a:cubicBezTo>
                <a:cubicBezTo>
                  <a:pt x="9091412" y="1203788"/>
                  <a:pt x="8971586" y="1069477"/>
                  <a:pt x="8586903" y="1117600"/>
                </a:cubicBezTo>
                <a:cubicBezTo>
                  <a:pt x="8202220" y="1165723"/>
                  <a:pt x="8389651" y="1089429"/>
                  <a:pt x="8199723" y="1117600"/>
                </a:cubicBezTo>
                <a:cubicBezTo>
                  <a:pt x="8009795" y="1145771"/>
                  <a:pt x="7779039" y="1068328"/>
                  <a:pt x="7413631" y="1117600"/>
                </a:cubicBezTo>
                <a:cubicBezTo>
                  <a:pt x="7048223" y="1166872"/>
                  <a:pt x="7113075" y="1107940"/>
                  <a:pt x="7026451" y="1117600"/>
                </a:cubicBezTo>
                <a:cubicBezTo>
                  <a:pt x="6939827" y="1127260"/>
                  <a:pt x="6618994" y="1065720"/>
                  <a:pt x="6340086" y="1117600"/>
                </a:cubicBezTo>
                <a:cubicBezTo>
                  <a:pt x="6061179" y="1169480"/>
                  <a:pt x="5865702" y="1114427"/>
                  <a:pt x="5553993" y="1117600"/>
                </a:cubicBezTo>
                <a:cubicBezTo>
                  <a:pt x="5242284" y="1120773"/>
                  <a:pt x="5400873" y="1101206"/>
                  <a:pt x="5266541" y="1117600"/>
                </a:cubicBezTo>
                <a:cubicBezTo>
                  <a:pt x="5132209" y="1133994"/>
                  <a:pt x="4689172" y="1063154"/>
                  <a:pt x="4480449" y="1117600"/>
                </a:cubicBezTo>
                <a:cubicBezTo>
                  <a:pt x="4271726" y="1172046"/>
                  <a:pt x="3990400" y="1105235"/>
                  <a:pt x="3694356" y="1117600"/>
                </a:cubicBezTo>
                <a:cubicBezTo>
                  <a:pt x="3398312" y="1129965"/>
                  <a:pt x="3523536" y="1108203"/>
                  <a:pt x="3406904" y="1117600"/>
                </a:cubicBezTo>
                <a:cubicBezTo>
                  <a:pt x="3290272" y="1126997"/>
                  <a:pt x="2963430" y="1108842"/>
                  <a:pt x="2820267" y="1117600"/>
                </a:cubicBezTo>
                <a:cubicBezTo>
                  <a:pt x="2677104" y="1126358"/>
                  <a:pt x="2452526" y="1068127"/>
                  <a:pt x="2333359" y="1117600"/>
                </a:cubicBezTo>
                <a:cubicBezTo>
                  <a:pt x="2214192" y="1167073"/>
                  <a:pt x="1962238" y="1113282"/>
                  <a:pt x="1846451" y="1117600"/>
                </a:cubicBezTo>
                <a:cubicBezTo>
                  <a:pt x="1730664" y="1121918"/>
                  <a:pt x="1543387" y="1116412"/>
                  <a:pt x="1359543" y="1117600"/>
                </a:cubicBezTo>
                <a:cubicBezTo>
                  <a:pt x="1175699" y="1118788"/>
                  <a:pt x="1174629" y="1108032"/>
                  <a:pt x="1072091" y="1117600"/>
                </a:cubicBezTo>
                <a:cubicBezTo>
                  <a:pt x="969553" y="1127168"/>
                  <a:pt x="468270" y="1103976"/>
                  <a:pt x="186270" y="1117600"/>
                </a:cubicBezTo>
                <a:cubicBezTo>
                  <a:pt x="79707" y="1136177"/>
                  <a:pt x="-3385" y="1027840"/>
                  <a:pt x="0" y="931330"/>
                </a:cubicBezTo>
                <a:cubicBezTo>
                  <a:pt x="-24719" y="851875"/>
                  <a:pt x="39022" y="749316"/>
                  <a:pt x="0" y="581152"/>
                </a:cubicBezTo>
                <a:cubicBezTo>
                  <a:pt x="-39022" y="412988"/>
                  <a:pt x="20682" y="277269"/>
                  <a:pt x="0" y="186270"/>
                </a:cubicBezTo>
                <a:close/>
              </a:path>
              <a:path w="10345359" h="1117600" stroke="0" extrusionOk="0">
                <a:moveTo>
                  <a:pt x="0" y="186270"/>
                </a:moveTo>
                <a:cubicBezTo>
                  <a:pt x="-15528" y="73818"/>
                  <a:pt x="66338" y="6402"/>
                  <a:pt x="186270" y="0"/>
                </a:cubicBezTo>
                <a:cubicBezTo>
                  <a:pt x="515745" y="-75709"/>
                  <a:pt x="760660" y="30181"/>
                  <a:pt x="972363" y="0"/>
                </a:cubicBezTo>
                <a:cubicBezTo>
                  <a:pt x="1184066" y="-30181"/>
                  <a:pt x="1284349" y="15176"/>
                  <a:pt x="1459271" y="0"/>
                </a:cubicBezTo>
                <a:cubicBezTo>
                  <a:pt x="1634193" y="-15176"/>
                  <a:pt x="1656414" y="42027"/>
                  <a:pt x="1846451" y="0"/>
                </a:cubicBezTo>
                <a:cubicBezTo>
                  <a:pt x="2036488" y="-42027"/>
                  <a:pt x="2338492" y="28834"/>
                  <a:pt x="2532816" y="0"/>
                </a:cubicBezTo>
                <a:cubicBezTo>
                  <a:pt x="2727141" y="-28834"/>
                  <a:pt x="2874452" y="28737"/>
                  <a:pt x="3019724" y="0"/>
                </a:cubicBezTo>
                <a:cubicBezTo>
                  <a:pt x="3164996" y="-28737"/>
                  <a:pt x="3414626" y="31066"/>
                  <a:pt x="3805817" y="0"/>
                </a:cubicBezTo>
                <a:cubicBezTo>
                  <a:pt x="4197008" y="-31066"/>
                  <a:pt x="4108038" y="8925"/>
                  <a:pt x="4192997" y="0"/>
                </a:cubicBezTo>
                <a:cubicBezTo>
                  <a:pt x="4277956" y="-8925"/>
                  <a:pt x="4626613" y="25063"/>
                  <a:pt x="4979089" y="0"/>
                </a:cubicBezTo>
                <a:cubicBezTo>
                  <a:pt x="5331565" y="-25063"/>
                  <a:pt x="5197558" y="25142"/>
                  <a:pt x="5266541" y="0"/>
                </a:cubicBezTo>
                <a:cubicBezTo>
                  <a:pt x="5335524" y="-25142"/>
                  <a:pt x="5707366" y="3483"/>
                  <a:pt x="5853178" y="0"/>
                </a:cubicBezTo>
                <a:cubicBezTo>
                  <a:pt x="5998990" y="-3483"/>
                  <a:pt x="6301706" y="3389"/>
                  <a:pt x="6439814" y="0"/>
                </a:cubicBezTo>
                <a:cubicBezTo>
                  <a:pt x="6577922" y="-3389"/>
                  <a:pt x="6736477" y="57310"/>
                  <a:pt x="6926722" y="0"/>
                </a:cubicBezTo>
                <a:cubicBezTo>
                  <a:pt x="7116967" y="-57310"/>
                  <a:pt x="7453830" y="66501"/>
                  <a:pt x="7712815" y="0"/>
                </a:cubicBezTo>
                <a:cubicBezTo>
                  <a:pt x="7971800" y="-66501"/>
                  <a:pt x="8138769" y="24812"/>
                  <a:pt x="8498908" y="0"/>
                </a:cubicBezTo>
                <a:cubicBezTo>
                  <a:pt x="8859047" y="-24812"/>
                  <a:pt x="8737093" y="21503"/>
                  <a:pt x="8886088" y="0"/>
                </a:cubicBezTo>
                <a:cubicBezTo>
                  <a:pt x="9035083" y="-21503"/>
                  <a:pt x="9200192" y="26417"/>
                  <a:pt x="9472724" y="0"/>
                </a:cubicBezTo>
                <a:cubicBezTo>
                  <a:pt x="9745256" y="-26417"/>
                  <a:pt x="9980737" y="25756"/>
                  <a:pt x="10159089" y="0"/>
                </a:cubicBezTo>
                <a:cubicBezTo>
                  <a:pt x="10258085" y="-11667"/>
                  <a:pt x="10352851" y="81874"/>
                  <a:pt x="10345359" y="186270"/>
                </a:cubicBezTo>
                <a:cubicBezTo>
                  <a:pt x="10350891" y="361187"/>
                  <a:pt x="10338706" y="384429"/>
                  <a:pt x="10345359" y="536448"/>
                </a:cubicBezTo>
                <a:cubicBezTo>
                  <a:pt x="10352012" y="688467"/>
                  <a:pt x="10322458" y="780065"/>
                  <a:pt x="10345359" y="931330"/>
                </a:cubicBezTo>
                <a:cubicBezTo>
                  <a:pt x="10360480" y="1031005"/>
                  <a:pt x="10264710" y="1143689"/>
                  <a:pt x="10159089" y="1117600"/>
                </a:cubicBezTo>
                <a:cubicBezTo>
                  <a:pt x="10034985" y="1157937"/>
                  <a:pt x="9858385" y="1112421"/>
                  <a:pt x="9771909" y="1117600"/>
                </a:cubicBezTo>
                <a:cubicBezTo>
                  <a:pt x="9685433" y="1122779"/>
                  <a:pt x="9543813" y="1106680"/>
                  <a:pt x="9484457" y="1117600"/>
                </a:cubicBezTo>
                <a:cubicBezTo>
                  <a:pt x="9425101" y="1128520"/>
                  <a:pt x="9340626" y="1103378"/>
                  <a:pt x="9197005" y="1117600"/>
                </a:cubicBezTo>
                <a:cubicBezTo>
                  <a:pt x="9053384" y="1131822"/>
                  <a:pt x="8807961" y="1050374"/>
                  <a:pt x="8610369" y="1117600"/>
                </a:cubicBezTo>
                <a:cubicBezTo>
                  <a:pt x="8412777" y="1184826"/>
                  <a:pt x="8353935" y="1090678"/>
                  <a:pt x="8223189" y="1117600"/>
                </a:cubicBezTo>
                <a:cubicBezTo>
                  <a:pt x="8092443" y="1144522"/>
                  <a:pt x="7774528" y="1041628"/>
                  <a:pt x="7536824" y="1117600"/>
                </a:cubicBezTo>
                <a:cubicBezTo>
                  <a:pt x="7299120" y="1193572"/>
                  <a:pt x="7321503" y="1104330"/>
                  <a:pt x="7149644" y="1117600"/>
                </a:cubicBezTo>
                <a:cubicBezTo>
                  <a:pt x="6977785" y="1130870"/>
                  <a:pt x="6715913" y="1058965"/>
                  <a:pt x="6463280" y="1117600"/>
                </a:cubicBezTo>
                <a:cubicBezTo>
                  <a:pt x="6210647" y="1176235"/>
                  <a:pt x="6241525" y="1108851"/>
                  <a:pt x="6175828" y="1117600"/>
                </a:cubicBezTo>
                <a:cubicBezTo>
                  <a:pt x="6110131" y="1126349"/>
                  <a:pt x="5681482" y="1077224"/>
                  <a:pt x="5489463" y="1117600"/>
                </a:cubicBezTo>
                <a:cubicBezTo>
                  <a:pt x="5297445" y="1157976"/>
                  <a:pt x="5270039" y="1097821"/>
                  <a:pt x="5102283" y="1117600"/>
                </a:cubicBezTo>
                <a:cubicBezTo>
                  <a:pt x="4934527" y="1137379"/>
                  <a:pt x="4936320" y="1087469"/>
                  <a:pt x="4814831" y="1117600"/>
                </a:cubicBezTo>
                <a:cubicBezTo>
                  <a:pt x="4693342" y="1147731"/>
                  <a:pt x="4505942" y="1082713"/>
                  <a:pt x="4427651" y="1117600"/>
                </a:cubicBezTo>
                <a:cubicBezTo>
                  <a:pt x="4349360" y="1152487"/>
                  <a:pt x="3929721" y="1111214"/>
                  <a:pt x="3741287" y="1117600"/>
                </a:cubicBezTo>
                <a:cubicBezTo>
                  <a:pt x="3552853" y="1123986"/>
                  <a:pt x="3517906" y="1103726"/>
                  <a:pt x="3354107" y="1117600"/>
                </a:cubicBezTo>
                <a:cubicBezTo>
                  <a:pt x="3190308" y="1131474"/>
                  <a:pt x="3157079" y="1100340"/>
                  <a:pt x="3066655" y="1117600"/>
                </a:cubicBezTo>
                <a:cubicBezTo>
                  <a:pt x="2976231" y="1134860"/>
                  <a:pt x="2826760" y="1110375"/>
                  <a:pt x="2679475" y="1117600"/>
                </a:cubicBezTo>
                <a:cubicBezTo>
                  <a:pt x="2532190" y="1124825"/>
                  <a:pt x="2428961" y="1104540"/>
                  <a:pt x="2192567" y="1117600"/>
                </a:cubicBezTo>
                <a:cubicBezTo>
                  <a:pt x="1956173" y="1130660"/>
                  <a:pt x="1870765" y="1080727"/>
                  <a:pt x="1605930" y="1117600"/>
                </a:cubicBezTo>
                <a:cubicBezTo>
                  <a:pt x="1341095" y="1154473"/>
                  <a:pt x="1329142" y="1083455"/>
                  <a:pt x="1218750" y="1117600"/>
                </a:cubicBezTo>
                <a:cubicBezTo>
                  <a:pt x="1108358" y="1151745"/>
                  <a:pt x="570526" y="1110748"/>
                  <a:pt x="186270" y="1117600"/>
                </a:cubicBezTo>
                <a:cubicBezTo>
                  <a:pt x="71514" y="1096377"/>
                  <a:pt x="-16376" y="1041815"/>
                  <a:pt x="0" y="931330"/>
                </a:cubicBezTo>
                <a:cubicBezTo>
                  <a:pt x="-36280" y="818443"/>
                  <a:pt x="4021" y="704951"/>
                  <a:pt x="0" y="581152"/>
                </a:cubicBezTo>
                <a:cubicBezTo>
                  <a:pt x="-4021" y="457353"/>
                  <a:pt x="8714" y="353804"/>
                  <a:pt x="0" y="186270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2A3E4-70CE-445B-C16C-EB19D14C8C14}"/>
              </a:ext>
            </a:extLst>
          </p:cNvPr>
          <p:cNvSpPr txBox="1"/>
          <p:nvPr/>
        </p:nvSpPr>
        <p:spPr>
          <a:xfrm>
            <a:off x="1489479" y="232370"/>
            <a:ext cx="921304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Điều gì xảy ra với các bạn trong mỗi hình dưới đây? Theo em, cần lưu ý gì khi tiếp xúc với cây?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8" name="Picture 7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AA4E6BF0-265A-D8E3-2C8B-5B538327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22"/>
          <a:stretch>
            <a:fillRect/>
          </a:stretch>
        </p:blipFill>
        <p:spPr>
          <a:xfrm>
            <a:off x="512064" y="1349970"/>
            <a:ext cx="6126480" cy="3058188"/>
          </a:xfrm>
          <a:prstGeom prst="rect">
            <a:avLst/>
          </a:prstGeom>
        </p:spPr>
      </p:pic>
      <p:pic>
        <p:nvPicPr>
          <p:cNvPr id="9" name="Picture 8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E98AD197-075E-313B-9C24-769B3C0B2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0" r="2639" b="10408"/>
          <a:stretch>
            <a:fillRect/>
          </a:stretch>
        </p:blipFill>
        <p:spPr>
          <a:xfrm>
            <a:off x="6635242" y="2720887"/>
            <a:ext cx="5044694" cy="369896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7543922-46BC-5BE4-CEA6-F066B0D6E20E}"/>
              </a:ext>
            </a:extLst>
          </p:cNvPr>
          <p:cNvSpPr/>
          <p:nvPr/>
        </p:nvSpPr>
        <p:spPr>
          <a:xfrm>
            <a:off x="1097280" y="1502965"/>
            <a:ext cx="1568903" cy="574802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0D545-AB81-F8BD-4573-3EBB7A3FEBC2}"/>
              </a:ext>
            </a:extLst>
          </p:cNvPr>
          <p:cNvSpPr txBox="1"/>
          <p:nvPr/>
        </p:nvSpPr>
        <p:spPr>
          <a:xfrm>
            <a:off x="609275" y="1585143"/>
            <a:ext cx="25449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Ái! Đau quá!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091286F-8C6E-591D-DF9B-9A07C66CC417}"/>
              </a:ext>
            </a:extLst>
          </p:cNvPr>
          <p:cNvSpPr/>
          <p:nvPr/>
        </p:nvSpPr>
        <p:spPr>
          <a:xfrm>
            <a:off x="3739403" y="1349970"/>
            <a:ext cx="2154118" cy="90398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96838-800C-BCD7-0B12-427B2697E90C}"/>
              </a:ext>
            </a:extLst>
          </p:cNvPr>
          <p:cNvSpPr txBox="1"/>
          <p:nvPr/>
        </p:nvSpPr>
        <p:spPr>
          <a:xfrm>
            <a:off x="3551087" y="1391804"/>
            <a:ext cx="25449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 cẩn thận đấy!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Cây này vừa có gai, vừa có độc.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4495B12-C8FF-E3A1-3B77-4E02F769FFB7}"/>
              </a:ext>
            </a:extLst>
          </p:cNvPr>
          <p:cNvSpPr/>
          <p:nvPr/>
        </p:nvSpPr>
        <p:spPr>
          <a:xfrm>
            <a:off x="7531495" y="3373120"/>
            <a:ext cx="1536305" cy="50291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594A93-30CC-F737-C1EF-BECA8FA4D13D}"/>
              </a:ext>
            </a:extLst>
          </p:cNvPr>
          <p:cNvSpPr txBox="1"/>
          <p:nvPr/>
        </p:nvSpPr>
        <p:spPr>
          <a:xfrm>
            <a:off x="7027191" y="3470690"/>
            <a:ext cx="25449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Nhiều hoa quá!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38CB699-E229-7054-8E25-10F24DAD4E0E}"/>
              </a:ext>
            </a:extLst>
          </p:cNvPr>
          <p:cNvSpPr/>
          <p:nvPr/>
        </p:nvSpPr>
        <p:spPr>
          <a:xfrm>
            <a:off x="9888756" y="3317240"/>
            <a:ext cx="1536305" cy="64008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848971-337F-1E5A-CE45-67C17501E204}"/>
              </a:ext>
            </a:extLst>
          </p:cNvPr>
          <p:cNvSpPr txBox="1"/>
          <p:nvPr/>
        </p:nvSpPr>
        <p:spPr>
          <a:xfrm>
            <a:off x="9756562" y="3373120"/>
            <a:ext cx="18006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 thơm quá làm mình thấy khó thở. 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D5A33821-4485-109E-728A-C1E10207C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31" y="4211533"/>
            <a:ext cx="2699697" cy="26996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2927A4-50FD-64DA-F3BA-B820D28B5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" y="4806114"/>
            <a:ext cx="3459183" cy="13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5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3AD1-6B0D-A508-2DAF-89EC05342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E342BEEE-000E-A3EB-B051-712D05B7481A}"/>
              </a:ext>
            </a:extLst>
          </p:cNvPr>
          <p:cNvSpPr/>
          <p:nvPr/>
        </p:nvSpPr>
        <p:spPr>
          <a:xfrm>
            <a:off x="387350" y="438150"/>
            <a:ext cx="11417300" cy="5981699"/>
          </a:xfrm>
          <a:custGeom>
            <a:avLst/>
            <a:gdLst>
              <a:gd name="connsiteX0" fmla="*/ 0 w 11417300"/>
              <a:gd name="connsiteY0" fmla="*/ 0 h 5981699"/>
              <a:gd name="connsiteX1" fmla="*/ 11417300 w 11417300"/>
              <a:gd name="connsiteY1" fmla="*/ 0 h 5981699"/>
              <a:gd name="connsiteX2" fmla="*/ 11417300 w 11417300"/>
              <a:gd name="connsiteY2" fmla="*/ 5981699 h 5981699"/>
              <a:gd name="connsiteX3" fmla="*/ 0 w 11417300"/>
              <a:gd name="connsiteY3" fmla="*/ 5981699 h 5981699"/>
              <a:gd name="connsiteX4" fmla="*/ 0 w 11417300"/>
              <a:gd name="connsiteY4" fmla="*/ 0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7300" h="5981699" fill="none" extrusionOk="0">
                <a:moveTo>
                  <a:pt x="0" y="0"/>
                </a:moveTo>
                <a:cubicBezTo>
                  <a:pt x="3365651" y="99923"/>
                  <a:pt x="9948554" y="-132945"/>
                  <a:pt x="11417300" y="0"/>
                </a:cubicBezTo>
                <a:cubicBezTo>
                  <a:pt x="11433195" y="2430961"/>
                  <a:pt x="11287844" y="3465687"/>
                  <a:pt x="11417300" y="5981699"/>
                </a:cubicBezTo>
                <a:cubicBezTo>
                  <a:pt x="5938312" y="6148207"/>
                  <a:pt x="2242743" y="6089048"/>
                  <a:pt x="0" y="5981699"/>
                </a:cubicBezTo>
                <a:cubicBezTo>
                  <a:pt x="168240" y="4058490"/>
                  <a:pt x="37931" y="1347843"/>
                  <a:pt x="0" y="0"/>
                </a:cubicBezTo>
                <a:close/>
              </a:path>
              <a:path w="11417300" h="5981699" stroke="0" extrusionOk="0">
                <a:moveTo>
                  <a:pt x="0" y="0"/>
                </a:moveTo>
                <a:cubicBezTo>
                  <a:pt x="2454610" y="17777"/>
                  <a:pt x="8558449" y="74481"/>
                  <a:pt x="11417300" y="0"/>
                </a:cubicBezTo>
                <a:cubicBezTo>
                  <a:pt x="11441865" y="602244"/>
                  <a:pt x="11454063" y="3403148"/>
                  <a:pt x="11417300" y="5981699"/>
                </a:cubicBezTo>
                <a:cubicBezTo>
                  <a:pt x="6330526" y="6024436"/>
                  <a:pt x="3470444" y="6060188"/>
                  <a:pt x="0" y="5981699"/>
                </a:cubicBezTo>
                <a:cubicBezTo>
                  <a:pt x="122539" y="3659667"/>
                  <a:pt x="166515" y="10453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85752CE4-ACEE-866A-419B-F3375026D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22"/>
          <a:stretch>
            <a:fillRect/>
          </a:stretch>
        </p:blipFill>
        <p:spPr>
          <a:xfrm>
            <a:off x="532944" y="554442"/>
            <a:ext cx="7590434" cy="378895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F6271E7-7729-0AE2-3B77-7AF6EFDA8D9E}"/>
              </a:ext>
            </a:extLst>
          </p:cNvPr>
          <p:cNvSpPr/>
          <p:nvPr/>
        </p:nvSpPr>
        <p:spPr>
          <a:xfrm>
            <a:off x="1774416" y="871546"/>
            <a:ext cx="1568903" cy="574802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AF329-E704-1D85-10DB-9EBA6D7942B7}"/>
              </a:ext>
            </a:extLst>
          </p:cNvPr>
          <p:cNvSpPr txBox="1"/>
          <p:nvPr/>
        </p:nvSpPr>
        <p:spPr>
          <a:xfrm>
            <a:off x="1286411" y="953724"/>
            <a:ext cx="25449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Ái! Đau quá!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6E681F3-84FB-2740-BB30-612920515036}"/>
              </a:ext>
            </a:extLst>
          </p:cNvPr>
          <p:cNvSpPr/>
          <p:nvPr/>
        </p:nvSpPr>
        <p:spPr>
          <a:xfrm>
            <a:off x="4773105" y="565952"/>
            <a:ext cx="2154118" cy="99977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9F571A-4308-7E96-0FC9-073FA74ADF0A}"/>
              </a:ext>
            </a:extLst>
          </p:cNvPr>
          <p:cNvSpPr txBox="1"/>
          <p:nvPr/>
        </p:nvSpPr>
        <p:spPr>
          <a:xfrm>
            <a:off x="4584789" y="607786"/>
            <a:ext cx="25449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 cẩn thận đấy!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Cây này vừa có gai, vừa có độc.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B431EA44-0669-5FA0-05DC-A542DB642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773625"/>
            <a:ext cx="3669826" cy="36698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421C2C-5EC4-7648-48A8-E7301F7F0E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1" t="5043" r="17713" b="-781"/>
          <a:stretch>
            <a:fillRect/>
          </a:stretch>
        </p:blipFill>
        <p:spPr>
          <a:xfrm>
            <a:off x="8059079" y="1954475"/>
            <a:ext cx="3321985" cy="9997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C1B55B-F587-FFF8-615C-0AAF0C3943D8}"/>
              </a:ext>
            </a:extLst>
          </p:cNvPr>
          <p:cNvSpPr/>
          <p:nvPr/>
        </p:nvSpPr>
        <p:spPr>
          <a:xfrm>
            <a:off x="591869" y="4343400"/>
            <a:ext cx="3111452" cy="1252727"/>
          </a:xfrm>
          <a:custGeom>
            <a:avLst/>
            <a:gdLst>
              <a:gd name="connsiteX0" fmla="*/ 0 w 3111452"/>
              <a:gd name="connsiteY0" fmla="*/ 208792 h 1252727"/>
              <a:gd name="connsiteX1" fmla="*/ 208792 w 3111452"/>
              <a:gd name="connsiteY1" fmla="*/ 0 h 1252727"/>
              <a:gd name="connsiteX2" fmla="*/ 774504 w 3111452"/>
              <a:gd name="connsiteY2" fmla="*/ 0 h 1252727"/>
              <a:gd name="connsiteX3" fmla="*/ 1259401 w 3111452"/>
              <a:gd name="connsiteY3" fmla="*/ 0 h 1252727"/>
              <a:gd name="connsiteX4" fmla="*/ 1798174 w 3111452"/>
              <a:gd name="connsiteY4" fmla="*/ 0 h 1252727"/>
              <a:gd name="connsiteX5" fmla="*/ 2256132 w 3111452"/>
              <a:gd name="connsiteY5" fmla="*/ 0 h 1252727"/>
              <a:gd name="connsiteX6" fmla="*/ 2902660 w 3111452"/>
              <a:gd name="connsiteY6" fmla="*/ 0 h 1252727"/>
              <a:gd name="connsiteX7" fmla="*/ 3111452 w 3111452"/>
              <a:gd name="connsiteY7" fmla="*/ 208792 h 1252727"/>
              <a:gd name="connsiteX8" fmla="*/ 3111452 w 3111452"/>
              <a:gd name="connsiteY8" fmla="*/ 634715 h 1252727"/>
              <a:gd name="connsiteX9" fmla="*/ 3111452 w 3111452"/>
              <a:gd name="connsiteY9" fmla="*/ 1043935 h 1252727"/>
              <a:gd name="connsiteX10" fmla="*/ 2902660 w 3111452"/>
              <a:gd name="connsiteY10" fmla="*/ 1252727 h 1252727"/>
              <a:gd name="connsiteX11" fmla="*/ 2363886 w 3111452"/>
              <a:gd name="connsiteY11" fmla="*/ 1252727 h 1252727"/>
              <a:gd name="connsiteX12" fmla="*/ 1878990 w 3111452"/>
              <a:gd name="connsiteY12" fmla="*/ 1252727 h 1252727"/>
              <a:gd name="connsiteX13" fmla="*/ 1421033 w 3111452"/>
              <a:gd name="connsiteY13" fmla="*/ 1252727 h 1252727"/>
              <a:gd name="connsiteX14" fmla="*/ 936136 w 3111452"/>
              <a:gd name="connsiteY14" fmla="*/ 1252727 h 1252727"/>
              <a:gd name="connsiteX15" fmla="*/ 208792 w 3111452"/>
              <a:gd name="connsiteY15" fmla="*/ 1252727 h 1252727"/>
              <a:gd name="connsiteX16" fmla="*/ 0 w 3111452"/>
              <a:gd name="connsiteY16" fmla="*/ 1043935 h 1252727"/>
              <a:gd name="connsiteX17" fmla="*/ 0 w 3111452"/>
              <a:gd name="connsiteY17" fmla="*/ 643066 h 1252727"/>
              <a:gd name="connsiteX18" fmla="*/ 0 w 3111452"/>
              <a:gd name="connsiteY18" fmla="*/ 208792 h 125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452" h="1252727" fill="none" extrusionOk="0">
                <a:moveTo>
                  <a:pt x="0" y="208792"/>
                </a:moveTo>
                <a:cubicBezTo>
                  <a:pt x="-18772" y="94252"/>
                  <a:pt x="103916" y="-18815"/>
                  <a:pt x="208792" y="0"/>
                </a:cubicBezTo>
                <a:cubicBezTo>
                  <a:pt x="396647" y="-66397"/>
                  <a:pt x="506655" y="1885"/>
                  <a:pt x="774504" y="0"/>
                </a:cubicBezTo>
                <a:cubicBezTo>
                  <a:pt x="1042353" y="-1885"/>
                  <a:pt x="1149228" y="52899"/>
                  <a:pt x="1259401" y="0"/>
                </a:cubicBezTo>
                <a:cubicBezTo>
                  <a:pt x="1369574" y="-52899"/>
                  <a:pt x="1682068" y="35502"/>
                  <a:pt x="1798174" y="0"/>
                </a:cubicBezTo>
                <a:cubicBezTo>
                  <a:pt x="1914280" y="-35502"/>
                  <a:pt x="2108553" y="28147"/>
                  <a:pt x="2256132" y="0"/>
                </a:cubicBezTo>
                <a:cubicBezTo>
                  <a:pt x="2403711" y="-28147"/>
                  <a:pt x="2771525" y="53572"/>
                  <a:pt x="2902660" y="0"/>
                </a:cubicBezTo>
                <a:cubicBezTo>
                  <a:pt x="3009228" y="17555"/>
                  <a:pt x="3105701" y="85849"/>
                  <a:pt x="3111452" y="208792"/>
                </a:cubicBezTo>
                <a:cubicBezTo>
                  <a:pt x="3126715" y="326717"/>
                  <a:pt x="3070829" y="530989"/>
                  <a:pt x="3111452" y="634715"/>
                </a:cubicBezTo>
                <a:cubicBezTo>
                  <a:pt x="3152075" y="738441"/>
                  <a:pt x="3068129" y="932732"/>
                  <a:pt x="3111452" y="1043935"/>
                </a:cubicBezTo>
                <a:cubicBezTo>
                  <a:pt x="3101861" y="1189148"/>
                  <a:pt x="3016524" y="1248164"/>
                  <a:pt x="2902660" y="1252727"/>
                </a:cubicBezTo>
                <a:cubicBezTo>
                  <a:pt x="2771677" y="1267237"/>
                  <a:pt x="2509195" y="1252691"/>
                  <a:pt x="2363886" y="1252727"/>
                </a:cubicBezTo>
                <a:cubicBezTo>
                  <a:pt x="2218577" y="1252763"/>
                  <a:pt x="2070868" y="1245067"/>
                  <a:pt x="1878990" y="1252727"/>
                </a:cubicBezTo>
                <a:cubicBezTo>
                  <a:pt x="1687112" y="1260387"/>
                  <a:pt x="1595982" y="1252578"/>
                  <a:pt x="1421033" y="1252727"/>
                </a:cubicBezTo>
                <a:cubicBezTo>
                  <a:pt x="1246084" y="1252876"/>
                  <a:pt x="1121148" y="1198932"/>
                  <a:pt x="936136" y="1252727"/>
                </a:cubicBezTo>
                <a:cubicBezTo>
                  <a:pt x="751124" y="1306522"/>
                  <a:pt x="529335" y="1214774"/>
                  <a:pt x="208792" y="1252727"/>
                </a:cubicBezTo>
                <a:cubicBezTo>
                  <a:pt x="125140" y="1244347"/>
                  <a:pt x="-3938" y="1186527"/>
                  <a:pt x="0" y="1043935"/>
                </a:cubicBezTo>
                <a:cubicBezTo>
                  <a:pt x="-6769" y="920776"/>
                  <a:pt x="42703" y="816818"/>
                  <a:pt x="0" y="643066"/>
                </a:cubicBezTo>
                <a:cubicBezTo>
                  <a:pt x="-42703" y="469314"/>
                  <a:pt x="37123" y="414096"/>
                  <a:pt x="0" y="208792"/>
                </a:cubicBezTo>
                <a:close/>
              </a:path>
              <a:path w="3111452" h="1252727" stroke="0" extrusionOk="0">
                <a:moveTo>
                  <a:pt x="0" y="208792"/>
                </a:moveTo>
                <a:cubicBezTo>
                  <a:pt x="-15391" y="83985"/>
                  <a:pt x="67404" y="9786"/>
                  <a:pt x="208792" y="0"/>
                </a:cubicBezTo>
                <a:cubicBezTo>
                  <a:pt x="454539" y="-20802"/>
                  <a:pt x="667439" y="15262"/>
                  <a:pt x="801443" y="0"/>
                </a:cubicBezTo>
                <a:cubicBezTo>
                  <a:pt x="935447" y="-15262"/>
                  <a:pt x="1147668" y="10849"/>
                  <a:pt x="1313278" y="0"/>
                </a:cubicBezTo>
                <a:cubicBezTo>
                  <a:pt x="1478888" y="-10849"/>
                  <a:pt x="1626244" y="2839"/>
                  <a:pt x="1798174" y="0"/>
                </a:cubicBezTo>
                <a:cubicBezTo>
                  <a:pt x="1970104" y="-2839"/>
                  <a:pt x="2204544" y="66955"/>
                  <a:pt x="2363886" y="0"/>
                </a:cubicBezTo>
                <a:cubicBezTo>
                  <a:pt x="2523228" y="-66955"/>
                  <a:pt x="2687946" y="25546"/>
                  <a:pt x="2902660" y="0"/>
                </a:cubicBezTo>
                <a:cubicBezTo>
                  <a:pt x="3025606" y="-12422"/>
                  <a:pt x="3088505" y="113645"/>
                  <a:pt x="3111452" y="208792"/>
                </a:cubicBezTo>
                <a:cubicBezTo>
                  <a:pt x="3118142" y="398102"/>
                  <a:pt x="3085292" y="444264"/>
                  <a:pt x="3111452" y="626364"/>
                </a:cubicBezTo>
                <a:cubicBezTo>
                  <a:pt x="3137612" y="808464"/>
                  <a:pt x="3071869" y="892254"/>
                  <a:pt x="3111452" y="1043935"/>
                </a:cubicBezTo>
                <a:cubicBezTo>
                  <a:pt x="3100179" y="1158603"/>
                  <a:pt x="3023838" y="1236643"/>
                  <a:pt x="2902660" y="1252727"/>
                </a:cubicBezTo>
                <a:cubicBezTo>
                  <a:pt x="2670022" y="1258393"/>
                  <a:pt x="2548359" y="1185490"/>
                  <a:pt x="2336948" y="1252727"/>
                </a:cubicBezTo>
                <a:cubicBezTo>
                  <a:pt x="2125537" y="1319964"/>
                  <a:pt x="1913855" y="1200595"/>
                  <a:pt x="1744297" y="1252727"/>
                </a:cubicBezTo>
                <a:cubicBezTo>
                  <a:pt x="1574739" y="1304859"/>
                  <a:pt x="1382868" y="1223520"/>
                  <a:pt x="1151646" y="1252727"/>
                </a:cubicBezTo>
                <a:cubicBezTo>
                  <a:pt x="920424" y="1281934"/>
                  <a:pt x="434993" y="1161538"/>
                  <a:pt x="208792" y="1252727"/>
                </a:cubicBezTo>
                <a:cubicBezTo>
                  <a:pt x="87006" y="1246628"/>
                  <a:pt x="-18926" y="1130956"/>
                  <a:pt x="0" y="1043935"/>
                </a:cubicBezTo>
                <a:cubicBezTo>
                  <a:pt x="-25598" y="844357"/>
                  <a:pt x="40847" y="733037"/>
                  <a:pt x="0" y="618012"/>
                </a:cubicBezTo>
                <a:cubicBezTo>
                  <a:pt x="-40847" y="502987"/>
                  <a:pt x="14568" y="399516"/>
                  <a:pt x="0" y="208792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6E765-C5F6-E454-1931-F9760A4990B8}"/>
              </a:ext>
            </a:extLst>
          </p:cNvPr>
          <p:cNvSpPr txBox="1"/>
          <p:nvPr/>
        </p:nvSpPr>
        <p:spPr>
          <a:xfrm>
            <a:off x="658334" y="4410896"/>
            <a:ext cx="294317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Bạn gái bị gai của hoa hồng làm bị thương.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F64734-E05F-8E48-AF13-334D286684AA}"/>
              </a:ext>
            </a:extLst>
          </p:cNvPr>
          <p:cNvSpPr/>
          <p:nvPr/>
        </p:nvSpPr>
        <p:spPr>
          <a:xfrm>
            <a:off x="3923030" y="4354909"/>
            <a:ext cx="3669826" cy="1834223"/>
          </a:xfrm>
          <a:custGeom>
            <a:avLst/>
            <a:gdLst>
              <a:gd name="connsiteX0" fmla="*/ 0 w 3669826"/>
              <a:gd name="connsiteY0" fmla="*/ 305710 h 1834223"/>
              <a:gd name="connsiteX1" fmla="*/ 305710 w 3669826"/>
              <a:gd name="connsiteY1" fmla="*/ 0 h 1834223"/>
              <a:gd name="connsiteX2" fmla="*/ 815444 w 3669826"/>
              <a:gd name="connsiteY2" fmla="*/ 0 h 1834223"/>
              <a:gd name="connsiteX3" fmla="*/ 1264011 w 3669826"/>
              <a:gd name="connsiteY3" fmla="*/ 0 h 1834223"/>
              <a:gd name="connsiteX4" fmla="*/ 1804329 w 3669826"/>
              <a:gd name="connsiteY4" fmla="*/ 0 h 1834223"/>
              <a:gd name="connsiteX5" fmla="*/ 2252895 w 3669826"/>
              <a:gd name="connsiteY5" fmla="*/ 0 h 1834223"/>
              <a:gd name="connsiteX6" fmla="*/ 2793214 w 3669826"/>
              <a:gd name="connsiteY6" fmla="*/ 0 h 1834223"/>
              <a:gd name="connsiteX7" fmla="*/ 3364116 w 3669826"/>
              <a:gd name="connsiteY7" fmla="*/ 0 h 1834223"/>
              <a:gd name="connsiteX8" fmla="*/ 3669826 w 3669826"/>
              <a:gd name="connsiteY8" fmla="*/ 305710 h 1834223"/>
              <a:gd name="connsiteX9" fmla="*/ 3669826 w 3669826"/>
              <a:gd name="connsiteY9" fmla="*/ 701083 h 1834223"/>
              <a:gd name="connsiteX10" fmla="*/ 3669826 w 3669826"/>
              <a:gd name="connsiteY10" fmla="*/ 1084228 h 1834223"/>
              <a:gd name="connsiteX11" fmla="*/ 3669826 w 3669826"/>
              <a:gd name="connsiteY11" fmla="*/ 1528513 h 1834223"/>
              <a:gd name="connsiteX12" fmla="*/ 3364116 w 3669826"/>
              <a:gd name="connsiteY12" fmla="*/ 1834223 h 1834223"/>
              <a:gd name="connsiteX13" fmla="*/ 2915550 w 3669826"/>
              <a:gd name="connsiteY13" fmla="*/ 1834223 h 1834223"/>
              <a:gd name="connsiteX14" fmla="*/ 2436400 w 3669826"/>
              <a:gd name="connsiteY14" fmla="*/ 1834223 h 1834223"/>
              <a:gd name="connsiteX15" fmla="*/ 1926665 w 3669826"/>
              <a:gd name="connsiteY15" fmla="*/ 1834223 h 1834223"/>
              <a:gd name="connsiteX16" fmla="*/ 1478099 w 3669826"/>
              <a:gd name="connsiteY16" fmla="*/ 1834223 h 1834223"/>
              <a:gd name="connsiteX17" fmla="*/ 907197 w 3669826"/>
              <a:gd name="connsiteY17" fmla="*/ 1834223 h 1834223"/>
              <a:gd name="connsiteX18" fmla="*/ 305710 w 3669826"/>
              <a:gd name="connsiteY18" fmla="*/ 1834223 h 1834223"/>
              <a:gd name="connsiteX19" fmla="*/ 0 w 3669826"/>
              <a:gd name="connsiteY19" fmla="*/ 1528513 h 1834223"/>
              <a:gd name="connsiteX20" fmla="*/ 0 w 3669826"/>
              <a:gd name="connsiteY20" fmla="*/ 1120912 h 1834223"/>
              <a:gd name="connsiteX21" fmla="*/ 0 w 3669826"/>
              <a:gd name="connsiteY21" fmla="*/ 701083 h 1834223"/>
              <a:gd name="connsiteX22" fmla="*/ 0 w 3669826"/>
              <a:gd name="connsiteY22" fmla="*/ 305710 h 183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69826" h="1834223" fill="none" extrusionOk="0">
                <a:moveTo>
                  <a:pt x="0" y="305710"/>
                </a:moveTo>
                <a:cubicBezTo>
                  <a:pt x="-9875" y="136312"/>
                  <a:pt x="159879" y="19809"/>
                  <a:pt x="305710" y="0"/>
                </a:cubicBezTo>
                <a:cubicBezTo>
                  <a:pt x="408378" y="-7429"/>
                  <a:pt x="588638" y="42325"/>
                  <a:pt x="815444" y="0"/>
                </a:cubicBezTo>
                <a:cubicBezTo>
                  <a:pt x="1042250" y="-42325"/>
                  <a:pt x="1156847" y="10349"/>
                  <a:pt x="1264011" y="0"/>
                </a:cubicBezTo>
                <a:cubicBezTo>
                  <a:pt x="1371175" y="-10349"/>
                  <a:pt x="1684887" y="46036"/>
                  <a:pt x="1804329" y="0"/>
                </a:cubicBezTo>
                <a:cubicBezTo>
                  <a:pt x="1923771" y="-46036"/>
                  <a:pt x="2084052" y="52286"/>
                  <a:pt x="2252895" y="0"/>
                </a:cubicBezTo>
                <a:cubicBezTo>
                  <a:pt x="2421738" y="-52286"/>
                  <a:pt x="2636932" y="27248"/>
                  <a:pt x="2793214" y="0"/>
                </a:cubicBezTo>
                <a:cubicBezTo>
                  <a:pt x="2949496" y="-27248"/>
                  <a:pt x="3204766" y="5388"/>
                  <a:pt x="3364116" y="0"/>
                </a:cubicBezTo>
                <a:cubicBezTo>
                  <a:pt x="3549401" y="-28554"/>
                  <a:pt x="3628609" y="121070"/>
                  <a:pt x="3669826" y="305710"/>
                </a:cubicBezTo>
                <a:cubicBezTo>
                  <a:pt x="3693887" y="443446"/>
                  <a:pt x="3637270" y="510459"/>
                  <a:pt x="3669826" y="701083"/>
                </a:cubicBezTo>
                <a:cubicBezTo>
                  <a:pt x="3702382" y="891707"/>
                  <a:pt x="3642250" y="973879"/>
                  <a:pt x="3669826" y="1084228"/>
                </a:cubicBezTo>
                <a:cubicBezTo>
                  <a:pt x="3697402" y="1194578"/>
                  <a:pt x="3648466" y="1402588"/>
                  <a:pt x="3669826" y="1528513"/>
                </a:cubicBezTo>
                <a:cubicBezTo>
                  <a:pt x="3679190" y="1694874"/>
                  <a:pt x="3526153" y="1881339"/>
                  <a:pt x="3364116" y="1834223"/>
                </a:cubicBezTo>
                <a:cubicBezTo>
                  <a:pt x="3247758" y="1875149"/>
                  <a:pt x="3111692" y="1818763"/>
                  <a:pt x="2915550" y="1834223"/>
                </a:cubicBezTo>
                <a:cubicBezTo>
                  <a:pt x="2719408" y="1849683"/>
                  <a:pt x="2540141" y="1820569"/>
                  <a:pt x="2436400" y="1834223"/>
                </a:cubicBezTo>
                <a:cubicBezTo>
                  <a:pt x="2332659" y="1847877"/>
                  <a:pt x="2134767" y="1793053"/>
                  <a:pt x="1926665" y="1834223"/>
                </a:cubicBezTo>
                <a:cubicBezTo>
                  <a:pt x="1718563" y="1875393"/>
                  <a:pt x="1697033" y="1812380"/>
                  <a:pt x="1478099" y="1834223"/>
                </a:cubicBezTo>
                <a:cubicBezTo>
                  <a:pt x="1259165" y="1856066"/>
                  <a:pt x="1092139" y="1816011"/>
                  <a:pt x="907197" y="1834223"/>
                </a:cubicBezTo>
                <a:cubicBezTo>
                  <a:pt x="722255" y="1852435"/>
                  <a:pt x="503154" y="1794848"/>
                  <a:pt x="305710" y="1834223"/>
                </a:cubicBezTo>
                <a:cubicBezTo>
                  <a:pt x="141858" y="1851731"/>
                  <a:pt x="23170" y="1707107"/>
                  <a:pt x="0" y="1528513"/>
                </a:cubicBezTo>
                <a:cubicBezTo>
                  <a:pt x="-32485" y="1332393"/>
                  <a:pt x="17424" y="1319814"/>
                  <a:pt x="0" y="1120912"/>
                </a:cubicBezTo>
                <a:cubicBezTo>
                  <a:pt x="-17424" y="922010"/>
                  <a:pt x="50176" y="807526"/>
                  <a:pt x="0" y="701083"/>
                </a:cubicBezTo>
                <a:cubicBezTo>
                  <a:pt x="-50176" y="594640"/>
                  <a:pt x="3912" y="493479"/>
                  <a:pt x="0" y="305710"/>
                </a:cubicBezTo>
                <a:close/>
              </a:path>
              <a:path w="3669826" h="1834223" stroke="0" extrusionOk="0">
                <a:moveTo>
                  <a:pt x="0" y="305710"/>
                </a:moveTo>
                <a:cubicBezTo>
                  <a:pt x="-23212" y="122553"/>
                  <a:pt x="97234" y="14876"/>
                  <a:pt x="305710" y="0"/>
                </a:cubicBezTo>
                <a:cubicBezTo>
                  <a:pt x="420859" y="-46955"/>
                  <a:pt x="690973" y="2166"/>
                  <a:pt x="876612" y="0"/>
                </a:cubicBezTo>
                <a:cubicBezTo>
                  <a:pt x="1062251" y="-2166"/>
                  <a:pt x="1220241" y="49600"/>
                  <a:pt x="1355763" y="0"/>
                </a:cubicBezTo>
                <a:cubicBezTo>
                  <a:pt x="1491285" y="-49600"/>
                  <a:pt x="1638766" y="47343"/>
                  <a:pt x="1804329" y="0"/>
                </a:cubicBezTo>
                <a:cubicBezTo>
                  <a:pt x="1969892" y="-47343"/>
                  <a:pt x="2177437" y="12667"/>
                  <a:pt x="2344647" y="0"/>
                </a:cubicBezTo>
                <a:cubicBezTo>
                  <a:pt x="2511857" y="-12667"/>
                  <a:pt x="2602268" y="15023"/>
                  <a:pt x="2823798" y="0"/>
                </a:cubicBezTo>
                <a:cubicBezTo>
                  <a:pt x="3045328" y="-15023"/>
                  <a:pt x="3153401" y="55462"/>
                  <a:pt x="3364116" y="0"/>
                </a:cubicBezTo>
                <a:cubicBezTo>
                  <a:pt x="3528317" y="-44234"/>
                  <a:pt x="3642074" y="175438"/>
                  <a:pt x="3669826" y="305710"/>
                </a:cubicBezTo>
                <a:cubicBezTo>
                  <a:pt x="3689374" y="442764"/>
                  <a:pt x="3659541" y="505260"/>
                  <a:pt x="3669826" y="688855"/>
                </a:cubicBezTo>
                <a:cubicBezTo>
                  <a:pt x="3680111" y="872450"/>
                  <a:pt x="3637424" y="953602"/>
                  <a:pt x="3669826" y="1096456"/>
                </a:cubicBezTo>
                <a:cubicBezTo>
                  <a:pt x="3702228" y="1239310"/>
                  <a:pt x="3636059" y="1413940"/>
                  <a:pt x="3669826" y="1528513"/>
                </a:cubicBezTo>
                <a:cubicBezTo>
                  <a:pt x="3699556" y="1667974"/>
                  <a:pt x="3549149" y="1823781"/>
                  <a:pt x="3364116" y="1834223"/>
                </a:cubicBezTo>
                <a:cubicBezTo>
                  <a:pt x="3137606" y="1863815"/>
                  <a:pt x="2997088" y="1801164"/>
                  <a:pt x="2854382" y="1834223"/>
                </a:cubicBezTo>
                <a:cubicBezTo>
                  <a:pt x="2711676" y="1867282"/>
                  <a:pt x="2502556" y="1791505"/>
                  <a:pt x="2405815" y="1834223"/>
                </a:cubicBezTo>
                <a:cubicBezTo>
                  <a:pt x="2309074" y="1876941"/>
                  <a:pt x="2125622" y="1779250"/>
                  <a:pt x="1896081" y="1834223"/>
                </a:cubicBezTo>
                <a:cubicBezTo>
                  <a:pt x="1666540" y="1889196"/>
                  <a:pt x="1507172" y="1808345"/>
                  <a:pt x="1325179" y="1834223"/>
                </a:cubicBezTo>
                <a:cubicBezTo>
                  <a:pt x="1143186" y="1860101"/>
                  <a:pt x="1035702" y="1787518"/>
                  <a:pt x="815444" y="1834223"/>
                </a:cubicBezTo>
                <a:cubicBezTo>
                  <a:pt x="595186" y="1880928"/>
                  <a:pt x="518970" y="1806126"/>
                  <a:pt x="305710" y="1834223"/>
                </a:cubicBezTo>
                <a:cubicBezTo>
                  <a:pt x="112960" y="1835207"/>
                  <a:pt x="11843" y="1676002"/>
                  <a:pt x="0" y="1528513"/>
                </a:cubicBezTo>
                <a:cubicBezTo>
                  <a:pt x="-10806" y="1413002"/>
                  <a:pt x="5526" y="1265665"/>
                  <a:pt x="0" y="1108684"/>
                </a:cubicBezTo>
                <a:cubicBezTo>
                  <a:pt x="-5526" y="951703"/>
                  <a:pt x="35909" y="820830"/>
                  <a:pt x="0" y="725539"/>
                </a:cubicBezTo>
                <a:cubicBezTo>
                  <a:pt x="-35909" y="630249"/>
                  <a:pt x="28958" y="494327"/>
                  <a:pt x="0" y="305710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8EF15-2B0B-9F84-2D54-ECC9E281470D}"/>
              </a:ext>
            </a:extLst>
          </p:cNvPr>
          <p:cNvSpPr txBox="1"/>
          <p:nvPr/>
        </p:nvSpPr>
        <p:spPr>
          <a:xfrm>
            <a:off x="4110415" y="4416502"/>
            <a:ext cx="3406329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Bạn trai có thể bị gai nhọn của cây xương rồng đâm trúng và có thể có chất độc. 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6581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3" grpId="0" animBg="1"/>
      <p:bldP spid="7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3F3B0-46E4-0FD6-9E8D-26DAB5440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6">
            <a:extLst>
              <a:ext uri="{FF2B5EF4-FFF2-40B4-BE49-F238E27FC236}">
                <a16:creationId xmlns:a16="http://schemas.microsoft.com/office/drawing/2014/main" id="{6B03FA8A-47D8-8F8D-19DF-7269BC3635ED}"/>
              </a:ext>
            </a:extLst>
          </p:cNvPr>
          <p:cNvSpPr/>
          <p:nvPr/>
        </p:nvSpPr>
        <p:spPr>
          <a:xfrm>
            <a:off x="387350" y="438150"/>
            <a:ext cx="11417300" cy="5981699"/>
          </a:xfrm>
          <a:custGeom>
            <a:avLst/>
            <a:gdLst>
              <a:gd name="connsiteX0" fmla="*/ 0 w 11417300"/>
              <a:gd name="connsiteY0" fmla="*/ 0 h 5981699"/>
              <a:gd name="connsiteX1" fmla="*/ 11417300 w 11417300"/>
              <a:gd name="connsiteY1" fmla="*/ 0 h 5981699"/>
              <a:gd name="connsiteX2" fmla="*/ 11417300 w 11417300"/>
              <a:gd name="connsiteY2" fmla="*/ 5981699 h 5981699"/>
              <a:gd name="connsiteX3" fmla="*/ 0 w 11417300"/>
              <a:gd name="connsiteY3" fmla="*/ 5981699 h 5981699"/>
              <a:gd name="connsiteX4" fmla="*/ 0 w 11417300"/>
              <a:gd name="connsiteY4" fmla="*/ 0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7300" h="5981699" fill="none" extrusionOk="0">
                <a:moveTo>
                  <a:pt x="0" y="0"/>
                </a:moveTo>
                <a:cubicBezTo>
                  <a:pt x="3365651" y="99923"/>
                  <a:pt x="9948554" y="-132945"/>
                  <a:pt x="11417300" y="0"/>
                </a:cubicBezTo>
                <a:cubicBezTo>
                  <a:pt x="11433195" y="2430961"/>
                  <a:pt x="11287844" y="3465687"/>
                  <a:pt x="11417300" y="5981699"/>
                </a:cubicBezTo>
                <a:cubicBezTo>
                  <a:pt x="5938312" y="6148207"/>
                  <a:pt x="2242743" y="6089048"/>
                  <a:pt x="0" y="5981699"/>
                </a:cubicBezTo>
                <a:cubicBezTo>
                  <a:pt x="168240" y="4058490"/>
                  <a:pt x="37931" y="1347843"/>
                  <a:pt x="0" y="0"/>
                </a:cubicBezTo>
                <a:close/>
              </a:path>
              <a:path w="11417300" h="5981699" stroke="0" extrusionOk="0">
                <a:moveTo>
                  <a:pt x="0" y="0"/>
                </a:moveTo>
                <a:cubicBezTo>
                  <a:pt x="2454610" y="17777"/>
                  <a:pt x="8558449" y="74481"/>
                  <a:pt x="11417300" y="0"/>
                </a:cubicBezTo>
                <a:cubicBezTo>
                  <a:pt x="11441865" y="602244"/>
                  <a:pt x="11454063" y="3403148"/>
                  <a:pt x="11417300" y="5981699"/>
                </a:cubicBezTo>
                <a:cubicBezTo>
                  <a:pt x="6330526" y="6024436"/>
                  <a:pt x="3470444" y="6060188"/>
                  <a:pt x="0" y="5981699"/>
                </a:cubicBezTo>
                <a:cubicBezTo>
                  <a:pt x="122539" y="3659667"/>
                  <a:pt x="166515" y="10453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F8656F5B-B051-8367-30E6-9E2CBCFA8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0" r="2639" b="10408"/>
          <a:stretch>
            <a:fillRect/>
          </a:stretch>
        </p:blipFill>
        <p:spPr>
          <a:xfrm>
            <a:off x="1157986" y="608623"/>
            <a:ext cx="5044694" cy="369896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43B2E54-60DB-C003-2183-6D5CBD9992D4}"/>
              </a:ext>
            </a:extLst>
          </p:cNvPr>
          <p:cNvSpPr/>
          <p:nvPr/>
        </p:nvSpPr>
        <p:spPr>
          <a:xfrm>
            <a:off x="2054239" y="1260856"/>
            <a:ext cx="1536305" cy="50291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22F7D-7DA4-1583-6CCD-FDCED07EEC24}"/>
              </a:ext>
            </a:extLst>
          </p:cNvPr>
          <p:cNvSpPr txBox="1"/>
          <p:nvPr/>
        </p:nvSpPr>
        <p:spPr>
          <a:xfrm>
            <a:off x="1549935" y="1358426"/>
            <a:ext cx="25449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Nhiều hoa quá!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F12498D-549B-28FD-2B87-3A188B2507A0}"/>
              </a:ext>
            </a:extLst>
          </p:cNvPr>
          <p:cNvSpPr/>
          <p:nvPr/>
        </p:nvSpPr>
        <p:spPr>
          <a:xfrm>
            <a:off x="4411500" y="1204976"/>
            <a:ext cx="1536305" cy="64008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C51807-7406-96EE-4E57-AF7993B6935E}"/>
              </a:ext>
            </a:extLst>
          </p:cNvPr>
          <p:cNvSpPr txBox="1"/>
          <p:nvPr/>
        </p:nvSpPr>
        <p:spPr>
          <a:xfrm>
            <a:off x="4279306" y="1260856"/>
            <a:ext cx="18006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 thơm quá làm mình thấy khó thở.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0865887F-47AE-2437-1AEE-45576107B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1910079"/>
            <a:ext cx="3669826" cy="3669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EF41D-5AF7-82EE-453D-0283AE164A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1" t="5043" r="17713" b="-781"/>
          <a:stretch>
            <a:fillRect/>
          </a:stretch>
        </p:blipFill>
        <p:spPr>
          <a:xfrm>
            <a:off x="7876199" y="1090929"/>
            <a:ext cx="3321985" cy="999770"/>
          </a:xfrm>
          <a:prstGeom prst="rect">
            <a:avLst/>
          </a:prstGeom>
        </p:spPr>
      </p:pic>
      <p:pic>
        <p:nvPicPr>
          <p:cNvPr id="21" name="Picture 20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B6FDD7AA-B48F-8244-74AC-0B5F41DF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773625"/>
            <a:ext cx="3669826" cy="3669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E2418C-0663-D33A-D50B-C31872192D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1" t="5043" r="17713" b="-781"/>
          <a:stretch>
            <a:fillRect/>
          </a:stretch>
        </p:blipFill>
        <p:spPr>
          <a:xfrm>
            <a:off x="8059079" y="1954475"/>
            <a:ext cx="3321985" cy="99977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208FBC4-4C99-4A6C-FF23-5ADBACAAD175}"/>
              </a:ext>
            </a:extLst>
          </p:cNvPr>
          <p:cNvSpPr/>
          <p:nvPr/>
        </p:nvSpPr>
        <p:spPr>
          <a:xfrm>
            <a:off x="1216708" y="4431024"/>
            <a:ext cx="5044693" cy="1478709"/>
          </a:xfrm>
          <a:custGeom>
            <a:avLst/>
            <a:gdLst>
              <a:gd name="connsiteX0" fmla="*/ 0 w 5044693"/>
              <a:gd name="connsiteY0" fmla="*/ 246456 h 1478709"/>
              <a:gd name="connsiteX1" fmla="*/ 246456 w 5044693"/>
              <a:gd name="connsiteY1" fmla="*/ 0 h 1478709"/>
              <a:gd name="connsiteX2" fmla="*/ 860946 w 5044693"/>
              <a:gd name="connsiteY2" fmla="*/ 0 h 1478709"/>
              <a:gd name="connsiteX3" fmla="*/ 1338883 w 5044693"/>
              <a:gd name="connsiteY3" fmla="*/ 0 h 1478709"/>
              <a:gd name="connsiteX4" fmla="*/ 1953374 w 5044693"/>
              <a:gd name="connsiteY4" fmla="*/ 0 h 1478709"/>
              <a:gd name="connsiteX5" fmla="*/ 2385793 w 5044693"/>
              <a:gd name="connsiteY5" fmla="*/ 0 h 1478709"/>
              <a:gd name="connsiteX6" fmla="*/ 3000284 w 5044693"/>
              <a:gd name="connsiteY6" fmla="*/ 0 h 1478709"/>
              <a:gd name="connsiteX7" fmla="*/ 3478221 w 5044693"/>
              <a:gd name="connsiteY7" fmla="*/ 0 h 1478709"/>
              <a:gd name="connsiteX8" fmla="*/ 3910640 w 5044693"/>
              <a:gd name="connsiteY8" fmla="*/ 0 h 1478709"/>
              <a:gd name="connsiteX9" fmla="*/ 4798237 w 5044693"/>
              <a:gd name="connsiteY9" fmla="*/ 0 h 1478709"/>
              <a:gd name="connsiteX10" fmla="*/ 5044693 w 5044693"/>
              <a:gd name="connsiteY10" fmla="*/ 246456 h 1478709"/>
              <a:gd name="connsiteX11" fmla="*/ 5044693 w 5044693"/>
              <a:gd name="connsiteY11" fmla="*/ 749212 h 1478709"/>
              <a:gd name="connsiteX12" fmla="*/ 5044693 w 5044693"/>
              <a:gd name="connsiteY12" fmla="*/ 1232253 h 1478709"/>
              <a:gd name="connsiteX13" fmla="*/ 4798237 w 5044693"/>
              <a:gd name="connsiteY13" fmla="*/ 1478709 h 1478709"/>
              <a:gd name="connsiteX14" fmla="*/ 4365818 w 5044693"/>
              <a:gd name="connsiteY14" fmla="*/ 1478709 h 1478709"/>
              <a:gd name="connsiteX15" fmla="*/ 3705810 w 5044693"/>
              <a:gd name="connsiteY15" fmla="*/ 1478709 h 1478709"/>
              <a:gd name="connsiteX16" fmla="*/ 3136837 w 5044693"/>
              <a:gd name="connsiteY16" fmla="*/ 1478709 h 1478709"/>
              <a:gd name="connsiteX17" fmla="*/ 2476829 w 5044693"/>
              <a:gd name="connsiteY17" fmla="*/ 1478709 h 1478709"/>
              <a:gd name="connsiteX18" fmla="*/ 1862338 w 5044693"/>
              <a:gd name="connsiteY18" fmla="*/ 1478709 h 1478709"/>
              <a:gd name="connsiteX19" fmla="*/ 1338883 w 5044693"/>
              <a:gd name="connsiteY19" fmla="*/ 1478709 h 1478709"/>
              <a:gd name="connsiteX20" fmla="*/ 246456 w 5044693"/>
              <a:gd name="connsiteY20" fmla="*/ 1478709 h 1478709"/>
              <a:gd name="connsiteX21" fmla="*/ 0 w 5044693"/>
              <a:gd name="connsiteY21" fmla="*/ 1232253 h 1478709"/>
              <a:gd name="connsiteX22" fmla="*/ 0 w 5044693"/>
              <a:gd name="connsiteY22" fmla="*/ 739355 h 1478709"/>
              <a:gd name="connsiteX23" fmla="*/ 0 w 5044693"/>
              <a:gd name="connsiteY23" fmla="*/ 246456 h 147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44693" h="1478709" fill="none" extrusionOk="0">
                <a:moveTo>
                  <a:pt x="0" y="246456"/>
                </a:moveTo>
                <a:cubicBezTo>
                  <a:pt x="-14463" y="139377"/>
                  <a:pt x="105138" y="-6904"/>
                  <a:pt x="246456" y="0"/>
                </a:cubicBezTo>
                <a:cubicBezTo>
                  <a:pt x="411907" y="-1441"/>
                  <a:pt x="597677" y="63252"/>
                  <a:pt x="860946" y="0"/>
                </a:cubicBezTo>
                <a:cubicBezTo>
                  <a:pt x="1124215" y="-63252"/>
                  <a:pt x="1131959" y="14126"/>
                  <a:pt x="1338883" y="0"/>
                </a:cubicBezTo>
                <a:cubicBezTo>
                  <a:pt x="1545807" y="-14126"/>
                  <a:pt x="1662340" y="67846"/>
                  <a:pt x="1953374" y="0"/>
                </a:cubicBezTo>
                <a:cubicBezTo>
                  <a:pt x="2244408" y="-67846"/>
                  <a:pt x="2179337" y="40373"/>
                  <a:pt x="2385793" y="0"/>
                </a:cubicBezTo>
                <a:cubicBezTo>
                  <a:pt x="2592249" y="-40373"/>
                  <a:pt x="2756095" y="72318"/>
                  <a:pt x="3000284" y="0"/>
                </a:cubicBezTo>
                <a:cubicBezTo>
                  <a:pt x="3244473" y="-72318"/>
                  <a:pt x="3335640" y="2616"/>
                  <a:pt x="3478221" y="0"/>
                </a:cubicBezTo>
                <a:cubicBezTo>
                  <a:pt x="3620802" y="-2616"/>
                  <a:pt x="3787486" y="16669"/>
                  <a:pt x="3910640" y="0"/>
                </a:cubicBezTo>
                <a:cubicBezTo>
                  <a:pt x="4033794" y="-16669"/>
                  <a:pt x="4520909" y="40605"/>
                  <a:pt x="4798237" y="0"/>
                </a:cubicBezTo>
                <a:cubicBezTo>
                  <a:pt x="4926611" y="28965"/>
                  <a:pt x="5047571" y="111168"/>
                  <a:pt x="5044693" y="246456"/>
                </a:cubicBezTo>
                <a:cubicBezTo>
                  <a:pt x="5048045" y="475553"/>
                  <a:pt x="5016342" y="506407"/>
                  <a:pt x="5044693" y="749212"/>
                </a:cubicBezTo>
                <a:cubicBezTo>
                  <a:pt x="5073044" y="992017"/>
                  <a:pt x="5038669" y="1042895"/>
                  <a:pt x="5044693" y="1232253"/>
                </a:cubicBezTo>
                <a:cubicBezTo>
                  <a:pt x="5048927" y="1378716"/>
                  <a:pt x="4943552" y="1487811"/>
                  <a:pt x="4798237" y="1478709"/>
                </a:cubicBezTo>
                <a:cubicBezTo>
                  <a:pt x="4706070" y="1492871"/>
                  <a:pt x="4537465" y="1457224"/>
                  <a:pt x="4365818" y="1478709"/>
                </a:cubicBezTo>
                <a:cubicBezTo>
                  <a:pt x="4194171" y="1500194"/>
                  <a:pt x="4005907" y="1406590"/>
                  <a:pt x="3705810" y="1478709"/>
                </a:cubicBezTo>
                <a:cubicBezTo>
                  <a:pt x="3405713" y="1550828"/>
                  <a:pt x="3309154" y="1475204"/>
                  <a:pt x="3136837" y="1478709"/>
                </a:cubicBezTo>
                <a:cubicBezTo>
                  <a:pt x="2964520" y="1482214"/>
                  <a:pt x="2639314" y="1406109"/>
                  <a:pt x="2476829" y="1478709"/>
                </a:cubicBezTo>
                <a:cubicBezTo>
                  <a:pt x="2314344" y="1551309"/>
                  <a:pt x="2157990" y="1426572"/>
                  <a:pt x="1862338" y="1478709"/>
                </a:cubicBezTo>
                <a:cubicBezTo>
                  <a:pt x="1566686" y="1530846"/>
                  <a:pt x="1598995" y="1457030"/>
                  <a:pt x="1338883" y="1478709"/>
                </a:cubicBezTo>
                <a:cubicBezTo>
                  <a:pt x="1078771" y="1500388"/>
                  <a:pt x="767516" y="1384023"/>
                  <a:pt x="246456" y="1478709"/>
                </a:cubicBezTo>
                <a:cubicBezTo>
                  <a:pt x="110440" y="1483178"/>
                  <a:pt x="6932" y="1362147"/>
                  <a:pt x="0" y="1232253"/>
                </a:cubicBezTo>
                <a:cubicBezTo>
                  <a:pt x="-30350" y="1009270"/>
                  <a:pt x="1657" y="894896"/>
                  <a:pt x="0" y="739355"/>
                </a:cubicBezTo>
                <a:cubicBezTo>
                  <a:pt x="-1657" y="583814"/>
                  <a:pt x="24326" y="416687"/>
                  <a:pt x="0" y="246456"/>
                </a:cubicBezTo>
                <a:close/>
              </a:path>
              <a:path w="5044693" h="1478709" stroke="0" extrusionOk="0">
                <a:moveTo>
                  <a:pt x="0" y="246456"/>
                </a:moveTo>
                <a:cubicBezTo>
                  <a:pt x="-20760" y="97537"/>
                  <a:pt x="91646" y="7017"/>
                  <a:pt x="246456" y="0"/>
                </a:cubicBezTo>
                <a:cubicBezTo>
                  <a:pt x="479000" y="-43255"/>
                  <a:pt x="743611" y="66294"/>
                  <a:pt x="906464" y="0"/>
                </a:cubicBezTo>
                <a:cubicBezTo>
                  <a:pt x="1069317" y="-66294"/>
                  <a:pt x="1291938" y="61252"/>
                  <a:pt x="1429919" y="0"/>
                </a:cubicBezTo>
                <a:cubicBezTo>
                  <a:pt x="1567901" y="-61252"/>
                  <a:pt x="1748425" y="32485"/>
                  <a:pt x="1907856" y="0"/>
                </a:cubicBezTo>
                <a:cubicBezTo>
                  <a:pt x="2067287" y="-32485"/>
                  <a:pt x="2240934" y="48988"/>
                  <a:pt x="2522347" y="0"/>
                </a:cubicBezTo>
                <a:cubicBezTo>
                  <a:pt x="2803760" y="-48988"/>
                  <a:pt x="2851783" y="45308"/>
                  <a:pt x="3045801" y="0"/>
                </a:cubicBezTo>
                <a:cubicBezTo>
                  <a:pt x="3239819" y="-45308"/>
                  <a:pt x="3490407" y="18400"/>
                  <a:pt x="3705810" y="0"/>
                </a:cubicBezTo>
                <a:cubicBezTo>
                  <a:pt x="3921213" y="-18400"/>
                  <a:pt x="4087046" y="21216"/>
                  <a:pt x="4183747" y="0"/>
                </a:cubicBezTo>
                <a:cubicBezTo>
                  <a:pt x="4280448" y="-21216"/>
                  <a:pt x="4511037" y="39123"/>
                  <a:pt x="4798237" y="0"/>
                </a:cubicBezTo>
                <a:cubicBezTo>
                  <a:pt x="4950587" y="3904"/>
                  <a:pt x="5013140" y="105238"/>
                  <a:pt x="5044693" y="246456"/>
                </a:cubicBezTo>
                <a:cubicBezTo>
                  <a:pt x="5069409" y="422296"/>
                  <a:pt x="5002985" y="638622"/>
                  <a:pt x="5044693" y="739355"/>
                </a:cubicBezTo>
                <a:cubicBezTo>
                  <a:pt x="5086401" y="840088"/>
                  <a:pt x="5000593" y="1044304"/>
                  <a:pt x="5044693" y="1232253"/>
                </a:cubicBezTo>
                <a:cubicBezTo>
                  <a:pt x="5055135" y="1381158"/>
                  <a:pt x="4938131" y="1475399"/>
                  <a:pt x="4798237" y="1478709"/>
                </a:cubicBezTo>
                <a:cubicBezTo>
                  <a:pt x="4573410" y="1505449"/>
                  <a:pt x="4459358" y="1415568"/>
                  <a:pt x="4229264" y="1478709"/>
                </a:cubicBezTo>
                <a:cubicBezTo>
                  <a:pt x="3999170" y="1541850"/>
                  <a:pt x="3827501" y="1469665"/>
                  <a:pt x="3660292" y="1478709"/>
                </a:cubicBezTo>
                <a:cubicBezTo>
                  <a:pt x="3493083" y="1487753"/>
                  <a:pt x="3287531" y="1431320"/>
                  <a:pt x="3000284" y="1478709"/>
                </a:cubicBezTo>
                <a:cubicBezTo>
                  <a:pt x="2713037" y="1526098"/>
                  <a:pt x="2563469" y="1440255"/>
                  <a:pt x="2431311" y="1478709"/>
                </a:cubicBezTo>
                <a:cubicBezTo>
                  <a:pt x="2299153" y="1517163"/>
                  <a:pt x="2132672" y="1440871"/>
                  <a:pt x="1998892" y="1478709"/>
                </a:cubicBezTo>
                <a:cubicBezTo>
                  <a:pt x="1865112" y="1516547"/>
                  <a:pt x="1741965" y="1472046"/>
                  <a:pt x="1520955" y="1478709"/>
                </a:cubicBezTo>
                <a:cubicBezTo>
                  <a:pt x="1299945" y="1485372"/>
                  <a:pt x="1151117" y="1450478"/>
                  <a:pt x="860946" y="1478709"/>
                </a:cubicBezTo>
                <a:cubicBezTo>
                  <a:pt x="570775" y="1506940"/>
                  <a:pt x="387225" y="1459976"/>
                  <a:pt x="246456" y="1478709"/>
                </a:cubicBezTo>
                <a:cubicBezTo>
                  <a:pt x="126495" y="1510692"/>
                  <a:pt x="-16210" y="1376915"/>
                  <a:pt x="0" y="1232253"/>
                </a:cubicBezTo>
                <a:cubicBezTo>
                  <a:pt x="-21356" y="1023078"/>
                  <a:pt x="58700" y="839787"/>
                  <a:pt x="0" y="729497"/>
                </a:cubicBezTo>
                <a:cubicBezTo>
                  <a:pt x="-58700" y="619207"/>
                  <a:pt x="35390" y="380693"/>
                  <a:pt x="0" y="24645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87B118-1FCF-AE4A-CD3C-A6F308CBE8A2}"/>
              </a:ext>
            </a:extLst>
          </p:cNvPr>
          <p:cNvSpPr txBox="1"/>
          <p:nvPr/>
        </p:nvSpPr>
        <p:spPr>
          <a:xfrm>
            <a:off x="1283173" y="4498520"/>
            <a:ext cx="466463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Trong phòng có nhiều hoa, mùi thơm nồng làm bạn thấy khó thở.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22750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23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7E20BB-8E01-D902-1561-FB2117D0200D}"/>
              </a:ext>
            </a:extLst>
          </p:cNvPr>
          <p:cNvSpPr/>
          <p:nvPr/>
        </p:nvSpPr>
        <p:spPr>
          <a:xfrm>
            <a:off x="1280160" y="1617044"/>
            <a:ext cx="9140076" cy="4443373"/>
          </a:xfrm>
          <a:custGeom>
            <a:avLst/>
            <a:gdLst>
              <a:gd name="connsiteX0" fmla="*/ 0 w 9140076"/>
              <a:gd name="connsiteY0" fmla="*/ 740577 h 4443373"/>
              <a:gd name="connsiteX1" fmla="*/ 740577 w 9140076"/>
              <a:gd name="connsiteY1" fmla="*/ 0 h 4443373"/>
              <a:gd name="connsiteX2" fmla="*/ 1099957 w 9140076"/>
              <a:gd name="connsiteY2" fmla="*/ 0 h 4443373"/>
              <a:gd name="connsiteX3" fmla="*/ 1612516 w 9140076"/>
              <a:gd name="connsiteY3" fmla="*/ 0 h 4443373"/>
              <a:gd name="connsiteX4" fmla="*/ 2278253 w 9140076"/>
              <a:gd name="connsiteY4" fmla="*/ 0 h 4443373"/>
              <a:gd name="connsiteX5" fmla="*/ 2714222 w 9140076"/>
              <a:gd name="connsiteY5" fmla="*/ 0 h 4443373"/>
              <a:gd name="connsiteX6" fmla="*/ 3303370 w 9140076"/>
              <a:gd name="connsiteY6" fmla="*/ 0 h 4443373"/>
              <a:gd name="connsiteX7" fmla="*/ 3662750 w 9140076"/>
              <a:gd name="connsiteY7" fmla="*/ 0 h 4443373"/>
              <a:gd name="connsiteX8" fmla="*/ 4405077 w 9140076"/>
              <a:gd name="connsiteY8" fmla="*/ 0 h 4443373"/>
              <a:gd name="connsiteX9" fmla="*/ 4994224 w 9140076"/>
              <a:gd name="connsiteY9" fmla="*/ 0 h 4443373"/>
              <a:gd name="connsiteX10" fmla="*/ 5736551 w 9140076"/>
              <a:gd name="connsiteY10" fmla="*/ 0 h 4443373"/>
              <a:gd name="connsiteX11" fmla="*/ 6249109 w 9140076"/>
              <a:gd name="connsiteY11" fmla="*/ 0 h 4443373"/>
              <a:gd name="connsiteX12" fmla="*/ 6685079 w 9140076"/>
              <a:gd name="connsiteY12" fmla="*/ 0 h 4443373"/>
              <a:gd name="connsiteX13" fmla="*/ 7274227 w 9140076"/>
              <a:gd name="connsiteY13" fmla="*/ 0 h 4443373"/>
              <a:gd name="connsiteX14" fmla="*/ 8399499 w 9140076"/>
              <a:gd name="connsiteY14" fmla="*/ 0 h 4443373"/>
              <a:gd name="connsiteX15" fmla="*/ 9140076 w 9140076"/>
              <a:gd name="connsiteY15" fmla="*/ 740577 h 4443373"/>
              <a:gd name="connsiteX16" fmla="*/ 9140076 w 9140076"/>
              <a:gd name="connsiteY16" fmla="*/ 1244154 h 4443373"/>
              <a:gd name="connsiteX17" fmla="*/ 9140076 w 9140076"/>
              <a:gd name="connsiteY17" fmla="*/ 1866220 h 4443373"/>
              <a:gd name="connsiteX18" fmla="*/ 9140076 w 9140076"/>
              <a:gd name="connsiteY18" fmla="*/ 2399420 h 4443373"/>
              <a:gd name="connsiteX19" fmla="*/ 9140076 w 9140076"/>
              <a:gd name="connsiteY19" fmla="*/ 3021486 h 4443373"/>
              <a:gd name="connsiteX20" fmla="*/ 9140076 w 9140076"/>
              <a:gd name="connsiteY20" fmla="*/ 3702796 h 4443373"/>
              <a:gd name="connsiteX21" fmla="*/ 8399499 w 9140076"/>
              <a:gd name="connsiteY21" fmla="*/ 4443373 h 4443373"/>
              <a:gd name="connsiteX22" fmla="*/ 7886940 w 9140076"/>
              <a:gd name="connsiteY22" fmla="*/ 4443373 h 4443373"/>
              <a:gd name="connsiteX23" fmla="*/ 7450971 w 9140076"/>
              <a:gd name="connsiteY23" fmla="*/ 4443373 h 4443373"/>
              <a:gd name="connsiteX24" fmla="*/ 6861823 w 9140076"/>
              <a:gd name="connsiteY24" fmla="*/ 4443373 h 4443373"/>
              <a:gd name="connsiteX25" fmla="*/ 6272675 w 9140076"/>
              <a:gd name="connsiteY25" fmla="*/ 4443373 h 4443373"/>
              <a:gd name="connsiteX26" fmla="*/ 5760117 w 9140076"/>
              <a:gd name="connsiteY26" fmla="*/ 4443373 h 4443373"/>
              <a:gd name="connsiteX27" fmla="*/ 5017790 w 9140076"/>
              <a:gd name="connsiteY27" fmla="*/ 4443373 h 4443373"/>
              <a:gd name="connsiteX28" fmla="*/ 4581821 w 9140076"/>
              <a:gd name="connsiteY28" fmla="*/ 4443373 h 4443373"/>
              <a:gd name="connsiteX29" fmla="*/ 3839495 w 9140076"/>
              <a:gd name="connsiteY29" fmla="*/ 4443373 h 4443373"/>
              <a:gd name="connsiteX30" fmla="*/ 3403525 w 9140076"/>
              <a:gd name="connsiteY30" fmla="*/ 4443373 h 4443373"/>
              <a:gd name="connsiteX31" fmla="*/ 2737788 w 9140076"/>
              <a:gd name="connsiteY31" fmla="*/ 4443373 h 4443373"/>
              <a:gd name="connsiteX32" fmla="*/ 1995462 w 9140076"/>
              <a:gd name="connsiteY32" fmla="*/ 4443373 h 4443373"/>
              <a:gd name="connsiteX33" fmla="*/ 1636082 w 9140076"/>
              <a:gd name="connsiteY33" fmla="*/ 4443373 h 4443373"/>
              <a:gd name="connsiteX34" fmla="*/ 740577 w 9140076"/>
              <a:gd name="connsiteY34" fmla="*/ 4443373 h 4443373"/>
              <a:gd name="connsiteX35" fmla="*/ 0 w 9140076"/>
              <a:gd name="connsiteY35" fmla="*/ 3702796 h 4443373"/>
              <a:gd name="connsiteX36" fmla="*/ 0 w 9140076"/>
              <a:gd name="connsiteY36" fmla="*/ 3169597 h 4443373"/>
              <a:gd name="connsiteX37" fmla="*/ 0 w 9140076"/>
              <a:gd name="connsiteY37" fmla="*/ 2606775 h 4443373"/>
              <a:gd name="connsiteX38" fmla="*/ 0 w 9140076"/>
              <a:gd name="connsiteY38" fmla="*/ 2043953 h 4443373"/>
              <a:gd name="connsiteX39" fmla="*/ 0 w 9140076"/>
              <a:gd name="connsiteY39" fmla="*/ 1481132 h 4443373"/>
              <a:gd name="connsiteX40" fmla="*/ 0 w 9140076"/>
              <a:gd name="connsiteY40" fmla="*/ 740577 h 444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40076" h="4443373" fill="none" extrusionOk="0">
                <a:moveTo>
                  <a:pt x="0" y="740577"/>
                </a:moveTo>
                <a:cubicBezTo>
                  <a:pt x="-32025" y="274365"/>
                  <a:pt x="306910" y="11460"/>
                  <a:pt x="740577" y="0"/>
                </a:cubicBezTo>
                <a:cubicBezTo>
                  <a:pt x="893431" y="-8059"/>
                  <a:pt x="1018592" y="5039"/>
                  <a:pt x="1099957" y="0"/>
                </a:cubicBezTo>
                <a:cubicBezTo>
                  <a:pt x="1181322" y="-5039"/>
                  <a:pt x="1438264" y="21425"/>
                  <a:pt x="1612516" y="0"/>
                </a:cubicBezTo>
                <a:cubicBezTo>
                  <a:pt x="1786768" y="-21425"/>
                  <a:pt x="2135352" y="75643"/>
                  <a:pt x="2278253" y="0"/>
                </a:cubicBezTo>
                <a:cubicBezTo>
                  <a:pt x="2421154" y="-75643"/>
                  <a:pt x="2548333" y="20151"/>
                  <a:pt x="2714222" y="0"/>
                </a:cubicBezTo>
                <a:cubicBezTo>
                  <a:pt x="2880111" y="-20151"/>
                  <a:pt x="3076663" y="8852"/>
                  <a:pt x="3303370" y="0"/>
                </a:cubicBezTo>
                <a:cubicBezTo>
                  <a:pt x="3530077" y="-8852"/>
                  <a:pt x="3542783" y="12567"/>
                  <a:pt x="3662750" y="0"/>
                </a:cubicBezTo>
                <a:cubicBezTo>
                  <a:pt x="3782717" y="-12567"/>
                  <a:pt x="4121233" y="74628"/>
                  <a:pt x="4405077" y="0"/>
                </a:cubicBezTo>
                <a:cubicBezTo>
                  <a:pt x="4688921" y="-74628"/>
                  <a:pt x="4813511" y="26085"/>
                  <a:pt x="4994224" y="0"/>
                </a:cubicBezTo>
                <a:cubicBezTo>
                  <a:pt x="5174937" y="-26085"/>
                  <a:pt x="5476393" y="31530"/>
                  <a:pt x="5736551" y="0"/>
                </a:cubicBezTo>
                <a:cubicBezTo>
                  <a:pt x="5996709" y="-31530"/>
                  <a:pt x="6131789" y="50441"/>
                  <a:pt x="6249109" y="0"/>
                </a:cubicBezTo>
                <a:cubicBezTo>
                  <a:pt x="6366429" y="-50441"/>
                  <a:pt x="6481778" y="29973"/>
                  <a:pt x="6685079" y="0"/>
                </a:cubicBezTo>
                <a:cubicBezTo>
                  <a:pt x="6888380" y="-29973"/>
                  <a:pt x="7111361" y="51833"/>
                  <a:pt x="7274227" y="0"/>
                </a:cubicBezTo>
                <a:cubicBezTo>
                  <a:pt x="7437093" y="-51833"/>
                  <a:pt x="8059766" y="41613"/>
                  <a:pt x="8399499" y="0"/>
                </a:cubicBezTo>
                <a:cubicBezTo>
                  <a:pt x="8816983" y="-6968"/>
                  <a:pt x="9144212" y="210990"/>
                  <a:pt x="9140076" y="740577"/>
                </a:cubicBezTo>
                <a:cubicBezTo>
                  <a:pt x="9179445" y="885301"/>
                  <a:pt x="9128539" y="1088866"/>
                  <a:pt x="9140076" y="1244154"/>
                </a:cubicBezTo>
                <a:cubicBezTo>
                  <a:pt x="9151613" y="1399442"/>
                  <a:pt x="9134517" y="1678630"/>
                  <a:pt x="9140076" y="1866220"/>
                </a:cubicBezTo>
                <a:cubicBezTo>
                  <a:pt x="9145635" y="2053810"/>
                  <a:pt x="9115084" y="2218928"/>
                  <a:pt x="9140076" y="2399420"/>
                </a:cubicBezTo>
                <a:cubicBezTo>
                  <a:pt x="9165068" y="2579912"/>
                  <a:pt x="9139510" y="2751258"/>
                  <a:pt x="9140076" y="3021486"/>
                </a:cubicBezTo>
                <a:cubicBezTo>
                  <a:pt x="9140642" y="3291714"/>
                  <a:pt x="9058915" y="3398730"/>
                  <a:pt x="9140076" y="3702796"/>
                </a:cubicBezTo>
                <a:cubicBezTo>
                  <a:pt x="9120742" y="4116450"/>
                  <a:pt x="8833571" y="4512116"/>
                  <a:pt x="8399499" y="4443373"/>
                </a:cubicBezTo>
                <a:cubicBezTo>
                  <a:pt x="8280998" y="4502885"/>
                  <a:pt x="8126401" y="4396185"/>
                  <a:pt x="7886940" y="4443373"/>
                </a:cubicBezTo>
                <a:cubicBezTo>
                  <a:pt x="7647479" y="4490561"/>
                  <a:pt x="7607079" y="4440841"/>
                  <a:pt x="7450971" y="4443373"/>
                </a:cubicBezTo>
                <a:cubicBezTo>
                  <a:pt x="7294863" y="4445905"/>
                  <a:pt x="7147678" y="4379209"/>
                  <a:pt x="6861823" y="4443373"/>
                </a:cubicBezTo>
                <a:cubicBezTo>
                  <a:pt x="6575968" y="4507537"/>
                  <a:pt x="6566788" y="4381461"/>
                  <a:pt x="6272675" y="4443373"/>
                </a:cubicBezTo>
                <a:cubicBezTo>
                  <a:pt x="5978562" y="4505285"/>
                  <a:pt x="5911143" y="4422416"/>
                  <a:pt x="5760117" y="4443373"/>
                </a:cubicBezTo>
                <a:cubicBezTo>
                  <a:pt x="5609091" y="4464330"/>
                  <a:pt x="5288900" y="4385998"/>
                  <a:pt x="5017790" y="4443373"/>
                </a:cubicBezTo>
                <a:cubicBezTo>
                  <a:pt x="4746680" y="4500748"/>
                  <a:pt x="4794230" y="4417227"/>
                  <a:pt x="4581821" y="4443373"/>
                </a:cubicBezTo>
                <a:cubicBezTo>
                  <a:pt x="4369412" y="4469519"/>
                  <a:pt x="4152317" y="4424010"/>
                  <a:pt x="3839495" y="4443373"/>
                </a:cubicBezTo>
                <a:cubicBezTo>
                  <a:pt x="3526673" y="4462736"/>
                  <a:pt x="3583347" y="4412180"/>
                  <a:pt x="3403525" y="4443373"/>
                </a:cubicBezTo>
                <a:cubicBezTo>
                  <a:pt x="3223703" y="4474566"/>
                  <a:pt x="3019125" y="4413989"/>
                  <a:pt x="2737788" y="4443373"/>
                </a:cubicBezTo>
                <a:cubicBezTo>
                  <a:pt x="2456451" y="4472757"/>
                  <a:pt x="2327446" y="4367399"/>
                  <a:pt x="1995462" y="4443373"/>
                </a:cubicBezTo>
                <a:cubicBezTo>
                  <a:pt x="1663478" y="4519347"/>
                  <a:pt x="1756201" y="4427062"/>
                  <a:pt x="1636082" y="4443373"/>
                </a:cubicBezTo>
                <a:cubicBezTo>
                  <a:pt x="1515963" y="4459684"/>
                  <a:pt x="949823" y="4348844"/>
                  <a:pt x="740577" y="4443373"/>
                </a:cubicBezTo>
                <a:cubicBezTo>
                  <a:pt x="388827" y="4357843"/>
                  <a:pt x="-30067" y="4125831"/>
                  <a:pt x="0" y="3702796"/>
                </a:cubicBezTo>
                <a:cubicBezTo>
                  <a:pt x="-843" y="3456539"/>
                  <a:pt x="18375" y="3299207"/>
                  <a:pt x="0" y="3169597"/>
                </a:cubicBezTo>
                <a:cubicBezTo>
                  <a:pt x="-18375" y="3039987"/>
                  <a:pt x="1166" y="2725296"/>
                  <a:pt x="0" y="2606775"/>
                </a:cubicBezTo>
                <a:cubicBezTo>
                  <a:pt x="-1166" y="2488254"/>
                  <a:pt x="31155" y="2257357"/>
                  <a:pt x="0" y="2043953"/>
                </a:cubicBezTo>
                <a:cubicBezTo>
                  <a:pt x="-31155" y="1830549"/>
                  <a:pt x="28200" y="1737212"/>
                  <a:pt x="0" y="1481132"/>
                </a:cubicBezTo>
                <a:cubicBezTo>
                  <a:pt x="-28200" y="1225052"/>
                  <a:pt x="26298" y="932907"/>
                  <a:pt x="0" y="740577"/>
                </a:cubicBezTo>
                <a:close/>
              </a:path>
              <a:path w="9140076" h="4443373" stroke="0" extrusionOk="0">
                <a:moveTo>
                  <a:pt x="0" y="740577"/>
                </a:moveTo>
                <a:cubicBezTo>
                  <a:pt x="-76121" y="284615"/>
                  <a:pt x="267216" y="24152"/>
                  <a:pt x="740577" y="0"/>
                </a:cubicBezTo>
                <a:cubicBezTo>
                  <a:pt x="959338" y="-16476"/>
                  <a:pt x="1180148" y="23779"/>
                  <a:pt x="1482903" y="0"/>
                </a:cubicBezTo>
                <a:cubicBezTo>
                  <a:pt x="1785658" y="-23779"/>
                  <a:pt x="1794245" y="23616"/>
                  <a:pt x="1995462" y="0"/>
                </a:cubicBezTo>
                <a:cubicBezTo>
                  <a:pt x="2196679" y="-23616"/>
                  <a:pt x="2309132" y="32900"/>
                  <a:pt x="2431431" y="0"/>
                </a:cubicBezTo>
                <a:cubicBezTo>
                  <a:pt x="2553730" y="-32900"/>
                  <a:pt x="2868748" y="71740"/>
                  <a:pt x="3097168" y="0"/>
                </a:cubicBezTo>
                <a:cubicBezTo>
                  <a:pt x="3325588" y="-71740"/>
                  <a:pt x="3460128" y="35097"/>
                  <a:pt x="3609727" y="0"/>
                </a:cubicBezTo>
                <a:cubicBezTo>
                  <a:pt x="3759326" y="-35097"/>
                  <a:pt x="4069426" y="48139"/>
                  <a:pt x="4352053" y="0"/>
                </a:cubicBezTo>
                <a:cubicBezTo>
                  <a:pt x="4634680" y="-48139"/>
                  <a:pt x="4572549" y="50850"/>
                  <a:pt x="4788023" y="0"/>
                </a:cubicBezTo>
                <a:cubicBezTo>
                  <a:pt x="5003497" y="-50850"/>
                  <a:pt x="5159935" y="85531"/>
                  <a:pt x="5530349" y="0"/>
                </a:cubicBezTo>
                <a:cubicBezTo>
                  <a:pt x="5900763" y="-85531"/>
                  <a:pt x="5782140" y="11423"/>
                  <a:pt x="5889729" y="0"/>
                </a:cubicBezTo>
                <a:cubicBezTo>
                  <a:pt x="5997318" y="-11423"/>
                  <a:pt x="6290523" y="63093"/>
                  <a:pt x="6478877" y="0"/>
                </a:cubicBezTo>
                <a:cubicBezTo>
                  <a:pt x="6667231" y="-63093"/>
                  <a:pt x="6813324" y="5583"/>
                  <a:pt x="7068025" y="0"/>
                </a:cubicBezTo>
                <a:cubicBezTo>
                  <a:pt x="7322726" y="-5583"/>
                  <a:pt x="7340713" y="10412"/>
                  <a:pt x="7580583" y="0"/>
                </a:cubicBezTo>
                <a:cubicBezTo>
                  <a:pt x="7820453" y="-10412"/>
                  <a:pt x="8109150" y="97296"/>
                  <a:pt x="8399499" y="0"/>
                </a:cubicBezTo>
                <a:cubicBezTo>
                  <a:pt x="8877114" y="-85169"/>
                  <a:pt x="9054871" y="298630"/>
                  <a:pt x="9140076" y="740577"/>
                </a:cubicBezTo>
                <a:cubicBezTo>
                  <a:pt x="9154907" y="958421"/>
                  <a:pt x="9072804" y="1167560"/>
                  <a:pt x="9140076" y="1333021"/>
                </a:cubicBezTo>
                <a:cubicBezTo>
                  <a:pt x="9207348" y="1498482"/>
                  <a:pt x="9104802" y="1689267"/>
                  <a:pt x="9140076" y="1984709"/>
                </a:cubicBezTo>
                <a:cubicBezTo>
                  <a:pt x="9175350" y="2280151"/>
                  <a:pt x="9132914" y="2437927"/>
                  <a:pt x="9140076" y="2577153"/>
                </a:cubicBezTo>
                <a:cubicBezTo>
                  <a:pt x="9147238" y="2716379"/>
                  <a:pt x="9120608" y="2928031"/>
                  <a:pt x="9140076" y="3080730"/>
                </a:cubicBezTo>
                <a:cubicBezTo>
                  <a:pt x="9159544" y="3233429"/>
                  <a:pt x="9108210" y="3576017"/>
                  <a:pt x="9140076" y="3702796"/>
                </a:cubicBezTo>
                <a:cubicBezTo>
                  <a:pt x="9221350" y="4063595"/>
                  <a:pt x="8752814" y="4531790"/>
                  <a:pt x="8399499" y="4443373"/>
                </a:cubicBezTo>
                <a:cubicBezTo>
                  <a:pt x="8279135" y="4483768"/>
                  <a:pt x="8116352" y="4429818"/>
                  <a:pt x="7886940" y="4443373"/>
                </a:cubicBezTo>
                <a:cubicBezTo>
                  <a:pt x="7657528" y="4456928"/>
                  <a:pt x="7571295" y="4404270"/>
                  <a:pt x="7297793" y="4443373"/>
                </a:cubicBezTo>
                <a:cubicBezTo>
                  <a:pt x="7024291" y="4482476"/>
                  <a:pt x="7013895" y="4412517"/>
                  <a:pt x="6938412" y="4443373"/>
                </a:cubicBezTo>
                <a:cubicBezTo>
                  <a:pt x="6862929" y="4474229"/>
                  <a:pt x="6665328" y="4438272"/>
                  <a:pt x="6579032" y="4443373"/>
                </a:cubicBezTo>
                <a:cubicBezTo>
                  <a:pt x="6492736" y="4448474"/>
                  <a:pt x="6258538" y="4414628"/>
                  <a:pt x="5989884" y="4443373"/>
                </a:cubicBezTo>
                <a:cubicBezTo>
                  <a:pt x="5721230" y="4472118"/>
                  <a:pt x="5720675" y="4419195"/>
                  <a:pt x="5553915" y="4443373"/>
                </a:cubicBezTo>
                <a:cubicBezTo>
                  <a:pt x="5387155" y="4467551"/>
                  <a:pt x="5098539" y="4404180"/>
                  <a:pt x="4888178" y="4443373"/>
                </a:cubicBezTo>
                <a:cubicBezTo>
                  <a:pt x="4677817" y="4482566"/>
                  <a:pt x="4555099" y="4418169"/>
                  <a:pt x="4452208" y="4443373"/>
                </a:cubicBezTo>
                <a:cubicBezTo>
                  <a:pt x="4349317" y="4468577"/>
                  <a:pt x="3983986" y="4424406"/>
                  <a:pt x="3786471" y="4443373"/>
                </a:cubicBezTo>
                <a:cubicBezTo>
                  <a:pt x="3588956" y="4462340"/>
                  <a:pt x="3582155" y="4431301"/>
                  <a:pt x="3427091" y="4443373"/>
                </a:cubicBezTo>
                <a:cubicBezTo>
                  <a:pt x="3272027" y="4455445"/>
                  <a:pt x="2980800" y="4382078"/>
                  <a:pt x="2761354" y="4443373"/>
                </a:cubicBezTo>
                <a:cubicBezTo>
                  <a:pt x="2541908" y="4504668"/>
                  <a:pt x="2472718" y="4419295"/>
                  <a:pt x="2325385" y="4443373"/>
                </a:cubicBezTo>
                <a:cubicBezTo>
                  <a:pt x="2178052" y="4467451"/>
                  <a:pt x="2071221" y="4401658"/>
                  <a:pt x="1966005" y="4443373"/>
                </a:cubicBezTo>
                <a:cubicBezTo>
                  <a:pt x="1860789" y="4485088"/>
                  <a:pt x="1721467" y="4415944"/>
                  <a:pt x="1530035" y="4443373"/>
                </a:cubicBezTo>
                <a:cubicBezTo>
                  <a:pt x="1338603" y="4470802"/>
                  <a:pt x="931944" y="4400659"/>
                  <a:pt x="740577" y="4443373"/>
                </a:cubicBezTo>
                <a:cubicBezTo>
                  <a:pt x="344722" y="4439892"/>
                  <a:pt x="-4118" y="4140328"/>
                  <a:pt x="0" y="3702796"/>
                </a:cubicBezTo>
                <a:cubicBezTo>
                  <a:pt x="-55434" y="3594339"/>
                  <a:pt x="49572" y="3299554"/>
                  <a:pt x="0" y="3169597"/>
                </a:cubicBezTo>
                <a:cubicBezTo>
                  <a:pt x="-49572" y="3039640"/>
                  <a:pt x="53645" y="2783054"/>
                  <a:pt x="0" y="2606775"/>
                </a:cubicBezTo>
                <a:cubicBezTo>
                  <a:pt x="-53645" y="2430496"/>
                  <a:pt x="9482" y="2231189"/>
                  <a:pt x="0" y="2014331"/>
                </a:cubicBezTo>
                <a:cubicBezTo>
                  <a:pt x="-9482" y="1797473"/>
                  <a:pt x="15708" y="1589900"/>
                  <a:pt x="0" y="1481132"/>
                </a:cubicBezTo>
                <a:cubicBezTo>
                  <a:pt x="-15708" y="1372364"/>
                  <a:pt x="27858" y="1052416"/>
                  <a:pt x="0" y="740577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5D73C-3C74-FFC1-8CEF-F6A4D669ACDE}"/>
              </a:ext>
            </a:extLst>
          </p:cNvPr>
          <p:cNvSpPr txBox="1"/>
          <p:nvPr/>
        </p:nvSpPr>
        <p:spPr>
          <a:xfrm>
            <a:off x="1280160" y="2296256"/>
            <a:ext cx="8912994" cy="3225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noProof="0" dirty="0"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-</a:t>
            </a:r>
            <a:r>
              <a:rPr lang="vi-VN" sz="3500" noProof="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</a:t>
            </a:r>
            <a:r>
              <a:rPr kumimoji="0" lang="vi-VN" sz="3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Không chạm tay vào những cây có gai hoặc cây lạ có thể có độc.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dirty="0"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- Không để nhiều hoa trong phòng kín vì hương thơm nồng có thể gây khó chịu.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- Khi</a:t>
            </a:r>
            <a:r>
              <a:rPr kumimoji="0" lang="vi-VN" sz="35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chăm sóc cây nên cẩn thận, rửa tay sạch sau khi chạm vào cây. </a:t>
            </a:r>
            <a:endParaRPr kumimoji="0" lang="en-US" sz="3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58161C-EECE-BC6B-8C3D-3FD932BE9AF6}"/>
              </a:ext>
            </a:extLst>
          </p:cNvPr>
          <p:cNvSpPr/>
          <p:nvPr/>
        </p:nvSpPr>
        <p:spPr>
          <a:xfrm>
            <a:off x="1548708" y="355064"/>
            <a:ext cx="8750324" cy="925096"/>
          </a:xfrm>
          <a:custGeom>
            <a:avLst/>
            <a:gdLst>
              <a:gd name="connsiteX0" fmla="*/ 0 w 8750324"/>
              <a:gd name="connsiteY0" fmla="*/ 154186 h 925096"/>
              <a:gd name="connsiteX1" fmla="*/ 154186 w 8750324"/>
              <a:gd name="connsiteY1" fmla="*/ 0 h 925096"/>
              <a:gd name="connsiteX2" fmla="*/ 716983 w 8750324"/>
              <a:gd name="connsiteY2" fmla="*/ 0 h 925096"/>
              <a:gd name="connsiteX3" fmla="*/ 1364199 w 8750324"/>
              <a:gd name="connsiteY3" fmla="*/ 0 h 925096"/>
              <a:gd name="connsiteX4" fmla="*/ 1842576 w 8750324"/>
              <a:gd name="connsiteY4" fmla="*/ 0 h 925096"/>
              <a:gd name="connsiteX5" fmla="*/ 2489793 w 8750324"/>
              <a:gd name="connsiteY5" fmla="*/ 0 h 925096"/>
              <a:gd name="connsiteX6" fmla="*/ 2883750 w 8750324"/>
              <a:gd name="connsiteY6" fmla="*/ 0 h 925096"/>
              <a:gd name="connsiteX7" fmla="*/ 3446547 w 8750324"/>
              <a:gd name="connsiteY7" fmla="*/ 0 h 925096"/>
              <a:gd name="connsiteX8" fmla="*/ 3756086 w 8750324"/>
              <a:gd name="connsiteY8" fmla="*/ 0 h 925096"/>
              <a:gd name="connsiteX9" fmla="*/ 4487721 w 8750324"/>
              <a:gd name="connsiteY9" fmla="*/ 0 h 925096"/>
              <a:gd name="connsiteX10" fmla="*/ 5050518 w 8750324"/>
              <a:gd name="connsiteY10" fmla="*/ 0 h 925096"/>
              <a:gd name="connsiteX11" fmla="*/ 5782154 w 8750324"/>
              <a:gd name="connsiteY11" fmla="*/ 0 h 925096"/>
              <a:gd name="connsiteX12" fmla="*/ 6260531 w 8750324"/>
              <a:gd name="connsiteY12" fmla="*/ 0 h 925096"/>
              <a:gd name="connsiteX13" fmla="*/ 6654489 w 8750324"/>
              <a:gd name="connsiteY13" fmla="*/ 0 h 925096"/>
              <a:gd name="connsiteX14" fmla="*/ 7217286 w 8750324"/>
              <a:gd name="connsiteY14" fmla="*/ 0 h 925096"/>
              <a:gd name="connsiteX15" fmla="*/ 7864502 w 8750324"/>
              <a:gd name="connsiteY15" fmla="*/ 0 h 925096"/>
              <a:gd name="connsiteX16" fmla="*/ 8596138 w 8750324"/>
              <a:gd name="connsiteY16" fmla="*/ 0 h 925096"/>
              <a:gd name="connsiteX17" fmla="*/ 8750324 w 8750324"/>
              <a:gd name="connsiteY17" fmla="*/ 154186 h 925096"/>
              <a:gd name="connsiteX18" fmla="*/ 8750324 w 8750324"/>
              <a:gd name="connsiteY18" fmla="*/ 468715 h 925096"/>
              <a:gd name="connsiteX19" fmla="*/ 8750324 w 8750324"/>
              <a:gd name="connsiteY19" fmla="*/ 770910 h 925096"/>
              <a:gd name="connsiteX20" fmla="*/ 8596138 w 8750324"/>
              <a:gd name="connsiteY20" fmla="*/ 925096 h 925096"/>
              <a:gd name="connsiteX21" fmla="*/ 7864502 w 8750324"/>
              <a:gd name="connsiteY21" fmla="*/ 925096 h 925096"/>
              <a:gd name="connsiteX22" fmla="*/ 7554964 w 8750324"/>
              <a:gd name="connsiteY22" fmla="*/ 925096 h 925096"/>
              <a:gd name="connsiteX23" fmla="*/ 7161006 w 8750324"/>
              <a:gd name="connsiteY23" fmla="*/ 925096 h 925096"/>
              <a:gd name="connsiteX24" fmla="*/ 6767048 w 8750324"/>
              <a:gd name="connsiteY24" fmla="*/ 925096 h 925096"/>
              <a:gd name="connsiteX25" fmla="*/ 6204252 w 8750324"/>
              <a:gd name="connsiteY25" fmla="*/ 925096 h 925096"/>
              <a:gd name="connsiteX26" fmla="*/ 5641455 w 8750324"/>
              <a:gd name="connsiteY26" fmla="*/ 925096 h 925096"/>
              <a:gd name="connsiteX27" fmla="*/ 5163078 w 8750324"/>
              <a:gd name="connsiteY27" fmla="*/ 925096 h 925096"/>
              <a:gd name="connsiteX28" fmla="*/ 4431442 w 8750324"/>
              <a:gd name="connsiteY28" fmla="*/ 925096 h 925096"/>
              <a:gd name="connsiteX29" fmla="*/ 4037484 w 8750324"/>
              <a:gd name="connsiteY29" fmla="*/ 925096 h 925096"/>
              <a:gd name="connsiteX30" fmla="*/ 3305848 w 8750324"/>
              <a:gd name="connsiteY30" fmla="*/ 925096 h 925096"/>
              <a:gd name="connsiteX31" fmla="*/ 2911890 w 8750324"/>
              <a:gd name="connsiteY31" fmla="*/ 925096 h 925096"/>
              <a:gd name="connsiteX32" fmla="*/ 2264674 w 8750324"/>
              <a:gd name="connsiteY32" fmla="*/ 925096 h 925096"/>
              <a:gd name="connsiteX33" fmla="*/ 1533038 w 8750324"/>
              <a:gd name="connsiteY33" fmla="*/ 925096 h 925096"/>
              <a:gd name="connsiteX34" fmla="*/ 1223500 w 8750324"/>
              <a:gd name="connsiteY34" fmla="*/ 925096 h 925096"/>
              <a:gd name="connsiteX35" fmla="*/ 154186 w 8750324"/>
              <a:gd name="connsiteY35" fmla="*/ 925096 h 925096"/>
              <a:gd name="connsiteX36" fmla="*/ 0 w 8750324"/>
              <a:gd name="connsiteY36" fmla="*/ 770910 h 925096"/>
              <a:gd name="connsiteX37" fmla="*/ 0 w 8750324"/>
              <a:gd name="connsiteY37" fmla="*/ 474882 h 925096"/>
              <a:gd name="connsiteX38" fmla="*/ 0 w 8750324"/>
              <a:gd name="connsiteY38" fmla="*/ 154186 h 92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50324" h="925096" fill="none" extrusionOk="0">
                <a:moveTo>
                  <a:pt x="0" y="154186"/>
                </a:moveTo>
                <a:cubicBezTo>
                  <a:pt x="3682" y="78495"/>
                  <a:pt x="87179" y="8442"/>
                  <a:pt x="154186" y="0"/>
                </a:cubicBezTo>
                <a:cubicBezTo>
                  <a:pt x="354783" y="-37646"/>
                  <a:pt x="446567" y="24730"/>
                  <a:pt x="716983" y="0"/>
                </a:cubicBezTo>
                <a:cubicBezTo>
                  <a:pt x="987399" y="-24730"/>
                  <a:pt x="1108336" y="44221"/>
                  <a:pt x="1364199" y="0"/>
                </a:cubicBezTo>
                <a:cubicBezTo>
                  <a:pt x="1620062" y="-44221"/>
                  <a:pt x="1676163" y="40258"/>
                  <a:pt x="1842576" y="0"/>
                </a:cubicBezTo>
                <a:cubicBezTo>
                  <a:pt x="2008989" y="-40258"/>
                  <a:pt x="2196137" y="24176"/>
                  <a:pt x="2489793" y="0"/>
                </a:cubicBezTo>
                <a:cubicBezTo>
                  <a:pt x="2783449" y="-24176"/>
                  <a:pt x="2705498" y="3902"/>
                  <a:pt x="2883750" y="0"/>
                </a:cubicBezTo>
                <a:cubicBezTo>
                  <a:pt x="3062002" y="-3902"/>
                  <a:pt x="3203096" y="56859"/>
                  <a:pt x="3446547" y="0"/>
                </a:cubicBezTo>
                <a:cubicBezTo>
                  <a:pt x="3689998" y="-56859"/>
                  <a:pt x="3629372" y="21994"/>
                  <a:pt x="3756086" y="0"/>
                </a:cubicBezTo>
                <a:cubicBezTo>
                  <a:pt x="3882800" y="-21994"/>
                  <a:pt x="4291245" y="53632"/>
                  <a:pt x="4487721" y="0"/>
                </a:cubicBezTo>
                <a:cubicBezTo>
                  <a:pt x="4684197" y="-53632"/>
                  <a:pt x="4836913" y="67305"/>
                  <a:pt x="5050518" y="0"/>
                </a:cubicBezTo>
                <a:cubicBezTo>
                  <a:pt x="5264123" y="-67305"/>
                  <a:pt x="5533379" y="21723"/>
                  <a:pt x="5782154" y="0"/>
                </a:cubicBezTo>
                <a:cubicBezTo>
                  <a:pt x="6030929" y="-21723"/>
                  <a:pt x="6028108" y="10173"/>
                  <a:pt x="6260531" y="0"/>
                </a:cubicBezTo>
                <a:cubicBezTo>
                  <a:pt x="6492954" y="-10173"/>
                  <a:pt x="6537929" y="15553"/>
                  <a:pt x="6654489" y="0"/>
                </a:cubicBezTo>
                <a:cubicBezTo>
                  <a:pt x="6771049" y="-15553"/>
                  <a:pt x="6986451" y="37903"/>
                  <a:pt x="7217286" y="0"/>
                </a:cubicBezTo>
                <a:cubicBezTo>
                  <a:pt x="7448121" y="-37903"/>
                  <a:pt x="7727025" y="43881"/>
                  <a:pt x="7864502" y="0"/>
                </a:cubicBezTo>
                <a:cubicBezTo>
                  <a:pt x="8001979" y="-43881"/>
                  <a:pt x="8434983" y="22941"/>
                  <a:pt x="8596138" y="0"/>
                </a:cubicBezTo>
                <a:cubicBezTo>
                  <a:pt x="8679886" y="21291"/>
                  <a:pt x="8744890" y="64269"/>
                  <a:pt x="8750324" y="154186"/>
                </a:cubicBezTo>
                <a:cubicBezTo>
                  <a:pt x="8766656" y="255752"/>
                  <a:pt x="8713070" y="379443"/>
                  <a:pt x="8750324" y="468715"/>
                </a:cubicBezTo>
                <a:cubicBezTo>
                  <a:pt x="8787578" y="557987"/>
                  <a:pt x="8718590" y="675970"/>
                  <a:pt x="8750324" y="770910"/>
                </a:cubicBezTo>
                <a:cubicBezTo>
                  <a:pt x="8751324" y="843397"/>
                  <a:pt x="8667011" y="945839"/>
                  <a:pt x="8596138" y="925096"/>
                </a:cubicBezTo>
                <a:cubicBezTo>
                  <a:pt x="8299422" y="1006571"/>
                  <a:pt x="8202823" y="889849"/>
                  <a:pt x="7864502" y="925096"/>
                </a:cubicBezTo>
                <a:cubicBezTo>
                  <a:pt x="7526181" y="960343"/>
                  <a:pt x="7697365" y="920938"/>
                  <a:pt x="7554964" y="925096"/>
                </a:cubicBezTo>
                <a:cubicBezTo>
                  <a:pt x="7412563" y="929254"/>
                  <a:pt x="7338807" y="920861"/>
                  <a:pt x="7161006" y="925096"/>
                </a:cubicBezTo>
                <a:cubicBezTo>
                  <a:pt x="6983205" y="929331"/>
                  <a:pt x="6963004" y="891573"/>
                  <a:pt x="6767048" y="925096"/>
                </a:cubicBezTo>
                <a:cubicBezTo>
                  <a:pt x="6571092" y="958619"/>
                  <a:pt x="6334579" y="913065"/>
                  <a:pt x="6204252" y="925096"/>
                </a:cubicBezTo>
                <a:cubicBezTo>
                  <a:pt x="6073925" y="937127"/>
                  <a:pt x="5870781" y="904799"/>
                  <a:pt x="5641455" y="925096"/>
                </a:cubicBezTo>
                <a:cubicBezTo>
                  <a:pt x="5412129" y="945393"/>
                  <a:pt x="5284615" y="904149"/>
                  <a:pt x="5163078" y="925096"/>
                </a:cubicBezTo>
                <a:cubicBezTo>
                  <a:pt x="5041541" y="946043"/>
                  <a:pt x="4742652" y="921765"/>
                  <a:pt x="4431442" y="925096"/>
                </a:cubicBezTo>
                <a:cubicBezTo>
                  <a:pt x="4120232" y="928427"/>
                  <a:pt x="4193581" y="887441"/>
                  <a:pt x="4037484" y="925096"/>
                </a:cubicBezTo>
                <a:cubicBezTo>
                  <a:pt x="3881387" y="962751"/>
                  <a:pt x="3667726" y="915642"/>
                  <a:pt x="3305848" y="925096"/>
                </a:cubicBezTo>
                <a:cubicBezTo>
                  <a:pt x="2943970" y="934550"/>
                  <a:pt x="3009103" y="906690"/>
                  <a:pt x="2911890" y="925096"/>
                </a:cubicBezTo>
                <a:cubicBezTo>
                  <a:pt x="2814677" y="943502"/>
                  <a:pt x="2578674" y="921154"/>
                  <a:pt x="2264674" y="925096"/>
                </a:cubicBezTo>
                <a:cubicBezTo>
                  <a:pt x="1950674" y="929038"/>
                  <a:pt x="1730163" y="894873"/>
                  <a:pt x="1533038" y="925096"/>
                </a:cubicBezTo>
                <a:cubicBezTo>
                  <a:pt x="1335913" y="955319"/>
                  <a:pt x="1320597" y="904807"/>
                  <a:pt x="1223500" y="925096"/>
                </a:cubicBezTo>
                <a:cubicBezTo>
                  <a:pt x="1126403" y="945385"/>
                  <a:pt x="465856" y="889441"/>
                  <a:pt x="154186" y="925096"/>
                </a:cubicBezTo>
                <a:cubicBezTo>
                  <a:pt x="75361" y="915641"/>
                  <a:pt x="-6364" y="859034"/>
                  <a:pt x="0" y="770910"/>
                </a:cubicBezTo>
                <a:cubicBezTo>
                  <a:pt x="-28917" y="628640"/>
                  <a:pt x="26219" y="586218"/>
                  <a:pt x="0" y="474882"/>
                </a:cubicBezTo>
                <a:cubicBezTo>
                  <a:pt x="-26219" y="363546"/>
                  <a:pt x="24818" y="235444"/>
                  <a:pt x="0" y="154186"/>
                </a:cubicBezTo>
                <a:close/>
              </a:path>
              <a:path w="8750324" h="925096" stroke="0" extrusionOk="0">
                <a:moveTo>
                  <a:pt x="0" y="154186"/>
                </a:moveTo>
                <a:cubicBezTo>
                  <a:pt x="-7313" y="64520"/>
                  <a:pt x="64456" y="1717"/>
                  <a:pt x="154186" y="0"/>
                </a:cubicBezTo>
                <a:cubicBezTo>
                  <a:pt x="461860" y="-14692"/>
                  <a:pt x="733113" y="39066"/>
                  <a:pt x="885822" y="0"/>
                </a:cubicBezTo>
                <a:cubicBezTo>
                  <a:pt x="1038531" y="-39066"/>
                  <a:pt x="1259396" y="43133"/>
                  <a:pt x="1364199" y="0"/>
                </a:cubicBezTo>
                <a:cubicBezTo>
                  <a:pt x="1469002" y="-43133"/>
                  <a:pt x="1614035" y="37327"/>
                  <a:pt x="1758157" y="0"/>
                </a:cubicBezTo>
                <a:cubicBezTo>
                  <a:pt x="1902279" y="-37327"/>
                  <a:pt x="2129754" y="55343"/>
                  <a:pt x="2405373" y="0"/>
                </a:cubicBezTo>
                <a:cubicBezTo>
                  <a:pt x="2680992" y="-55343"/>
                  <a:pt x="2655627" y="14907"/>
                  <a:pt x="2883750" y="0"/>
                </a:cubicBezTo>
                <a:cubicBezTo>
                  <a:pt x="3111873" y="-14907"/>
                  <a:pt x="3346331" y="3289"/>
                  <a:pt x="3615386" y="0"/>
                </a:cubicBezTo>
                <a:cubicBezTo>
                  <a:pt x="3884441" y="-3289"/>
                  <a:pt x="3861250" y="31001"/>
                  <a:pt x="4009344" y="0"/>
                </a:cubicBezTo>
                <a:cubicBezTo>
                  <a:pt x="4157438" y="-31001"/>
                  <a:pt x="4379633" y="41279"/>
                  <a:pt x="4740980" y="0"/>
                </a:cubicBezTo>
                <a:cubicBezTo>
                  <a:pt x="5102327" y="-41279"/>
                  <a:pt x="4916847" y="34986"/>
                  <a:pt x="5050518" y="0"/>
                </a:cubicBezTo>
                <a:cubicBezTo>
                  <a:pt x="5184189" y="-34986"/>
                  <a:pt x="5485426" y="43771"/>
                  <a:pt x="5613315" y="0"/>
                </a:cubicBezTo>
                <a:cubicBezTo>
                  <a:pt x="5741204" y="-43771"/>
                  <a:pt x="5987414" y="21056"/>
                  <a:pt x="6176112" y="0"/>
                </a:cubicBezTo>
                <a:cubicBezTo>
                  <a:pt x="6364810" y="-21056"/>
                  <a:pt x="6457229" y="20876"/>
                  <a:pt x="6654489" y="0"/>
                </a:cubicBezTo>
                <a:cubicBezTo>
                  <a:pt x="6851749" y="-20876"/>
                  <a:pt x="7109977" y="10435"/>
                  <a:pt x="7386125" y="0"/>
                </a:cubicBezTo>
                <a:cubicBezTo>
                  <a:pt x="7662273" y="-10435"/>
                  <a:pt x="7823483" y="65020"/>
                  <a:pt x="8117761" y="0"/>
                </a:cubicBezTo>
                <a:cubicBezTo>
                  <a:pt x="8412039" y="-65020"/>
                  <a:pt x="8464684" y="53480"/>
                  <a:pt x="8596138" y="0"/>
                </a:cubicBezTo>
                <a:cubicBezTo>
                  <a:pt x="8671592" y="-9140"/>
                  <a:pt x="8736446" y="48285"/>
                  <a:pt x="8750324" y="154186"/>
                </a:cubicBezTo>
                <a:cubicBezTo>
                  <a:pt x="8774707" y="229908"/>
                  <a:pt x="8727170" y="348412"/>
                  <a:pt x="8750324" y="468715"/>
                </a:cubicBezTo>
                <a:cubicBezTo>
                  <a:pt x="8773478" y="589018"/>
                  <a:pt x="8738151" y="650152"/>
                  <a:pt x="8750324" y="770910"/>
                </a:cubicBezTo>
                <a:cubicBezTo>
                  <a:pt x="8725616" y="857082"/>
                  <a:pt x="8685117" y="918203"/>
                  <a:pt x="8596138" y="925096"/>
                </a:cubicBezTo>
                <a:cubicBezTo>
                  <a:pt x="8405350" y="988341"/>
                  <a:pt x="8216773" y="849844"/>
                  <a:pt x="7948922" y="925096"/>
                </a:cubicBezTo>
                <a:cubicBezTo>
                  <a:pt x="7681071" y="1000348"/>
                  <a:pt x="7682296" y="886335"/>
                  <a:pt x="7554964" y="925096"/>
                </a:cubicBezTo>
                <a:cubicBezTo>
                  <a:pt x="7427632" y="963857"/>
                  <a:pt x="7214865" y="883195"/>
                  <a:pt x="6992167" y="925096"/>
                </a:cubicBezTo>
                <a:cubicBezTo>
                  <a:pt x="6769469" y="966997"/>
                  <a:pt x="6758499" y="896378"/>
                  <a:pt x="6682629" y="925096"/>
                </a:cubicBezTo>
                <a:cubicBezTo>
                  <a:pt x="6606759" y="953814"/>
                  <a:pt x="6525163" y="920680"/>
                  <a:pt x="6373091" y="925096"/>
                </a:cubicBezTo>
                <a:cubicBezTo>
                  <a:pt x="6221019" y="929512"/>
                  <a:pt x="5948146" y="868279"/>
                  <a:pt x="5810294" y="925096"/>
                </a:cubicBezTo>
                <a:cubicBezTo>
                  <a:pt x="5672442" y="981913"/>
                  <a:pt x="5571003" y="878708"/>
                  <a:pt x="5416336" y="925096"/>
                </a:cubicBezTo>
                <a:cubicBezTo>
                  <a:pt x="5261669" y="971484"/>
                  <a:pt x="5059713" y="901304"/>
                  <a:pt x="4769120" y="925096"/>
                </a:cubicBezTo>
                <a:cubicBezTo>
                  <a:pt x="4478527" y="948888"/>
                  <a:pt x="4528492" y="885672"/>
                  <a:pt x="4375162" y="925096"/>
                </a:cubicBezTo>
                <a:cubicBezTo>
                  <a:pt x="4221832" y="964520"/>
                  <a:pt x="3951581" y="861364"/>
                  <a:pt x="3727946" y="925096"/>
                </a:cubicBezTo>
                <a:cubicBezTo>
                  <a:pt x="3504311" y="988828"/>
                  <a:pt x="3493521" y="888082"/>
                  <a:pt x="3418407" y="925096"/>
                </a:cubicBezTo>
                <a:cubicBezTo>
                  <a:pt x="3343293" y="962110"/>
                  <a:pt x="3066065" y="883697"/>
                  <a:pt x="2771191" y="925096"/>
                </a:cubicBezTo>
                <a:cubicBezTo>
                  <a:pt x="2476317" y="966495"/>
                  <a:pt x="2554973" y="911786"/>
                  <a:pt x="2377233" y="925096"/>
                </a:cubicBezTo>
                <a:cubicBezTo>
                  <a:pt x="2199493" y="938406"/>
                  <a:pt x="2202837" y="894222"/>
                  <a:pt x="2067695" y="925096"/>
                </a:cubicBezTo>
                <a:cubicBezTo>
                  <a:pt x="1932553" y="955970"/>
                  <a:pt x="1863417" y="883540"/>
                  <a:pt x="1673737" y="925096"/>
                </a:cubicBezTo>
                <a:cubicBezTo>
                  <a:pt x="1484057" y="966652"/>
                  <a:pt x="1282460" y="854601"/>
                  <a:pt x="1026521" y="925096"/>
                </a:cubicBezTo>
                <a:cubicBezTo>
                  <a:pt x="770582" y="995591"/>
                  <a:pt x="783910" y="908590"/>
                  <a:pt x="632563" y="925096"/>
                </a:cubicBezTo>
                <a:cubicBezTo>
                  <a:pt x="481216" y="941602"/>
                  <a:pt x="362717" y="900391"/>
                  <a:pt x="154186" y="925096"/>
                </a:cubicBezTo>
                <a:cubicBezTo>
                  <a:pt x="82161" y="927700"/>
                  <a:pt x="-11139" y="863257"/>
                  <a:pt x="0" y="770910"/>
                </a:cubicBezTo>
                <a:cubicBezTo>
                  <a:pt x="-15792" y="684360"/>
                  <a:pt x="17424" y="576568"/>
                  <a:pt x="0" y="456381"/>
                </a:cubicBezTo>
                <a:cubicBezTo>
                  <a:pt x="-17424" y="336194"/>
                  <a:pt x="20377" y="224837"/>
                  <a:pt x="0" y="15418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E7451-A538-7CDF-EC5C-CAA992065DF2}"/>
              </a:ext>
            </a:extLst>
          </p:cNvPr>
          <p:cNvSpPr txBox="1"/>
          <p:nvPr/>
        </p:nvSpPr>
        <p:spPr>
          <a:xfrm>
            <a:off x="1920885" y="509835"/>
            <a:ext cx="921304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Khi tiếp xúc với cây cần lưu ý: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671604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E6B74-876A-55B9-71D7-65D5B2D7E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6">
            <a:extLst>
              <a:ext uri="{FF2B5EF4-FFF2-40B4-BE49-F238E27FC236}">
                <a16:creationId xmlns:a16="http://schemas.microsoft.com/office/drawing/2014/main" id="{877E4134-A793-BB6D-D96B-5CA4CFFC05FD}"/>
              </a:ext>
            </a:extLst>
          </p:cNvPr>
          <p:cNvSpPr/>
          <p:nvPr/>
        </p:nvSpPr>
        <p:spPr>
          <a:xfrm>
            <a:off x="305054" y="480433"/>
            <a:ext cx="11417300" cy="5981699"/>
          </a:xfrm>
          <a:custGeom>
            <a:avLst/>
            <a:gdLst>
              <a:gd name="connsiteX0" fmla="*/ 0 w 11417300"/>
              <a:gd name="connsiteY0" fmla="*/ 0 h 5981699"/>
              <a:gd name="connsiteX1" fmla="*/ 11417300 w 11417300"/>
              <a:gd name="connsiteY1" fmla="*/ 0 h 5981699"/>
              <a:gd name="connsiteX2" fmla="*/ 11417300 w 11417300"/>
              <a:gd name="connsiteY2" fmla="*/ 5981699 h 5981699"/>
              <a:gd name="connsiteX3" fmla="*/ 0 w 11417300"/>
              <a:gd name="connsiteY3" fmla="*/ 5981699 h 5981699"/>
              <a:gd name="connsiteX4" fmla="*/ 0 w 11417300"/>
              <a:gd name="connsiteY4" fmla="*/ 0 h 598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7300" h="5981699" fill="none" extrusionOk="0">
                <a:moveTo>
                  <a:pt x="0" y="0"/>
                </a:moveTo>
                <a:cubicBezTo>
                  <a:pt x="3365651" y="99923"/>
                  <a:pt x="9948554" y="-132945"/>
                  <a:pt x="11417300" y="0"/>
                </a:cubicBezTo>
                <a:cubicBezTo>
                  <a:pt x="11433195" y="2430961"/>
                  <a:pt x="11287844" y="3465687"/>
                  <a:pt x="11417300" y="5981699"/>
                </a:cubicBezTo>
                <a:cubicBezTo>
                  <a:pt x="5938312" y="6148207"/>
                  <a:pt x="2242743" y="6089048"/>
                  <a:pt x="0" y="5981699"/>
                </a:cubicBezTo>
                <a:cubicBezTo>
                  <a:pt x="168240" y="4058490"/>
                  <a:pt x="37931" y="1347843"/>
                  <a:pt x="0" y="0"/>
                </a:cubicBezTo>
                <a:close/>
              </a:path>
              <a:path w="11417300" h="5981699" stroke="0" extrusionOk="0">
                <a:moveTo>
                  <a:pt x="0" y="0"/>
                </a:moveTo>
                <a:cubicBezTo>
                  <a:pt x="2454610" y="17777"/>
                  <a:pt x="8558449" y="74481"/>
                  <a:pt x="11417300" y="0"/>
                </a:cubicBezTo>
                <a:cubicBezTo>
                  <a:pt x="11441865" y="602244"/>
                  <a:pt x="11454063" y="3403148"/>
                  <a:pt x="11417300" y="5981699"/>
                </a:cubicBezTo>
                <a:cubicBezTo>
                  <a:pt x="6330526" y="6024436"/>
                  <a:pt x="3470444" y="6060188"/>
                  <a:pt x="0" y="5981699"/>
                </a:cubicBezTo>
                <a:cubicBezTo>
                  <a:pt x="122539" y="3659667"/>
                  <a:pt x="166515" y="10453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02E1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83568459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EA71C1-7E3A-2A24-27BB-761BDE1700E7}"/>
              </a:ext>
            </a:extLst>
          </p:cNvPr>
          <p:cNvSpPr/>
          <p:nvPr/>
        </p:nvSpPr>
        <p:spPr>
          <a:xfrm>
            <a:off x="1135782" y="161558"/>
            <a:ext cx="10110439" cy="1060852"/>
          </a:xfrm>
          <a:custGeom>
            <a:avLst/>
            <a:gdLst>
              <a:gd name="connsiteX0" fmla="*/ 0 w 10110439"/>
              <a:gd name="connsiteY0" fmla="*/ 176812 h 1060852"/>
              <a:gd name="connsiteX1" fmla="*/ 176812 w 10110439"/>
              <a:gd name="connsiteY1" fmla="*/ 0 h 1060852"/>
              <a:gd name="connsiteX2" fmla="*/ 653174 w 10110439"/>
              <a:gd name="connsiteY2" fmla="*/ 0 h 1060852"/>
              <a:gd name="connsiteX3" fmla="*/ 934400 w 10110439"/>
              <a:gd name="connsiteY3" fmla="*/ 0 h 1060852"/>
              <a:gd name="connsiteX4" fmla="*/ 1703467 w 10110439"/>
              <a:gd name="connsiteY4" fmla="*/ 0 h 1060852"/>
              <a:gd name="connsiteX5" fmla="*/ 2277397 w 10110439"/>
              <a:gd name="connsiteY5" fmla="*/ 0 h 1060852"/>
              <a:gd name="connsiteX6" fmla="*/ 3046463 w 10110439"/>
              <a:gd name="connsiteY6" fmla="*/ 0 h 1060852"/>
              <a:gd name="connsiteX7" fmla="*/ 3522826 w 10110439"/>
              <a:gd name="connsiteY7" fmla="*/ 0 h 1060852"/>
              <a:gd name="connsiteX8" fmla="*/ 3901620 w 10110439"/>
              <a:gd name="connsiteY8" fmla="*/ 0 h 1060852"/>
              <a:gd name="connsiteX9" fmla="*/ 4475550 w 10110439"/>
              <a:gd name="connsiteY9" fmla="*/ 0 h 1060852"/>
              <a:gd name="connsiteX10" fmla="*/ 5147048 w 10110439"/>
              <a:gd name="connsiteY10" fmla="*/ 0 h 1060852"/>
              <a:gd name="connsiteX11" fmla="*/ 5916115 w 10110439"/>
              <a:gd name="connsiteY11" fmla="*/ 0 h 1060852"/>
              <a:gd name="connsiteX12" fmla="*/ 6587613 w 10110439"/>
              <a:gd name="connsiteY12" fmla="*/ 0 h 1060852"/>
              <a:gd name="connsiteX13" fmla="*/ 7356680 w 10110439"/>
              <a:gd name="connsiteY13" fmla="*/ 0 h 1060852"/>
              <a:gd name="connsiteX14" fmla="*/ 8028178 w 10110439"/>
              <a:gd name="connsiteY14" fmla="*/ 0 h 1060852"/>
              <a:gd name="connsiteX15" fmla="*/ 8406972 w 10110439"/>
              <a:gd name="connsiteY15" fmla="*/ 0 h 1060852"/>
              <a:gd name="connsiteX16" fmla="*/ 9078471 w 10110439"/>
              <a:gd name="connsiteY16" fmla="*/ 0 h 1060852"/>
              <a:gd name="connsiteX17" fmla="*/ 9933627 w 10110439"/>
              <a:gd name="connsiteY17" fmla="*/ 0 h 1060852"/>
              <a:gd name="connsiteX18" fmla="*/ 10110439 w 10110439"/>
              <a:gd name="connsiteY18" fmla="*/ 176812 h 1060852"/>
              <a:gd name="connsiteX19" fmla="*/ 10110439 w 10110439"/>
              <a:gd name="connsiteY19" fmla="*/ 523354 h 1060852"/>
              <a:gd name="connsiteX20" fmla="*/ 10110439 w 10110439"/>
              <a:gd name="connsiteY20" fmla="*/ 884040 h 1060852"/>
              <a:gd name="connsiteX21" fmla="*/ 9933627 w 10110439"/>
              <a:gd name="connsiteY21" fmla="*/ 1060852 h 1060852"/>
              <a:gd name="connsiteX22" fmla="*/ 9164560 w 10110439"/>
              <a:gd name="connsiteY22" fmla="*/ 1060852 h 1060852"/>
              <a:gd name="connsiteX23" fmla="*/ 8395494 w 10110439"/>
              <a:gd name="connsiteY23" fmla="*/ 1060852 h 1060852"/>
              <a:gd name="connsiteX24" fmla="*/ 8016700 w 10110439"/>
              <a:gd name="connsiteY24" fmla="*/ 1060852 h 1060852"/>
              <a:gd name="connsiteX25" fmla="*/ 7247633 w 10110439"/>
              <a:gd name="connsiteY25" fmla="*/ 1060852 h 1060852"/>
              <a:gd name="connsiteX26" fmla="*/ 6868839 w 10110439"/>
              <a:gd name="connsiteY26" fmla="*/ 1060852 h 1060852"/>
              <a:gd name="connsiteX27" fmla="*/ 6197341 w 10110439"/>
              <a:gd name="connsiteY27" fmla="*/ 1060852 h 1060852"/>
              <a:gd name="connsiteX28" fmla="*/ 5428274 w 10110439"/>
              <a:gd name="connsiteY28" fmla="*/ 1060852 h 1060852"/>
              <a:gd name="connsiteX29" fmla="*/ 5147048 w 10110439"/>
              <a:gd name="connsiteY29" fmla="*/ 1060852 h 1060852"/>
              <a:gd name="connsiteX30" fmla="*/ 4377982 w 10110439"/>
              <a:gd name="connsiteY30" fmla="*/ 1060852 h 1060852"/>
              <a:gd name="connsiteX31" fmla="*/ 3608915 w 10110439"/>
              <a:gd name="connsiteY31" fmla="*/ 1060852 h 1060852"/>
              <a:gd name="connsiteX32" fmla="*/ 3327689 w 10110439"/>
              <a:gd name="connsiteY32" fmla="*/ 1060852 h 1060852"/>
              <a:gd name="connsiteX33" fmla="*/ 2753759 w 10110439"/>
              <a:gd name="connsiteY33" fmla="*/ 1060852 h 1060852"/>
              <a:gd name="connsiteX34" fmla="*/ 2277397 w 10110439"/>
              <a:gd name="connsiteY34" fmla="*/ 1060852 h 1060852"/>
              <a:gd name="connsiteX35" fmla="*/ 1801035 w 10110439"/>
              <a:gd name="connsiteY35" fmla="*/ 1060852 h 1060852"/>
              <a:gd name="connsiteX36" fmla="*/ 1324673 w 10110439"/>
              <a:gd name="connsiteY36" fmla="*/ 1060852 h 1060852"/>
              <a:gd name="connsiteX37" fmla="*/ 1043447 w 10110439"/>
              <a:gd name="connsiteY37" fmla="*/ 1060852 h 1060852"/>
              <a:gd name="connsiteX38" fmla="*/ 176812 w 10110439"/>
              <a:gd name="connsiteY38" fmla="*/ 1060852 h 1060852"/>
              <a:gd name="connsiteX39" fmla="*/ 0 w 10110439"/>
              <a:gd name="connsiteY39" fmla="*/ 884040 h 1060852"/>
              <a:gd name="connsiteX40" fmla="*/ 0 w 10110439"/>
              <a:gd name="connsiteY40" fmla="*/ 551643 h 1060852"/>
              <a:gd name="connsiteX41" fmla="*/ 0 w 10110439"/>
              <a:gd name="connsiteY41" fmla="*/ 176812 h 106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110439" h="1060852" fill="none" extrusionOk="0">
                <a:moveTo>
                  <a:pt x="0" y="176812"/>
                </a:moveTo>
                <a:cubicBezTo>
                  <a:pt x="25644" y="83557"/>
                  <a:pt x="62140" y="6228"/>
                  <a:pt x="176812" y="0"/>
                </a:cubicBezTo>
                <a:cubicBezTo>
                  <a:pt x="291224" y="-27540"/>
                  <a:pt x="500647" y="18712"/>
                  <a:pt x="653174" y="0"/>
                </a:cubicBezTo>
                <a:cubicBezTo>
                  <a:pt x="805701" y="-18712"/>
                  <a:pt x="803658" y="31604"/>
                  <a:pt x="934400" y="0"/>
                </a:cubicBezTo>
                <a:cubicBezTo>
                  <a:pt x="1065142" y="-31604"/>
                  <a:pt x="1361230" y="33622"/>
                  <a:pt x="1703467" y="0"/>
                </a:cubicBezTo>
                <a:cubicBezTo>
                  <a:pt x="2045704" y="-33622"/>
                  <a:pt x="2014424" y="8922"/>
                  <a:pt x="2277397" y="0"/>
                </a:cubicBezTo>
                <a:cubicBezTo>
                  <a:pt x="2540370" y="-8922"/>
                  <a:pt x="2709122" y="48474"/>
                  <a:pt x="3046463" y="0"/>
                </a:cubicBezTo>
                <a:cubicBezTo>
                  <a:pt x="3383804" y="-48474"/>
                  <a:pt x="3388506" y="40582"/>
                  <a:pt x="3522826" y="0"/>
                </a:cubicBezTo>
                <a:cubicBezTo>
                  <a:pt x="3657146" y="-40582"/>
                  <a:pt x="3806915" y="33722"/>
                  <a:pt x="3901620" y="0"/>
                </a:cubicBezTo>
                <a:cubicBezTo>
                  <a:pt x="3996325" y="-33722"/>
                  <a:pt x="4328432" y="36678"/>
                  <a:pt x="4475550" y="0"/>
                </a:cubicBezTo>
                <a:cubicBezTo>
                  <a:pt x="4622668" y="-36678"/>
                  <a:pt x="4982233" y="58906"/>
                  <a:pt x="5147048" y="0"/>
                </a:cubicBezTo>
                <a:cubicBezTo>
                  <a:pt x="5311863" y="-58906"/>
                  <a:pt x="5658756" y="11189"/>
                  <a:pt x="5916115" y="0"/>
                </a:cubicBezTo>
                <a:cubicBezTo>
                  <a:pt x="6173474" y="-11189"/>
                  <a:pt x="6387126" y="13700"/>
                  <a:pt x="6587613" y="0"/>
                </a:cubicBezTo>
                <a:cubicBezTo>
                  <a:pt x="6788100" y="-13700"/>
                  <a:pt x="7115226" y="12814"/>
                  <a:pt x="7356680" y="0"/>
                </a:cubicBezTo>
                <a:cubicBezTo>
                  <a:pt x="7598134" y="-12814"/>
                  <a:pt x="7707146" y="30879"/>
                  <a:pt x="8028178" y="0"/>
                </a:cubicBezTo>
                <a:cubicBezTo>
                  <a:pt x="8349210" y="-30879"/>
                  <a:pt x="8231659" y="26888"/>
                  <a:pt x="8406972" y="0"/>
                </a:cubicBezTo>
                <a:cubicBezTo>
                  <a:pt x="8582285" y="-26888"/>
                  <a:pt x="8767308" y="33915"/>
                  <a:pt x="9078471" y="0"/>
                </a:cubicBezTo>
                <a:cubicBezTo>
                  <a:pt x="9389634" y="-33915"/>
                  <a:pt x="9573897" y="24394"/>
                  <a:pt x="9933627" y="0"/>
                </a:cubicBezTo>
                <a:cubicBezTo>
                  <a:pt x="10026593" y="1126"/>
                  <a:pt x="10114588" y="90540"/>
                  <a:pt x="10110439" y="176812"/>
                </a:cubicBezTo>
                <a:cubicBezTo>
                  <a:pt x="10148428" y="257690"/>
                  <a:pt x="10072430" y="450465"/>
                  <a:pt x="10110439" y="523354"/>
                </a:cubicBezTo>
                <a:cubicBezTo>
                  <a:pt x="10148448" y="596243"/>
                  <a:pt x="10090381" y="780613"/>
                  <a:pt x="10110439" y="884040"/>
                </a:cubicBezTo>
                <a:cubicBezTo>
                  <a:pt x="10131287" y="967332"/>
                  <a:pt x="10042760" y="1051140"/>
                  <a:pt x="9933627" y="1060852"/>
                </a:cubicBezTo>
                <a:cubicBezTo>
                  <a:pt x="9638930" y="1069115"/>
                  <a:pt x="9457338" y="1004984"/>
                  <a:pt x="9164560" y="1060852"/>
                </a:cubicBezTo>
                <a:cubicBezTo>
                  <a:pt x="8871782" y="1116720"/>
                  <a:pt x="8702813" y="1056728"/>
                  <a:pt x="8395494" y="1060852"/>
                </a:cubicBezTo>
                <a:cubicBezTo>
                  <a:pt x="8088175" y="1064976"/>
                  <a:pt x="8148892" y="1043210"/>
                  <a:pt x="8016700" y="1060852"/>
                </a:cubicBezTo>
                <a:cubicBezTo>
                  <a:pt x="7884508" y="1078494"/>
                  <a:pt x="7449481" y="1040090"/>
                  <a:pt x="7247633" y="1060852"/>
                </a:cubicBezTo>
                <a:cubicBezTo>
                  <a:pt x="7045785" y="1081614"/>
                  <a:pt x="7052651" y="1058995"/>
                  <a:pt x="6868839" y="1060852"/>
                </a:cubicBezTo>
                <a:cubicBezTo>
                  <a:pt x="6685027" y="1062709"/>
                  <a:pt x="6445891" y="1016842"/>
                  <a:pt x="6197341" y="1060852"/>
                </a:cubicBezTo>
                <a:cubicBezTo>
                  <a:pt x="5948791" y="1104862"/>
                  <a:pt x="5621580" y="970921"/>
                  <a:pt x="5428274" y="1060852"/>
                </a:cubicBezTo>
                <a:cubicBezTo>
                  <a:pt x="5234968" y="1150783"/>
                  <a:pt x="5209840" y="1052877"/>
                  <a:pt x="5147048" y="1060852"/>
                </a:cubicBezTo>
                <a:cubicBezTo>
                  <a:pt x="5084256" y="1068827"/>
                  <a:pt x="4668169" y="1043899"/>
                  <a:pt x="4377982" y="1060852"/>
                </a:cubicBezTo>
                <a:cubicBezTo>
                  <a:pt x="4087795" y="1077805"/>
                  <a:pt x="3900539" y="993501"/>
                  <a:pt x="3608915" y="1060852"/>
                </a:cubicBezTo>
                <a:cubicBezTo>
                  <a:pt x="3317291" y="1128203"/>
                  <a:pt x="3401621" y="1052110"/>
                  <a:pt x="3327689" y="1060852"/>
                </a:cubicBezTo>
                <a:cubicBezTo>
                  <a:pt x="3253757" y="1069594"/>
                  <a:pt x="2875340" y="997509"/>
                  <a:pt x="2753759" y="1060852"/>
                </a:cubicBezTo>
                <a:cubicBezTo>
                  <a:pt x="2632178" y="1124195"/>
                  <a:pt x="2431528" y="1012987"/>
                  <a:pt x="2277397" y="1060852"/>
                </a:cubicBezTo>
                <a:cubicBezTo>
                  <a:pt x="2123266" y="1108717"/>
                  <a:pt x="1950012" y="1043449"/>
                  <a:pt x="1801035" y="1060852"/>
                </a:cubicBezTo>
                <a:cubicBezTo>
                  <a:pt x="1652058" y="1078255"/>
                  <a:pt x="1442085" y="1048970"/>
                  <a:pt x="1324673" y="1060852"/>
                </a:cubicBezTo>
                <a:cubicBezTo>
                  <a:pt x="1207261" y="1072734"/>
                  <a:pt x="1161718" y="1030494"/>
                  <a:pt x="1043447" y="1060852"/>
                </a:cubicBezTo>
                <a:cubicBezTo>
                  <a:pt x="925176" y="1091210"/>
                  <a:pt x="447899" y="1042992"/>
                  <a:pt x="176812" y="1060852"/>
                </a:cubicBezTo>
                <a:cubicBezTo>
                  <a:pt x="76787" y="1072808"/>
                  <a:pt x="-8806" y="965134"/>
                  <a:pt x="0" y="884040"/>
                </a:cubicBezTo>
                <a:cubicBezTo>
                  <a:pt x="-3255" y="749619"/>
                  <a:pt x="5405" y="687280"/>
                  <a:pt x="0" y="551643"/>
                </a:cubicBezTo>
                <a:cubicBezTo>
                  <a:pt x="-5405" y="416006"/>
                  <a:pt x="12916" y="271875"/>
                  <a:pt x="0" y="176812"/>
                </a:cubicBezTo>
                <a:close/>
              </a:path>
              <a:path w="10110439" h="1060852" stroke="0" extrusionOk="0">
                <a:moveTo>
                  <a:pt x="0" y="176812"/>
                </a:moveTo>
                <a:cubicBezTo>
                  <a:pt x="-14821" y="70019"/>
                  <a:pt x="70229" y="3352"/>
                  <a:pt x="176812" y="0"/>
                </a:cubicBezTo>
                <a:cubicBezTo>
                  <a:pt x="362956" y="-54836"/>
                  <a:pt x="694140" y="6552"/>
                  <a:pt x="945879" y="0"/>
                </a:cubicBezTo>
                <a:cubicBezTo>
                  <a:pt x="1197618" y="-6552"/>
                  <a:pt x="1326933" y="44637"/>
                  <a:pt x="1422241" y="0"/>
                </a:cubicBezTo>
                <a:cubicBezTo>
                  <a:pt x="1517549" y="-44637"/>
                  <a:pt x="1619366" y="13855"/>
                  <a:pt x="1801035" y="0"/>
                </a:cubicBezTo>
                <a:cubicBezTo>
                  <a:pt x="1982704" y="-13855"/>
                  <a:pt x="2273765" y="10513"/>
                  <a:pt x="2472533" y="0"/>
                </a:cubicBezTo>
                <a:cubicBezTo>
                  <a:pt x="2671301" y="-10513"/>
                  <a:pt x="2762749" y="23632"/>
                  <a:pt x="2948895" y="0"/>
                </a:cubicBezTo>
                <a:cubicBezTo>
                  <a:pt x="3135041" y="-23632"/>
                  <a:pt x="3488985" y="51671"/>
                  <a:pt x="3717962" y="0"/>
                </a:cubicBezTo>
                <a:cubicBezTo>
                  <a:pt x="3946939" y="-51671"/>
                  <a:pt x="3911932" y="6060"/>
                  <a:pt x="4096756" y="0"/>
                </a:cubicBezTo>
                <a:cubicBezTo>
                  <a:pt x="4281580" y="-6060"/>
                  <a:pt x="4586618" y="10478"/>
                  <a:pt x="4865823" y="0"/>
                </a:cubicBezTo>
                <a:cubicBezTo>
                  <a:pt x="5145028" y="-10478"/>
                  <a:pt x="5072020" y="31730"/>
                  <a:pt x="5147048" y="0"/>
                </a:cubicBezTo>
                <a:cubicBezTo>
                  <a:pt x="5222076" y="-31730"/>
                  <a:pt x="5459895" y="44388"/>
                  <a:pt x="5720979" y="0"/>
                </a:cubicBezTo>
                <a:cubicBezTo>
                  <a:pt x="5982063" y="-44388"/>
                  <a:pt x="6143758" y="50108"/>
                  <a:pt x="6294909" y="0"/>
                </a:cubicBezTo>
                <a:cubicBezTo>
                  <a:pt x="6446060" y="-50108"/>
                  <a:pt x="6608223" y="18459"/>
                  <a:pt x="6771271" y="0"/>
                </a:cubicBezTo>
                <a:cubicBezTo>
                  <a:pt x="6934319" y="-18459"/>
                  <a:pt x="7304110" y="61060"/>
                  <a:pt x="7540338" y="0"/>
                </a:cubicBezTo>
                <a:cubicBezTo>
                  <a:pt x="7776566" y="-61060"/>
                  <a:pt x="8090400" y="31408"/>
                  <a:pt x="8309404" y="0"/>
                </a:cubicBezTo>
                <a:cubicBezTo>
                  <a:pt x="8528408" y="-31408"/>
                  <a:pt x="8588902" y="44383"/>
                  <a:pt x="8688198" y="0"/>
                </a:cubicBezTo>
                <a:cubicBezTo>
                  <a:pt x="8787494" y="-44383"/>
                  <a:pt x="8999628" y="14678"/>
                  <a:pt x="9262129" y="0"/>
                </a:cubicBezTo>
                <a:cubicBezTo>
                  <a:pt x="9524630" y="-14678"/>
                  <a:pt x="9685820" y="75482"/>
                  <a:pt x="9933627" y="0"/>
                </a:cubicBezTo>
                <a:cubicBezTo>
                  <a:pt x="10029118" y="-6497"/>
                  <a:pt x="10125450" y="76112"/>
                  <a:pt x="10110439" y="176812"/>
                </a:cubicBezTo>
                <a:cubicBezTo>
                  <a:pt x="10121502" y="259233"/>
                  <a:pt x="10077492" y="391404"/>
                  <a:pt x="10110439" y="509209"/>
                </a:cubicBezTo>
                <a:cubicBezTo>
                  <a:pt x="10143386" y="627014"/>
                  <a:pt x="10073544" y="757522"/>
                  <a:pt x="10110439" y="884040"/>
                </a:cubicBezTo>
                <a:cubicBezTo>
                  <a:pt x="10132025" y="977123"/>
                  <a:pt x="10032523" y="1072679"/>
                  <a:pt x="9933627" y="1060852"/>
                </a:cubicBezTo>
                <a:cubicBezTo>
                  <a:pt x="9786722" y="1089435"/>
                  <a:pt x="9741599" y="1054930"/>
                  <a:pt x="9554833" y="1060852"/>
                </a:cubicBezTo>
                <a:cubicBezTo>
                  <a:pt x="9368067" y="1066774"/>
                  <a:pt x="9334854" y="1052767"/>
                  <a:pt x="9273607" y="1060852"/>
                </a:cubicBezTo>
                <a:cubicBezTo>
                  <a:pt x="9212360" y="1068937"/>
                  <a:pt x="9060505" y="1060562"/>
                  <a:pt x="8992381" y="1060852"/>
                </a:cubicBezTo>
                <a:cubicBezTo>
                  <a:pt x="8924257" y="1061142"/>
                  <a:pt x="8634369" y="1059050"/>
                  <a:pt x="8418451" y="1060852"/>
                </a:cubicBezTo>
                <a:cubicBezTo>
                  <a:pt x="8202533" y="1062654"/>
                  <a:pt x="8183330" y="1037271"/>
                  <a:pt x="8039657" y="1060852"/>
                </a:cubicBezTo>
                <a:cubicBezTo>
                  <a:pt x="7895984" y="1084433"/>
                  <a:pt x="7611202" y="999371"/>
                  <a:pt x="7368159" y="1060852"/>
                </a:cubicBezTo>
                <a:cubicBezTo>
                  <a:pt x="7125116" y="1122333"/>
                  <a:pt x="7145621" y="1047728"/>
                  <a:pt x="6989365" y="1060852"/>
                </a:cubicBezTo>
                <a:cubicBezTo>
                  <a:pt x="6833109" y="1073976"/>
                  <a:pt x="6586442" y="1005366"/>
                  <a:pt x="6317866" y="1060852"/>
                </a:cubicBezTo>
                <a:cubicBezTo>
                  <a:pt x="6049290" y="1116338"/>
                  <a:pt x="6122598" y="1036128"/>
                  <a:pt x="6036640" y="1060852"/>
                </a:cubicBezTo>
                <a:cubicBezTo>
                  <a:pt x="5950682" y="1085576"/>
                  <a:pt x="5657714" y="1042919"/>
                  <a:pt x="5365142" y="1060852"/>
                </a:cubicBezTo>
                <a:cubicBezTo>
                  <a:pt x="5072570" y="1078785"/>
                  <a:pt x="5064735" y="1035217"/>
                  <a:pt x="4986348" y="1060852"/>
                </a:cubicBezTo>
                <a:cubicBezTo>
                  <a:pt x="4907961" y="1086487"/>
                  <a:pt x="4836106" y="1051728"/>
                  <a:pt x="4705122" y="1060852"/>
                </a:cubicBezTo>
                <a:cubicBezTo>
                  <a:pt x="4574138" y="1069976"/>
                  <a:pt x="4472190" y="1058484"/>
                  <a:pt x="4326328" y="1060852"/>
                </a:cubicBezTo>
                <a:cubicBezTo>
                  <a:pt x="4180466" y="1063220"/>
                  <a:pt x="3851875" y="985108"/>
                  <a:pt x="3654830" y="1060852"/>
                </a:cubicBezTo>
                <a:cubicBezTo>
                  <a:pt x="3457785" y="1136596"/>
                  <a:pt x="3450139" y="1060552"/>
                  <a:pt x="3276036" y="1060852"/>
                </a:cubicBezTo>
                <a:cubicBezTo>
                  <a:pt x="3101933" y="1061152"/>
                  <a:pt x="3053745" y="1044608"/>
                  <a:pt x="2994810" y="1060852"/>
                </a:cubicBezTo>
                <a:cubicBezTo>
                  <a:pt x="2935875" y="1077096"/>
                  <a:pt x="2793725" y="1040688"/>
                  <a:pt x="2616016" y="1060852"/>
                </a:cubicBezTo>
                <a:cubicBezTo>
                  <a:pt x="2438307" y="1081016"/>
                  <a:pt x="2295613" y="1036277"/>
                  <a:pt x="2139654" y="1060852"/>
                </a:cubicBezTo>
                <a:cubicBezTo>
                  <a:pt x="1983695" y="1085427"/>
                  <a:pt x="1706941" y="1010214"/>
                  <a:pt x="1565723" y="1060852"/>
                </a:cubicBezTo>
                <a:cubicBezTo>
                  <a:pt x="1424505" y="1111490"/>
                  <a:pt x="1299488" y="1020706"/>
                  <a:pt x="1186929" y="1060852"/>
                </a:cubicBezTo>
                <a:cubicBezTo>
                  <a:pt x="1074370" y="1100998"/>
                  <a:pt x="529421" y="1000961"/>
                  <a:pt x="176812" y="1060852"/>
                </a:cubicBezTo>
                <a:cubicBezTo>
                  <a:pt x="69018" y="1042735"/>
                  <a:pt x="-23762" y="992734"/>
                  <a:pt x="0" y="884040"/>
                </a:cubicBezTo>
                <a:cubicBezTo>
                  <a:pt x="-35611" y="773633"/>
                  <a:pt x="11106" y="665702"/>
                  <a:pt x="0" y="551643"/>
                </a:cubicBezTo>
                <a:cubicBezTo>
                  <a:pt x="-11106" y="437584"/>
                  <a:pt x="39940" y="327282"/>
                  <a:pt x="0" y="176812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6D093-3B50-B348-F91F-C2E3E0F4AE3D}"/>
              </a:ext>
            </a:extLst>
          </p:cNvPr>
          <p:cNvSpPr txBox="1"/>
          <p:nvPr/>
        </p:nvSpPr>
        <p:spPr>
          <a:xfrm>
            <a:off x="1251285" y="397366"/>
            <a:ext cx="9994936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Kể tên những cây có độc, có gai mà em biết?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4" name="Picture 3" descr="A close up of a fruit&#10;&#10;AI-generated content may be incorrect.">
            <a:extLst>
              <a:ext uri="{FF2B5EF4-FFF2-40B4-BE49-F238E27FC236}">
                <a16:creationId xmlns:a16="http://schemas.microsoft.com/office/drawing/2014/main" id="{0ABEB89B-861F-6EE6-6659-B94092129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/>
          <a:stretch>
            <a:fillRect/>
          </a:stretch>
        </p:blipFill>
        <p:spPr>
          <a:xfrm>
            <a:off x="469646" y="2012297"/>
            <a:ext cx="3350373" cy="260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DF906A-38A2-671E-EC11-BCF3C4A112D1}"/>
              </a:ext>
            </a:extLst>
          </p:cNvPr>
          <p:cNvSpPr txBox="1"/>
          <p:nvPr/>
        </p:nvSpPr>
        <p:spPr>
          <a:xfrm>
            <a:off x="469646" y="4705214"/>
            <a:ext cx="335037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Cây bưởi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6044D7-F558-466C-3C60-3C43BF5295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882"/>
          <a:stretch>
            <a:fillRect/>
          </a:stretch>
        </p:blipFill>
        <p:spPr>
          <a:xfrm>
            <a:off x="4001698" y="2012297"/>
            <a:ext cx="3563874" cy="2710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1F6DC0-0AB5-D585-8D3F-9F32388CA3ED}"/>
              </a:ext>
            </a:extLst>
          </p:cNvPr>
          <p:cNvSpPr txBox="1"/>
          <p:nvPr/>
        </p:nvSpPr>
        <p:spPr>
          <a:xfrm>
            <a:off x="3892111" y="4780539"/>
            <a:ext cx="335037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Cây xấu hổ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8F6828-D786-1842-C19C-5B23996B7CCB}"/>
              </a:ext>
            </a:extLst>
          </p:cNvPr>
          <p:cNvSpPr/>
          <p:nvPr/>
        </p:nvSpPr>
        <p:spPr>
          <a:xfrm>
            <a:off x="2581364" y="205844"/>
            <a:ext cx="5928652" cy="986039"/>
          </a:xfrm>
          <a:custGeom>
            <a:avLst/>
            <a:gdLst>
              <a:gd name="connsiteX0" fmla="*/ 0 w 5928652"/>
              <a:gd name="connsiteY0" fmla="*/ 164343 h 986039"/>
              <a:gd name="connsiteX1" fmla="*/ 164343 w 5928652"/>
              <a:gd name="connsiteY1" fmla="*/ 0 h 986039"/>
              <a:gd name="connsiteX2" fmla="*/ 780339 w 5928652"/>
              <a:gd name="connsiteY2" fmla="*/ 0 h 986039"/>
              <a:gd name="connsiteX3" fmla="*/ 1172337 w 5928652"/>
              <a:gd name="connsiteY3" fmla="*/ 0 h 986039"/>
              <a:gd name="connsiteX4" fmla="*/ 1620334 w 5928652"/>
              <a:gd name="connsiteY4" fmla="*/ 0 h 986039"/>
              <a:gd name="connsiteX5" fmla="*/ 2236330 w 5928652"/>
              <a:gd name="connsiteY5" fmla="*/ 0 h 986039"/>
              <a:gd name="connsiteX6" fmla="*/ 2684328 w 5928652"/>
              <a:gd name="connsiteY6" fmla="*/ 0 h 986039"/>
              <a:gd name="connsiteX7" fmla="*/ 3076325 w 5928652"/>
              <a:gd name="connsiteY7" fmla="*/ 0 h 986039"/>
              <a:gd name="connsiteX8" fmla="*/ 3524323 w 5928652"/>
              <a:gd name="connsiteY8" fmla="*/ 0 h 986039"/>
              <a:gd name="connsiteX9" fmla="*/ 4028320 w 5928652"/>
              <a:gd name="connsiteY9" fmla="*/ 0 h 986039"/>
              <a:gd name="connsiteX10" fmla="*/ 4588316 w 5928652"/>
              <a:gd name="connsiteY10" fmla="*/ 0 h 986039"/>
              <a:gd name="connsiteX11" fmla="*/ 5036313 w 5928652"/>
              <a:gd name="connsiteY11" fmla="*/ 0 h 986039"/>
              <a:gd name="connsiteX12" fmla="*/ 5764309 w 5928652"/>
              <a:gd name="connsiteY12" fmla="*/ 0 h 986039"/>
              <a:gd name="connsiteX13" fmla="*/ 5928652 w 5928652"/>
              <a:gd name="connsiteY13" fmla="*/ 164343 h 986039"/>
              <a:gd name="connsiteX14" fmla="*/ 5928652 w 5928652"/>
              <a:gd name="connsiteY14" fmla="*/ 473299 h 986039"/>
              <a:gd name="connsiteX15" fmla="*/ 5928652 w 5928652"/>
              <a:gd name="connsiteY15" fmla="*/ 821696 h 986039"/>
              <a:gd name="connsiteX16" fmla="*/ 5764309 w 5928652"/>
              <a:gd name="connsiteY16" fmla="*/ 986039 h 986039"/>
              <a:gd name="connsiteX17" fmla="*/ 5260312 w 5928652"/>
              <a:gd name="connsiteY17" fmla="*/ 986039 h 986039"/>
              <a:gd name="connsiteX18" fmla="*/ 4868314 w 5928652"/>
              <a:gd name="connsiteY18" fmla="*/ 986039 h 986039"/>
              <a:gd name="connsiteX19" fmla="*/ 4196319 w 5928652"/>
              <a:gd name="connsiteY19" fmla="*/ 986039 h 986039"/>
              <a:gd name="connsiteX20" fmla="*/ 3636322 w 5928652"/>
              <a:gd name="connsiteY20" fmla="*/ 986039 h 986039"/>
              <a:gd name="connsiteX21" fmla="*/ 2964326 w 5928652"/>
              <a:gd name="connsiteY21" fmla="*/ 986039 h 986039"/>
              <a:gd name="connsiteX22" fmla="*/ 2460329 w 5928652"/>
              <a:gd name="connsiteY22" fmla="*/ 986039 h 986039"/>
              <a:gd name="connsiteX23" fmla="*/ 2012332 w 5928652"/>
              <a:gd name="connsiteY23" fmla="*/ 986039 h 986039"/>
              <a:gd name="connsiteX24" fmla="*/ 1452335 w 5928652"/>
              <a:gd name="connsiteY24" fmla="*/ 986039 h 986039"/>
              <a:gd name="connsiteX25" fmla="*/ 836339 w 5928652"/>
              <a:gd name="connsiteY25" fmla="*/ 986039 h 986039"/>
              <a:gd name="connsiteX26" fmla="*/ 164343 w 5928652"/>
              <a:gd name="connsiteY26" fmla="*/ 986039 h 986039"/>
              <a:gd name="connsiteX27" fmla="*/ 0 w 5928652"/>
              <a:gd name="connsiteY27" fmla="*/ 821696 h 986039"/>
              <a:gd name="connsiteX28" fmla="*/ 0 w 5928652"/>
              <a:gd name="connsiteY28" fmla="*/ 486446 h 986039"/>
              <a:gd name="connsiteX29" fmla="*/ 0 w 5928652"/>
              <a:gd name="connsiteY29" fmla="*/ 164343 h 986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28652" h="986039" fill="none" extrusionOk="0">
                <a:moveTo>
                  <a:pt x="0" y="164343"/>
                </a:moveTo>
                <a:cubicBezTo>
                  <a:pt x="-15243" y="89009"/>
                  <a:pt x="71887" y="3621"/>
                  <a:pt x="164343" y="0"/>
                </a:cubicBezTo>
                <a:cubicBezTo>
                  <a:pt x="347149" y="-73236"/>
                  <a:pt x="486237" y="20695"/>
                  <a:pt x="780339" y="0"/>
                </a:cubicBezTo>
                <a:cubicBezTo>
                  <a:pt x="1074441" y="-20695"/>
                  <a:pt x="1038950" y="40452"/>
                  <a:pt x="1172337" y="0"/>
                </a:cubicBezTo>
                <a:cubicBezTo>
                  <a:pt x="1305724" y="-40452"/>
                  <a:pt x="1438696" y="39346"/>
                  <a:pt x="1620334" y="0"/>
                </a:cubicBezTo>
                <a:cubicBezTo>
                  <a:pt x="1801972" y="-39346"/>
                  <a:pt x="2066154" y="61761"/>
                  <a:pt x="2236330" y="0"/>
                </a:cubicBezTo>
                <a:cubicBezTo>
                  <a:pt x="2406506" y="-61761"/>
                  <a:pt x="2549079" y="27121"/>
                  <a:pt x="2684328" y="0"/>
                </a:cubicBezTo>
                <a:cubicBezTo>
                  <a:pt x="2819577" y="-27121"/>
                  <a:pt x="2889956" y="35604"/>
                  <a:pt x="3076325" y="0"/>
                </a:cubicBezTo>
                <a:cubicBezTo>
                  <a:pt x="3262694" y="-35604"/>
                  <a:pt x="3357868" y="7017"/>
                  <a:pt x="3524323" y="0"/>
                </a:cubicBezTo>
                <a:cubicBezTo>
                  <a:pt x="3690778" y="-7017"/>
                  <a:pt x="3814597" y="11600"/>
                  <a:pt x="4028320" y="0"/>
                </a:cubicBezTo>
                <a:cubicBezTo>
                  <a:pt x="4242043" y="-11600"/>
                  <a:pt x="4385964" y="42695"/>
                  <a:pt x="4588316" y="0"/>
                </a:cubicBezTo>
                <a:cubicBezTo>
                  <a:pt x="4790668" y="-42695"/>
                  <a:pt x="4914113" y="13783"/>
                  <a:pt x="5036313" y="0"/>
                </a:cubicBezTo>
                <a:cubicBezTo>
                  <a:pt x="5158513" y="-13783"/>
                  <a:pt x="5477607" y="51320"/>
                  <a:pt x="5764309" y="0"/>
                </a:cubicBezTo>
                <a:cubicBezTo>
                  <a:pt x="5850530" y="-8114"/>
                  <a:pt x="5926863" y="74410"/>
                  <a:pt x="5928652" y="164343"/>
                </a:cubicBezTo>
                <a:cubicBezTo>
                  <a:pt x="5959857" y="283878"/>
                  <a:pt x="5922081" y="378938"/>
                  <a:pt x="5928652" y="473299"/>
                </a:cubicBezTo>
                <a:cubicBezTo>
                  <a:pt x="5935223" y="567660"/>
                  <a:pt x="5906003" y="682881"/>
                  <a:pt x="5928652" y="821696"/>
                </a:cubicBezTo>
                <a:cubicBezTo>
                  <a:pt x="5951096" y="916308"/>
                  <a:pt x="5835213" y="993305"/>
                  <a:pt x="5764309" y="986039"/>
                </a:cubicBezTo>
                <a:cubicBezTo>
                  <a:pt x="5628780" y="1008621"/>
                  <a:pt x="5482083" y="931382"/>
                  <a:pt x="5260312" y="986039"/>
                </a:cubicBezTo>
                <a:cubicBezTo>
                  <a:pt x="5038541" y="1040696"/>
                  <a:pt x="5048621" y="973847"/>
                  <a:pt x="4868314" y="986039"/>
                </a:cubicBezTo>
                <a:cubicBezTo>
                  <a:pt x="4688007" y="998231"/>
                  <a:pt x="4518829" y="957533"/>
                  <a:pt x="4196319" y="986039"/>
                </a:cubicBezTo>
                <a:cubicBezTo>
                  <a:pt x="3873809" y="1014545"/>
                  <a:pt x="3861139" y="964402"/>
                  <a:pt x="3636322" y="986039"/>
                </a:cubicBezTo>
                <a:cubicBezTo>
                  <a:pt x="3411505" y="1007676"/>
                  <a:pt x="3107046" y="906575"/>
                  <a:pt x="2964326" y="986039"/>
                </a:cubicBezTo>
                <a:cubicBezTo>
                  <a:pt x="2821606" y="1065503"/>
                  <a:pt x="2682847" y="971024"/>
                  <a:pt x="2460329" y="986039"/>
                </a:cubicBezTo>
                <a:cubicBezTo>
                  <a:pt x="2237811" y="1001054"/>
                  <a:pt x="2118464" y="980604"/>
                  <a:pt x="2012332" y="986039"/>
                </a:cubicBezTo>
                <a:cubicBezTo>
                  <a:pt x="1906200" y="991474"/>
                  <a:pt x="1649018" y="923895"/>
                  <a:pt x="1452335" y="986039"/>
                </a:cubicBezTo>
                <a:cubicBezTo>
                  <a:pt x="1255652" y="1048183"/>
                  <a:pt x="1027666" y="974988"/>
                  <a:pt x="836339" y="986039"/>
                </a:cubicBezTo>
                <a:cubicBezTo>
                  <a:pt x="645012" y="997090"/>
                  <a:pt x="494895" y="930342"/>
                  <a:pt x="164343" y="986039"/>
                </a:cubicBezTo>
                <a:cubicBezTo>
                  <a:pt x="72442" y="1003248"/>
                  <a:pt x="-4462" y="908549"/>
                  <a:pt x="0" y="821696"/>
                </a:cubicBezTo>
                <a:cubicBezTo>
                  <a:pt x="-26516" y="708966"/>
                  <a:pt x="40226" y="586225"/>
                  <a:pt x="0" y="486446"/>
                </a:cubicBezTo>
                <a:cubicBezTo>
                  <a:pt x="-40226" y="386667"/>
                  <a:pt x="4242" y="295356"/>
                  <a:pt x="0" y="164343"/>
                </a:cubicBezTo>
                <a:close/>
              </a:path>
              <a:path w="5928652" h="986039" stroke="0" extrusionOk="0">
                <a:moveTo>
                  <a:pt x="0" y="164343"/>
                </a:moveTo>
                <a:cubicBezTo>
                  <a:pt x="-15723" y="63881"/>
                  <a:pt x="54440" y="7183"/>
                  <a:pt x="164343" y="0"/>
                </a:cubicBezTo>
                <a:cubicBezTo>
                  <a:pt x="471386" y="-41564"/>
                  <a:pt x="504273" y="6628"/>
                  <a:pt x="836339" y="0"/>
                </a:cubicBezTo>
                <a:cubicBezTo>
                  <a:pt x="1168405" y="-6628"/>
                  <a:pt x="1152913" y="7335"/>
                  <a:pt x="1340336" y="0"/>
                </a:cubicBezTo>
                <a:cubicBezTo>
                  <a:pt x="1527759" y="-7335"/>
                  <a:pt x="1636540" y="38463"/>
                  <a:pt x="1788333" y="0"/>
                </a:cubicBezTo>
                <a:cubicBezTo>
                  <a:pt x="1940126" y="-38463"/>
                  <a:pt x="2099392" y="24388"/>
                  <a:pt x="2404329" y="0"/>
                </a:cubicBezTo>
                <a:cubicBezTo>
                  <a:pt x="2709266" y="-24388"/>
                  <a:pt x="2675182" y="4504"/>
                  <a:pt x="2908326" y="0"/>
                </a:cubicBezTo>
                <a:cubicBezTo>
                  <a:pt x="3141470" y="-4504"/>
                  <a:pt x="3328331" y="77701"/>
                  <a:pt x="3580322" y="0"/>
                </a:cubicBezTo>
                <a:cubicBezTo>
                  <a:pt x="3832313" y="-77701"/>
                  <a:pt x="3853641" y="49130"/>
                  <a:pt x="4028320" y="0"/>
                </a:cubicBezTo>
                <a:cubicBezTo>
                  <a:pt x="4202999" y="-49130"/>
                  <a:pt x="4551772" y="75879"/>
                  <a:pt x="4700315" y="0"/>
                </a:cubicBezTo>
                <a:cubicBezTo>
                  <a:pt x="4848858" y="-75879"/>
                  <a:pt x="4998105" y="45916"/>
                  <a:pt x="5092313" y="0"/>
                </a:cubicBezTo>
                <a:cubicBezTo>
                  <a:pt x="5186521" y="-45916"/>
                  <a:pt x="5610930" y="50652"/>
                  <a:pt x="5764309" y="0"/>
                </a:cubicBezTo>
                <a:cubicBezTo>
                  <a:pt x="5856963" y="2813"/>
                  <a:pt x="5931232" y="100298"/>
                  <a:pt x="5928652" y="164343"/>
                </a:cubicBezTo>
                <a:cubicBezTo>
                  <a:pt x="5931865" y="302013"/>
                  <a:pt x="5904486" y="408273"/>
                  <a:pt x="5928652" y="473299"/>
                </a:cubicBezTo>
                <a:cubicBezTo>
                  <a:pt x="5952818" y="538325"/>
                  <a:pt x="5891075" y="669618"/>
                  <a:pt x="5928652" y="821696"/>
                </a:cubicBezTo>
                <a:cubicBezTo>
                  <a:pt x="5924352" y="913166"/>
                  <a:pt x="5847824" y="981037"/>
                  <a:pt x="5764309" y="986039"/>
                </a:cubicBezTo>
                <a:cubicBezTo>
                  <a:pt x="5611691" y="1058294"/>
                  <a:pt x="5418456" y="913263"/>
                  <a:pt x="5148313" y="986039"/>
                </a:cubicBezTo>
                <a:cubicBezTo>
                  <a:pt x="4878170" y="1058815"/>
                  <a:pt x="4851649" y="928621"/>
                  <a:pt x="4588316" y="986039"/>
                </a:cubicBezTo>
                <a:cubicBezTo>
                  <a:pt x="4324983" y="1043457"/>
                  <a:pt x="4373033" y="955960"/>
                  <a:pt x="4196319" y="986039"/>
                </a:cubicBezTo>
                <a:cubicBezTo>
                  <a:pt x="4019605" y="1016118"/>
                  <a:pt x="3888169" y="958161"/>
                  <a:pt x="3748321" y="986039"/>
                </a:cubicBezTo>
                <a:cubicBezTo>
                  <a:pt x="3608473" y="1013917"/>
                  <a:pt x="3245904" y="909693"/>
                  <a:pt x="3076325" y="986039"/>
                </a:cubicBezTo>
                <a:cubicBezTo>
                  <a:pt x="2906746" y="1062385"/>
                  <a:pt x="2753175" y="961611"/>
                  <a:pt x="2516329" y="986039"/>
                </a:cubicBezTo>
                <a:cubicBezTo>
                  <a:pt x="2279483" y="1010467"/>
                  <a:pt x="2288621" y="951122"/>
                  <a:pt x="2068331" y="986039"/>
                </a:cubicBezTo>
                <a:cubicBezTo>
                  <a:pt x="1848041" y="1020956"/>
                  <a:pt x="1700518" y="946910"/>
                  <a:pt x="1508335" y="986039"/>
                </a:cubicBezTo>
                <a:cubicBezTo>
                  <a:pt x="1316152" y="1025168"/>
                  <a:pt x="1207118" y="985641"/>
                  <a:pt x="1116337" y="986039"/>
                </a:cubicBezTo>
                <a:cubicBezTo>
                  <a:pt x="1025556" y="986437"/>
                  <a:pt x="866156" y="983726"/>
                  <a:pt x="724340" y="986039"/>
                </a:cubicBezTo>
                <a:cubicBezTo>
                  <a:pt x="582524" y="988352"/>
                  <a:pt x="294078" y="935898"/>
                  <a:pt x="164343" y="986039"/>
                </a:cubicBezTo>
                <a:cubicBezTo>
                  <a:pt x="94980" y="993529"/>
                  <a:pt x="3280" y="923509"/>
                  <a:pt x="0" y="821696"/>
                </a:cubicBezTo>
                <a:cubicBezTo>
                  <a:pt x="-397" y="669635"/>
                  <a:pt x="6810" y="660932"/>
                  <a:pt x="0" y="512740"/>
                </a:cubicBezTo>
                <a:cubicBezTo>
                  <a:pt x="-6810" y="364548"/>
                  <a:pt x="40086" y="304758"/>
                  <a:pt x="0" y="164343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8D446-722B-6939-9D26-C615E549D70F}"/>
              </a:ext>
            </a:extLst>
          </p:cNvPr>
          <p:cNvSpPr txBox="1"/>
          <p:nvPr/>
        </p:nvSpPr>
        <p:spPr>
          <a:xfrm>
            <a:off x="469646" y="452844"/>
            <a:ext cx="9994936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40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Những cây</a:t>
            </a:r>
            <a:r>
              <a:rPr kumimoji="0" lang="vi-VN" sz="3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 có gai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E500A-8EEC-9754-4A70-CA223C24C2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87" t="5794" r="4060" b="9630"/>
          <a:stretch>
            <a:fillRect/>
          </a:stretch>
        </p:blipFill>
        <p:spPr>
          <a:xfrm>
            <a:off x="7708183" y="2107247"/>
            <a:ext cx="3816607" cy="2597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6074F5-EE4E-6BFB-A655-E8A093603E0C}"/>
              </a:ext>
            </a:extLst>
          </p:cNvPr>
          <p:cNvSpPr txBox="1"/>
          <p:nvPr/>
        </p:nvSpPr>
        <p:spPr>
          <a:xfrm>
            <a:off x="7941299" y="4884055"/>
            <a:ext cx="335037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UTM Avo" panose="02040603050506020204" pitchFamily="18" charset="0"/>
                <a:ea typeface="Cambria" panose="02040503050406030204" pitchFamily="18" charset="0"/>
                <a:cs typeface="Noto Serif Display"/>
                <a:sym typeface="Noto Serif Display"/>
              </a:rPr>
              <a:t>Cây xương rồng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Noto Serif Display"/>
              <a:sym typeface="Noto Serif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29020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5" grpId="0"/>
      <p:bldP spid="7" grpId="0"/>
      <p:bldP spid="10" grpId="0" animBg="1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374</Words>
  <Application>Microsoft Office PowerPoint</Application>
  <PresentationFormat>Widescreen</PresentationFormat>
  <Paragraphs>36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#9Slide07 HoneyCream</vt:lpstr>
      <vt:lpstr>Aptos</vt:lpstr>
      <vt:lpstr>Aptos Display</vt:lpstr>
      <vt:lpstr>Arial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Tran Thi Phuoc Trang_GV</cp:lastModifiedBy>
  <cp:revision>11</cp:revision>
  <dcterms:created xsi:type="dcterms:W3CDTF">2025-11-08T09:37:59Z</dcterms:created>
  <dcterms:modified xsi:type="dcterms:W3CDTF">2025-12-07T08:11:49Z</dcterms:modified>
</cp:coreProperties>
</file>