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handoutMasterIdLst>
    <p:handoutMasterId r:id="rId32"/>
  </p:handoutMasterIdLst>
  <p:sldIdLst>
    <p:sldId id="259" r:id="rId4"/>
    <p:sldId id="257" r:id="rId5"/>
    <p:sldId id="256" r:id="rId6"/>
    <p:sldId id="260" r:id="rId7"/>
    <p:sldId id="267" r:id="rId8"/>
    <p:sldId id="268" r:id="rId9"/>
    <p:sldId id="266" r:id="rId10"/>
    <p:sldId id="269" r:id="rId11"/>
    <p:sldId id="265" r:id="rId12"/>
    <p:sldId id="264" r:id="rId13"/>
    <p:sldId id="275" r:id="rId14"/>
    <p:sldId id="276" r:id="rId15"/>
    <p:sldId id="277" r:id="rId16"/>
    <p:sldId id="278" r:id="rId17"/>
    <p:sldId id="270" r:id="rId18"/>
    <p:sldId id="285" r:id="rId19"/>
    <p:sldId id="286" r:id="rId20"/>
    <p:sldId id="279" r:id="rId21"/>
    <p:sldId id="271" r:id="rId22"/>
    <p:sldId id="280" r:id="rId23"/>
    <p:sldId id="281" r:id="rId24"/>
    <p:sldId id="282" r:id="rId25"/>
    <p:sldId id="258" r:id="rId26"/>
    <p:sldId id="283" r:id="rId27"/>
    <p:sldId id="272" r:id="rId28"/>
    <p:sldId id="287" r:id="rId29"/>
    <p:sldId id="288" r:id="rId30"/>
  </p:sldIdLst>
  <p:sldSz cx="18288000" cy="10287000"/>
  <p:notesSz cx="6858000" cy="9144000"/>
  <p:embeddedFontLst>
    <p:embeddedFont>
      <p:font typeface="#9Slide05 SVNCookie" panose="020B0606040200020203" pitchFamily="34" charset="0"/>
      <p:regular r:id="rId33"/>
    </p:embeddedFont>
    <p:embeddedFont>
      <p:font typeface="#9Slide07 HoneyCream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VN-Newton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AF"/>
    <a:srgbClr val="B897DA"/>
    <a:srgbClr val="A6D06B"/>
    <a:srgbClr val="D4A281"/>
    <a:srgbClr val="F3D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4622" autoAdjust="0"/>
  </p:normalViewPr>
  <p:slideViewPr>
    <p:cSldViewPr>
      <p:cViewPr varScale="1">
        <p:scale>
          <a:sx n="54" d="100"/>
          <a:sy n="54" d="100"/>
        </p:scale>
        <p:origin x="169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717CBA-C47C-448A-9388-174BAED382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5D6B0-971C-4699-BE9B-230AED13A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3AF7-BEA8-484D-8E8B-E421CDCD5F4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DB4BE-3FE7-4261-B33A-875B856A6C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9DA00-BA33-4F79-A7CE-26FD2BFBC7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4111-46EE-447D-AC46-EAEF33775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83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2C6A3-F098-4CF4-91C6-A26B1406E8B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14E4A-284D-42BF-A592-02AC4B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https://www.youtube.com/watch?v=xv5Bhw3pM9c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14E4A-284D-42BF-A592-02AC4B070C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6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74124-339B-4226-9FB5-FE7B4C1BF2A5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F7DDEF-906B-46F1-928E-A9BFB9F447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43E65C0-8581-43FD-9EE1-0DF38CA82A7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68B86453-7763-49DC-86E5-720FBDAF0457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4C8D8C5B-F128-45C9-B161-724C1E97B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2E483B-74E1-4AE4-8E74-10F9EC0EE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92ED-E9F3-C6FD-F861-FA1AD82D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2AC98-643F-36C9-53BE-4023E8BAA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785D3-ED9A-F785-CCB1-8AF3D2BA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8F6FC-B3D4-D61C-1FCD-BB24FE4C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A0271-C36E-787B-0292-CEA21DAC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4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CF45-0240-FBB7-164E-614C8FAF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BA86-B974-5846-FE99-2F5EF1146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7871-713C-B263-1EE8-C49B96DF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A825-C1BF-5DBD-22A3-8B79A87B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BCE6-1631-E205-40BD-B6BC4450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7F46-DA7F-62EF-67BE-75013B5E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4AB8-9EF6-6AAC-21B9-B14782BE4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4F8CB-2248-5CBF-8FBA-1EDB9426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4CB4-68C7-30C9-6D1E-466E27DD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63461-AFE6-C36F-1142-4501769D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9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FD5E-01A7-4A2A-A214-5887EC39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42D2-B844-3B1D-8FB3-917BDA52C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858C1-7FD1-F9F0-2566-34A03DF0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85DEA-C333-4846-6D76-595DAE45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08F06-9885-5BC7-9D7E-61EB8609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B3411-E39A-AFD1-2362-03CB09EC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3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366D-38BC-0834-C44D-12DA6910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A7A7-1D55-72E8-BC03-5F82F9A9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9A545-EAF6-8A9E-B37D-AFEB6C07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DF56F-DA46-6871-2605-CC7469611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F2807-1565-4538-EB50-901EF3378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280D9-7A9A-3270-4C75-168B988C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700DE-1956-97EC-F445-DA222237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54B53-0D28-1D42-5DB2-85C0B0C0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42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47E3-7525-088A-0D7A-29B7F3B8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93EB6-8690-E3D4-DD3D-5AB3902C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772C7-8BD2-97D7-FAE0-E85C432D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A2F9A-3120-4F3A-0662-407B4EB7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0E5C4-9B11-163F-82A5-EABD7945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E141D-7A02-6475-5F31-9A04093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EFB0B-54AE-29C3-1E56-91E75C02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2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7F85-34C6-9BC8-145C-CF062E8D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C3DF-65E0-89CF-C356-99EA463F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87DF-50EF-1D65-4FEC-BA232877F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AF14-82B9-C431-AEDA-0C730445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15EF-D732-C226-6012-8793547D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E581-D2B4-AAE1-D463-CC50BD40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A0D5-58A2-2AC8-C2A3-04D25200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5576C-E469-D2C3-6E61-9697AD9B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C7154-4E90-A09E-79AE-FE4C52B3D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5DDCB-9C9C-DF69-E9F2-F434B0B8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73DD-2086-EF64-0154-98AE254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5C790-5019-679F-33EE-C046E49C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99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82A7-43FB-3F9F-735B-8D4624A3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3BC0F-32C8-3202-CB00-C1E967F56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6973-6FB4-448B-841B-A94022BB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D02F-DB1E-456C-5FBB-99C9DF10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92EFB-9DBE-C1FE-F069-5EC373F0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87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5C9B1-A8EA-B679-8C73-DFF7B1382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1291-81D9-1BE1-8C4E-E2332FF5D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E784-1970-2D2A-B00F-EBA0BD87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F038C-EA3C-78DB-D760-59E7C5BA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6FCB-3337-5C52-A60E-54EA5E82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3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3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122E00-43F7-44EC-80AC-4D4890E589C9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7D7962-2CFA-4B28-B835-8E0CBA8C5B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1B30763-3BBD-4871-B178-96CE70C457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52C2A80C-BDF4-4D24-9EEB-31B220525569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F9B055AD-7D04-47C0-A5AC-EE91A887F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1044F-96FB-4B8C-9988-D33D4A490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DBEEE2-C7D8-4E1A-B26D-54974E3417C9}"/>
              </a:ext>
            </a:extLst>
          </p:cNvPr>
          <p:cNvGrpSpPr/>
          <p:nvPr userDrawn="1"/>
        </p:nvGrpSpPr>
        <p:grpSpPr>
          <a:xfrm>
            <a:off x="-4938597" y="-649898"/>
            <a:ext cx="23203151" cy="16235029"/>
            <a:chOff x="-3429000" y="-216676"/>
            <a:chExt cx="18346119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3637BE-3CEB-4F13-A98C-C592198898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D7B1A57-C14E-48A8-84BA-2133EDE0D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16C8641-D8EF-49B9-993E-20F4845539A3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7D0E4D58-3AFA-4455-AD5E-73D9C6222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89796A-38E2-449F-BFF9-1C9D29C7A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0228889" y="9419677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A20DE-BE09-DE54-9159-9D2B27DC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32CA3-3417-D99E-6AF5-45C289ED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10C5-CD51-E6C3-E929-509916AC4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38B50-5B88-4524-9761-ECB4537D8A78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21D9-BA67-1960-6A26-A9F1C9191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AE50-5E34-4174-010D-0107C040F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67DF-54BB-4802-8CCA-4A700EA4AC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A9CE2-6E04-4775-274A-FB80B07034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911" y="204787"/>
            <a:ext cx="20300480" cy="126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6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960370" y="1172640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3" y="1069671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86B2D6BD-554A-473E-A62A-EB5CE1834E52}"/>
              </a:ext>
            </a:extLst>
          </p:cNvPr>
          <p:cNvSpPr txBox="1"/>
          <p:nvPr userDrawn="1"/>
        </p:nvSpPr>
        <p:spPr>
          <a:xfrm>
            <a:off x="9144000" y="-1068861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0702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10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10.sv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0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10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10.sv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58.png"/><Relationship Id="rId4" Type="http://schemas.openxmlformats.org/officeDocument/2006/relationships/image" Target="../media/image10.sv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6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4870" t="-38941" r="-34300" b="-53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72357" y="4275493"/>
            <a:ext cx="3961332" cy="4982807"/>
          </a:xfrm>
          <a:custGeom>
            <a:avLst/>
            <a:gdLst/>
            <a:ahLst/>
            <a:cxnLst/>
            <a:rect l="l" t="t" r="r" b="b"/>
            <a:pathLst>
              <a:path w="3961332" h="4982807">
                <a:moveTo>
                  <a:pt x="0" y="0"/>
                </a:moveTo>
                <a:lnTo>
                  <a:pt x="3961332" y="0"/>
                </a:lnTo>
                <a:lnTo>
                  <a:pt x="3961332" y="4982807"/>
                </a:lnTo>
                <a:lnTo>
                  <a:pt x="0" y="4982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3453288" cy="1842129"/>
          </a:xfrm>
          <a:custGeom>
            <a:avLst/>
            <a:gdLst/>
            <a:ahLst/>
            <a:cxnLst/>
            <a:rect l="l" t="t" r="r" b="b"/>
            <a:pathLst>
              <a:path w="3453288" h="1842129">
                <a:moveTo>
                  <a:pt x="0" y="0"/>
                </a:moveTo>
                <a:lnTo>
                  <a:pt x="3453288" y="0"/>
                </a:lnTo>
                <a:lnTo>
                  <a:pt x="3453288" y="1842129"/>
                </a:lnTo>
                <a:lnTo>
                  <a:pt x="0" y="1842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653780" y="0"/>
            <a:ext cx="3634220" cy="3385595"/>
            <a:chOff x="0" y="0"/>
            <a:chExt cx="4845627" cy="4514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126" cy="4514126"/>
            </a:xfrm>
            <a:custGeom>
              <a:avLst/>
              <a:gdLst/>
              <a:ahLst/>
              <a:cxnLst/>
              <a:rect l="l" t="t" r="r" b="b"/>
              <a:pathLst>
                <a:path w="4514126" h="4514126">
                  <a:moveTo>
                    <a:pt x="0" y="0"/>
                  </a:moveTo>
                  <a:lnTo>
                    <a:pt x="4514126" y="0"/>
                  </a:lnTo>
                  <a:lnTo>
                    <a:pt x="4514126" y="4514126"/>
                  </a:lnTo>
                  <a:lnTo>
                    <a:pt x="0" y="451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677391" y="2257063"/>
              <a:ext cx="4168236" cy="1788552"/>
            </a:xfrm>
            <a:custGeom>
              <a:avLst/>
              <a:gdLst/>
              <a:ahLst/>
              <a:cxnLst/>
              <a:rect l="l" t="t" r="r" b="b"/>
              <a:pathLst>
                <a:path w="4168236" h="1788552">
                  <a:moveTo>
                    <a:pt x="4168236" y="0"/>
                  </a:moveTo>
                  <a:lnTo>
                    <a:pt x="0" y="0"/>
                  </a:lnTo>
                  <a:lnTo>
                    <a:pt x="0" y="1788552"/>
                  </a:lnTo>
                  <a:lnTo>
                    <a:pt x="4168236" y="1788552"/>
                  </a:lnTo>
                  <a:lnTo>
                    <a:pt x="416823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F41296B-7692-4E43-8D76-BAD3434BD9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3288" y="3362735"/>
            <a:ext cx="12394242" cy="3804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33911-A3CD-4935-B277-8200E224A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429" y="851476"/>
            <a:ext cx="7358510" cy="16826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F75BD2-88FE-4734-ABE3-1701FD709DD7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63B6AE-AFC7-4345-8B19-24E0DC16606A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9BCA57-1EF9-43C4-8822-16439CDD1E15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4ADE5F-F454-4593-B8E5-02051864C8DC}"/>
              </a:ext>
            </a:extLst>
          </p:cNvPr>
          <p:cNvSpPr/>
          <p:nvPr/>
        </p:nvSpPr>
        <p:spPr>
          <a:xfrm>
            <a:off x="697320" y="2593777"/>
            <a:ext cx="2775347" cy="1223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lùa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FEC55F-A759-4898-9F15-3AFAFE49E2F1}"/>
              </a:ext>
            </a:extLst>
          </p:cNvPr>
          <p:cNvSpPr/>
          <p:nvPr/>
        </p:nvSpPr>
        <p:spPr>
          <a:xfrm>
            <a:off x="645332" y="6476174"/>
            <a:ext cx="9337696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Luồn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hẹp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dồn lại thành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vi-V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và bắt phải di chuyển về một hướng, một nơi nhất định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: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Chó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lùa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đàn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cừu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vào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chuồng</a:t>
            </a:r>
            <a:r>
              <a:rPr lang="en-US" sz="5400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6D865F-E93B-4389-A877-F8653AB970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7779">
            <a:off x="10465389" y="3953108"/>
            <a:ext cx="685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76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33911-A3CD-4935-B277-8200E224A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429" y="851476"/>
            <a:ext cx="7358510" cy="16826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F75BD2-88FE-4734-ABE3-1701FD709DD7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63B6AE-AFC7-4345-8B19-24E0DC16606A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9BCA57-1EF9-43C4-8822-16439CDD1E15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4ADE5F-F454-4593-B8E5-02051864C8DC}"/>
              </a:ext>
            </a:extLst>
          </p:cNvPr>
          <p:cNvSpPr/>
          <p:nvPr/>
        </p:nvSpPr>
        <p:spPr>
          <a:xfrm>
            <a:off x="731948" y="3035206"/>
            <a:ext cx="2775347" cy="1223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hoài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FEC55F-A759-4898-9F15-3AFAFE49E2F1}"/>
              </a:ext>
            </a:extLst>
          </p:cNvPr>
          <p:cNvSpPr/>
          <p:nvPr/>
        </p:nvSpPr>
        <p:spPr>
          <a:xfrm>
            <a:off x="1215234" y="5472125"/>
            <a:ext cx="9337696" cy="1957375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lặp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lặp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tục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chịu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dứt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60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60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6000" i="1" dirty="0">
                <a:solidFill>
                  <a:srgbClr val="0070C0"/>
                </a:solidFill>
                <a:latin typeface="UTM Avo" panose="02040603050506020204" pitchFamily="18" charset="0"/>
              </a:rPr>
              <a:t>: </a:t>
            </a:r>
            <a:r>
              <a:rPr lang="en-US" sz="60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gõ</a:t>
            </a:r>
            <a:r>
              <a:rPr lang="en-US" sz="60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cửa</a:t>
            </a:r>
            <a:r>
              <a:rPr lang="en-US" sz="60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hoài</a:t>
            </a:r>
            <a:endParaRPr lang="en-US" sz="60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46BAF4B6-7D6E-4DBB-9133-6ABF3BE4B21E}"/>
              </a:ext>
            </a:extLst>
          </p:cNvPr>
          <p:cNvSpPr/>
          <p:nvPr/>
        </p:nvSpPr>
        <p:spPr>
          <a:xfrm>
            <a:off x="11278805" y="4665662"/>
            <a:ext cx="6821891" cy="5278438"/>
          </a:xfrm>
          <a:custGeom>
            <a:avLst/>
            <a:gdLst/>
            <a:ahLst/>
            <a:cxnLst/>
            <a:rect l="l" t="t" r="r" b="b"/>
            <a:pathLst>
              <a:path w="10635994" h="8229600">
                <a:moveTo>
                  <a:pt x="0" y="0"/>
                </a:moveTo>
                <a:lnTo>
                  <a:pt x="10635994" y="0"/>
                </a:lnTo>
                <a:lnTo>
                  <a:pt x="106359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9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33911-A3CD-4935-B277-8200E224A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429" y="851476"/>
            <a:ext cx="7358510" cy="16826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F75BD2-88FE-4734-ABE3-1701FD709DD7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63B6AE-AFC7-4345-8B19-24E0DC16606A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9BCA57-1EF9-43C4-8822-16439CDD1E15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4ADE5F-F454-4593-B8E5-02051864C8DC}"/>
              </a:ext>
            </a:extLst>
          </p:cNvPr>
          <p:cNvSpPr/>
          <p:nvPr/>
        </p:nvSpPr>
        <p:spPr>
          <a:xfrm>
            <a:off x="731948" y="3035206"/>
            <a:ext cx="4449652" cy="1223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vòm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lá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FEC55F-A759-4898-9F15-3AFAFE49E2F1}"/>
              </a:ext>
            </a:extLst>
          </p:cNvPr>
          <p:cNvSpPr/>
          <p:nvPr/>
        </p:nvSpPr>
        <p:spPr>
          <a:xfrm>
            <a:off x="731948" y="5855550"/>
            <a:ext cx="7770915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Cành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đan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xen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vòm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khum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khum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úp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2F0DD9-60F3-4844-ABC9-BE6B91243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74969">
            <a:off x="8873068" y="3368725"/>
            <a:ext cx="8466667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43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33911-A3CD-4935-B277-8200E224A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429" y="851476"/>
            <a:ext cx="7358510" cy="16826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F75BD2-88FE-4734-ABE3-1701FD709DD7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63B6AE-AFC7-4345-8B19-24E0DC16606A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9BCA57-1EF9-43C4-8822-16439CDD1E15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4ADE5F-F454-4593-B8E5-02051864C8DC}"/>
              </a:ext>
            </a:extLst>
          </p:cNvPr>
          <p:cNvSpPr/>
          <p:nvPr/>
        </p:nvSpPr>
        <p:spPr>
          <a:xfrm>
            <a:off x="731948" y="3035206"/>
            <a:ext cx="4449652" cy="12237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biếc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FEC55F-A759-4898-9F15-3AFAFE49E2F1}"/>
              </a:ext>
            </a:extLst>
          </p:cNvPr>
          <p:cNvSpPr/>
          <p:nvPr/>
        </p:nvSpPr>
        <p:spPr>
          <a:xfrm>
            <a:off x="762428" y="5215264"/>
            <a:ext cx="8588408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màu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xanh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lam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pha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màu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lục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nhìn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0D653-4C7D-408E-94E5-524A96EBB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58627">
            <a:off x="9720684" y="3533286"/>
            <a:ext cx="7487145" cy="4982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73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39417-062C-4D34-839D-FC32E1BE9910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CAF6BD-FEF4-4331-9C08-56B34E282182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20893-F073-456A-A32B-00B80FD2CC7A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52442-B328-4C0A-8CDF-DFA2A3A83575}"/>
              </a:ext>
            </a:extLst>
          </p:cNvPr>
          <p:cNvSpPr txBox="1"/>
          <p:nvPr/>
        </p:nvSpPr>
        <p:spPr>
          <a:xfrm>
            <a:off x="883495" y="1826314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Ai là bạn gió?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Mà gió đi tìm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Bay theo cánh chim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Lùa trong tán lá… 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Gió nhớ bạn quá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Nên gõ cửa hoài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Đẩy sóng dâng cao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Thổi căng buồm lớn.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DE3971-2295-4618-9F12-206DD0C94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7192" y="459053"/>
            <a:ext cx="5982503" cy="1518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EC1F-9642-48A8-93FE-96D654CAC443}"/>
              </a:ext>
            </a:extLst>
          </p:cNvPr>
          <p:cNvSpPr txBox="1"/>
          <p:nvPr/>
        </p:nvSpPr>
        <p:spPr>
          <a:xfrm>
            <a:off x="8534400" y="2497302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3285EC4-22A1-4AFF-BE2F-815F8A46709A}"/>
              </a:ext>
            </a:extLst>
          </p:cNvPr>
          <p:cNvSpPr/>
          <p:nvPr/>
        </p:nvSpPr>
        <p:spPr>
          <a:xfrm rot="20915086">
            <a:off x="14591205" y="4381539"/>
            <a:ext cx="4545776" cy="6184729"/>
          </a:xfrm>
          <a:custGeom>
            <a:avLst/>
            <a:gdLst/>
            <a:ahLst/>
            <a:cxnLst/>
            <a:rect l="l" t="t" r="r" b="b"/>
            <a:pathLst>
              <a:path w="6048756" h="8229600">
                <a:moveTo>
                  <a:pt x="0" y="0"/>
                </a:moveTo>
                <a:lnTo>
                  <a:pt x="6048756" y="0"/>
                </a:lnTo>
                <a:lnTo>
                  <a:pt x="604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65DD1-10DF-42F2-BA48-0DA3CA24BA24}"/>
              </a:ext>
            </a:extLst>
          </p:cNvPr>
          <p:cNvSpPr txBox="1"/>
          <p:nvPr/>
        </p:nvSpPr>
        <p:spPr>
          <a:xfrm>
            <a:off x="292018" y="1743322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(1)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2A381-763A-4F03-B612-A5198E9A54FD}"/>
              </a:ext>
            </a:extLst>
          </p:cNvPr>
          <p:cNvSpPr txBox="1"/>
          <p:nvPr/>
        </p:nvSpPr>
        <p:spPr>
          <a:xfrm>
            <a:off x="241779" y="5295757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(2)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51A66-AC1F-4499-A1BF-0C5E008D548B}"/>
              </a:ext>
            </a:extLst>
          </p:cNvPr>
          <p:cNvSpPr txBox="1"/>
          <p:nvPr/>
        </p:nvSpPr>
        <p:spPr>
          <a:xfrm>
            <a:off x="7763017" y="2370336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(3)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79458C-90D7-4695-B9C8-9D07B08CEBAD}"/>
              </a:ext>
            </a:extLst>
          </p:cNvPr>
          <p:cNvSpPr txBox="1"/>
          <p:nvPr/>
        </p:nvSpPr>
        <p:spPr>
          <a:xfrm>
            <a:off x="7803363" y="5887364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(4) 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A98700-0E64-4240-ACB9-C91E408BD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983" y="8611430"/>
            <a:ext cx="9181395" cy="16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782964"/>
            <a:ext cx="17538783" cy="9161136"/>
          </a:xfrm>
          <a:custGeom>
            <a:avLst/>
            <a:gdLst>
              <a:gd name="connsiteX0" fmla="*/ 0 w 17538783"/>
              <a:gd name="connsiteY0" fmla="*/ 0 h 9161136"/>
              <a:gd name="connsiteX1" fmla="*/ 233850 w 17538783"/>
              <a:gd name="connsiteY1" fmla="*/ 0 h 9161136"/>
              <a:gd name="connsiteX2" fmla="*/ 292313 w 17538783"/>
              <a:gd name="connsiteY2" fmla="*/ 0 h 9161136"/>
              <a:gd name="connsiteX3" fmla="*/ 350776 w 17538783"/>
              <a:gd name="connsiteY3" fmla="*/ 0 h 9161136"/>
              <a:gd name="connsiteX4" fmla="*/ 584626 w 17538783"/>
              <a:gd name="connsiteY4" fmla="*/ 0 h 9161136"/>
              <a:gd name="connsiteX5" fmla="*/ 1520028 w 17538783"/>
              <a:gd name="connsiteY5" fmla="*/ 0 h 9161136"/>
              <a:gd name="connsiteX6" fmla="*/ 2455430 w 17538783"/>
              <a:gd name="connsiteY6" fmla="*/ 0 h 9161136"/>
              <a:gd name="connsiteX7" fmla="*/ 3390831 w 17538783"/>
              <a:gd name="connsiteY7" fmla="*/ 0 h 9161136"/>
              <a:gd name="connsiteX8" fmla="*/ 3975457 w 17538783"/>
              <a:gd name="connsiteY8" fmla="*/ 0 h 9161136"/>
              <a:gd name="connsiteX9" fmla="*/ 4560084 w 17538783"/>
              <a:gd name="connsiteY9" fmla="*/ 0 h 9161136"/>
              <a:gd name="connsiteX10" fmla="*/ 4618546 w 17538783"/>
              <a:gd name="connsiteY10" fmla="*/ 0 h 9161136"/>
              <a:gd name="connsiteX11" fmla="*/ 5027784 w 17538783"/>
              <a:gd name="connsiteY11" fmla="*/ 0 h 9161136"/>
              <a:gd name="connsiteX12" fmla="*/ 5787798 w 17538783"/>
              <a:gd name="connsiteY12" fmla="*/ 0 h 9161136"/>
              <a:gd name="connsiteX13" fmla="*/ 6547812 w 17538783"/>
              <a:gd name="connsiteY13" fmla="*/ 0 h 9161136"/>
              <a:gd name="connsiteX14" fmla="*/ 6781663 w 17538783"/>
              <a:gd name="connsiteY14" fmla="*/ 0 h 9161136"/>
              <a:gd name="connsiteX15" fmla="*/ 7015513 w 17538783"/>
              <a:gd name="connsiteY15" fmla="*/ 0 h 9161136"/>
              <a:gd name="connsiteX16" fmla="*/ 7775527 w 17538783"/>
              <a:gd name="connsiteY16" fmla="*/ 0 h 9161136"/>
              <a:gd name="connsiteX17" fmla="*/ 8184765 w 17538783"/>
              <a:gd name="connsiteY17" fmla="*/ 0 h 9161136"/>
              <a:gd name="connsiteX18" fmla="*/ 8769391 w 17538783"/>
              <a:gd name="connsiteY18" fmla="*/ 0 h 9161136"/>
              <a:gd name="connsiteX19" fmla="*/ 9529405 w 17538783"/>
              <a:gd name="connsiteY19" fmla="*/ 0 h 9161136"/>
              <a:gd name="connsiteX20" fmla="*/ 9938644 w 17538783"/>
              <a:gd name="connsiteY20" fmla="*/ 0 h 9161136"/>
              <a:gd name="connsiteX21" fmla="*/ 10172494 w 17538783"/>
              <a:gd name="connsiteY21" fmla="*/ 0 h 9161136"/>
              <a:gd name="connsiteX22" fmla="*/ 10932508 w 17538783"/>
              <a:gd name="connsiteY22" fmla="*/ 0 h 9161136"/>
              <a:gd name="connsiteX23" fmla="*/ 10990971 w 17538783"/>
              <a:gd name="connsiteY23" fmla="*/ 0 h 9161136"/>
              <a:gd name="connsiteX24" fmla="*/ 11926372 w 17538783"/>
              <a:gd name="connsiteY24" fmla="*/ 0 h 9161136"/>
              <a:gd name="connsiteX25" fmla="*/ 11984835 w 17538783"/>
              <a:gd name="connsiteY25" fmla="*/ 0 h 9161136"/>
              <a:gd name="connsiteX26" fmla="*/ 12043298 w 17538783"/>
              <a:gd name="connsiteY26" fmla="*/ 0 h 9161136"/>
              <a:gd name="connsiteX27" fmla="*/ 12627924 w 17538783"/>
              <a:gd name="connsiteY27" fmla="*/ 0 h 9161136"/>
              <a:gd name="connsiteX28" fmla="*/ 12686386 w 17538783"/>
              <a:gd name="connsiteY28" fmla="*/ 0 h 9161136"/>
              <a:gd name="connsiteX29" fmla="*/ 13446400 w 17538783"/>
              <a:gd name="connsiteY29" fmla="*/ 0 h 9161136"/>
              <a:gd name="connsiteX30" fmla="*/ 13855639 w 17538783"/>
              <a:gd name="connsiteY30" fmla="*/ 0 h 9161136"/>
              <a:gd name="connsiteX31" fmla="*/ 14615652 w 17538783"/>
              <a:gd name="connsiteY31" fmla="*/ 0 h 9161136"/>
              <a:gd name="connsiteX32" fmla="*/ 14849503 w 17538783"/>
              <a:gd name="connsiteY32" fmla="*/ 0 h 9161136"/>
              <a:gd name="connsiteX33" fmla="*/ 14907966 w 17538783"/>
              <a:gd name="connsiteY33" fmla="*/ 0 h 9161136"/>
              <a:gd name="connsiteX34" fmla="*/ 15492592 w 17538783"/>
              <a:gd name="connsiteY34" fmla="*/ 0 h 9161136"/>
              <a:gd name="connsiteX35" fmla="*/ 16077218 w 17538783"/>
              <a:gd name="connsiteY35" fmla="*/ 0 h 9161136"/>
              <a:gd name="connsiteX36" fmla="*/ 16661844 w 17538783"/>
              <a:gd name="connsiteY36" fmla="*/ 0 h 9161136"/>
              <a:gd name="connsiteX37" fmla="*/ 17538783 w 17538783"/>
              <a:gd name="connsiteY37" fmla="*/ 0 h 9161136"/>
              <a:gd name="connsiteX38" fmla="*/ 17538783 w 17538783"/>
              <a:gd name="connsiteY38" fmla="*/ 389348 h 9161136"/>
              <a:gd name="connsiteX39" fmla="*/ 17538783 w 17538783"/>
              <a:gd name="connsiteY39" fmla="*/ 1145142 h 9161136"/>
              <a:gd name="connsiteX40" fmla="*/ 17538783 w 17538783"/>
              <a:gd name="connsiteY40" fmla="*/ 1534490 h 9161136"/>
              <a:gd name="connsiteX41" fmla="*/ 17538783 w 17538783"/>
              <a:gd name="connsiteY41" fmla="*/ 2198673 h 9161136"/>
              <a:gd name="connsiteX42" fmla="*/ 17538783 w 17538783"/>
              <a:gd name="connsiteY42" fmla="*/ 2588021 h 9161136"/>
              <a:gd name="connsiteX43" fmla="*/ 17538783 w 17538783"/>
              <a:gd name="connsiteY43" fmla="*/ 3343815 h 9161136"/>
              <a:gd name="connsiteX44" fmla="*/ 17538783 w 17538783"/>
              <a:gd name="connsiteY44" fmla="*/ 3733163 h 9161136"/>
              <a:gd name="connsiteX45" fmla="*/ 17538783 w 17538783"/>
              <a:gd name="connsiteY45" fmla="*/ 4305734 h 9161136"/>
              <a:gd name="connsiteX46" fmla="*/ 17538783 w 17538783"/>
              <a:gd name="connsiteY46" fmla="*/ 4786694 h 9161136"/>
              <a:gd name="connsiteX47" fmla="*/ 17538783 w 17538783"/>
              <a:gd name="connsiteY47" fmla="*/ 5084430 h 9161136"/>
              <a:gd name="connsiteX48" fmla="*/ 17538783 w 17538783"/>
              <a:gd name="connsiteY48" fmla="*/ 5748613 h 9161136"/>
              <a:gd name="connsiteX49" fmla="*/ 17538783 w 17538783"/>
              <a:gd name="connsiteY49" fmla="*/ 6137961 h 9161136"/>
              <a:gd name="connsiteX50" fmla="*/ 17538783 w 17538783"/>
              <a:gd name="connsiteY50" fmla="*/ 6435698 h 9161136"/>
              <a:gd name="connsiteX51" fmla="*/ 17538783 w 17538783"/>
              <a:gd name="connsiteY51" fmla="*/ 6916658 h 9161136"/>
              <a:gd name="connsiteX52" fmla="*/ 17538783 w 17538783"/>
              <a:gd name="connsiteY52" fmla="*/ 7672451 h 9161136"/>
              <a:gd name="connsiteX53" fmla="*/ 17538783 w 17538783"/>
              <a:gd name="connsiteY53" fmla="*/ 7970188 h 9161136"/>
              <a:gd name="connsiteX54" fmla="*/ 17538783 w 17538783"/>
              <a:gd name="connsiteY54" fmla="*/ 8542759 h 9161136"/>
              <a:gd name="connsiteX55" fmla="*/ 17538783 w 17538783"/>
              <a:gd name="connsiteY55" fmla="*/ 9161136 h 9161136"/>
              <a:gd name="connsiteX56" fmla="*/ 16954157 w 17538783"/>
              <a:gd name="connsiteY56" fmla="*/ 9161136 h 9161136"/>
              <a:gd name="connsiteX57" fmla="*/ 16369531 w 17538783"/>
              <a:gd name="connsiteY57" fmla="*/ 9161136 h 9161136"/>
              <a:gd name="connsiteX58" fmla="*/ 16135680 w 17538783"/>
              <a:gd name="connsiteY58" fmla="*/ 9161136 h 9161136"/>
              <a:gd name="connsiteX59" fmla="*/ 15200279 w 17538783"/>
              <a:gd name="connsiteY59" fmla="*/ 9161136 h 9161136"/>
              <a:gd name="connsiteX60" fmla="*/ 14264877 w 17538783"/>
              <a:gd name="connsiteY60" fmla="*/ 9161136 h 9161136"/>
              <a:gd name="connsiteX61" fmla="*/ 13329475 w 17538783"/>
              <a:gd name="connsiteY61" fmla="*/ 9161136 h 9161136"/>
              <a:gd name="connsiteX62" fmla="*/ 13271012 w 17538783"/>
              <a:gd name="connsiteY62" fmla="*/ 9161136 h 9161136"/>
              <a:gd name="connsiteX63" fmla="*/ 13212550 w 17538783"/>
              <a:gd name="connsiteY63" fmla="*/ 9161136 h 9161136"/>
              <a:gd name="connsiteX64" fmla="*/ 12803312 w 17538783"/>
              <a:gd name="connsiteY64" fmla="*/ 9161136 h 9161136"/>
              <a:gd name="connsiteX65" fmla="*/ 11867910 w 17538783"/>
              <a:gd name="connsiteY65" fmla="*/ 9161136 h 9161136"/>
              <a:gd name="connsiteX66" fmla="*/ 11634059 w 17538783"/>
              <a:gd name="connsiteY66" fmla="*/ 9161136 h 9161136"/>
              <a:gd name="connsiteX67" fmla="*/ 11575597 w 17538783"/>
              <a:gd name="connsiteY67" fmla="*/ 9161136 h 9161136"/>
              <a:gd name="connsiteX68" fmla="*/ 11517134 w 17538783"/>
              <a:gd name="connsiteY68" fmla="*/ 9161136 h 9161136"/>
              <a:gd name="connsiteX69" fmla="*/ 10581732 w 17538783"/>
              <a:gd name="connsiteY69" fmla="*/ 9161136 h 9161136"/>
              <a:gd name="connsiteX70" fmla="*/ 9821718 w 17538783"/>
              <a:gd name="connsiteY70" fmla="*/ 9161136 h 9161136"/>
              <a:gd name="connsiteX71" fmla="*/ 8886317 w 17538783"/>
              <a:gd name="connsiteY71" fmla="*/ 9161136 h 9161136"/>
              <a:gd name="connsiteX72" fmla="*/ 8652466 w 17538783"/>
              <a:gd name="connsiteY72" fmla="*/ 9161136 h 9161136"/>
              <a:gd name="connsiteX73" fmla="*/ 8594004 w 17538783"/>
              <a:gd name="connsiteY73" fmla="*/ 9161136 h 9161136"/>
              <a:gd name="connsiteX74" fmla="*/ 8184765 w 17538783"/>
              <a:gd name="connsiteY74" fmla="*/ 9161136 h 9161136"/>
              <a:gd name="connsiteX75" fmla="*/ 7249364 w 17538783"/>
              <a:gd name="connsiteY75" fmla="*/ 9161136 h 9161136"/>
              <a:gd name="connsiteX76" fmla="*/ 7015513 w 17538783"/>
              <a:gd name="connsiteY76" fmla="*/ 9161136 h 9161136"/>
              <a:gd name="connsiteX77" fmla="*/ 6957051 w 17538783"/>
              <a:gd name="connsiteY77" fmla="*/ 9161136 h 9161136"/>
              <a:gd name="connsiteX78" fmla="*/ 6723200 w 17538783"/>
              <a:gd name="connsiteY78" fmla="*/ 9161136 h 9161136"/>
              <a:gd name="connsiteX79" fmla="*/ 5787798 w 17538783"/>
              <a:gd name="connsiteY79" fmla="*/ 9161136 h 9161136"/>
              <a:gd name="connsiteX80" fmla="*/ 5729336 w 17538783"/>
              <a:gd name="connsiteY80" fmla="*/ 9161136 h 9161136"/>
              <a:gd name="connsiteX81" fmla="*/ 5495485 w 17538783"/>
              <a:gd name="connsiteY81" fmla="*/ 9161136 h 9161136"/>
              <a:gd name="connsiteX82" fmla="*/ 4735471 w 17538783"/>
              <a:gd name="connsiteY82" fmla="*/ 9161136 h 9161136"/>
              <a:gd name="connsiteX83" fmla="*/ 4326233 w 17538783"/>
              <a:gd name="connsiteY83" fmla="*/ 9161136 h 9161136"/>
              <a:gd name="connsiteX84" fmla="*/ 3390831 w 17538783"/>
              <a:gd name="connsiteY84" fmla="*/ 9161136 h 9161136"/>
              <a:gd name="connsiteX85" fmla="*/ 3156981 w 17538783"/>
              <a:gd name="connsiteY85" fmla="*/ 9161136 h 9161136"/>
              <a:gd name="connsiteX86" fmla="*/ 2923131 w 17538783"/>
              <a:gd name="connsiteY86" fmla="*/ 9161136 h 9161136"/>
              <a:gd name="connsiteX87" fmla="*/ 2864668 w 17538783"/>
              <a:gd name="connsiteY87" fmla="*/ 9161136 h 9161136"/>
              <a:gd name="connsiteX88" fmla="*/ 2455430 w 17538783"/>
              <a:gd name="connsiteY88" fmla="*/ 9161136 h 9161136"/>
              <a:gd name="connsiteX89" fmla="*/ 1870804 w 17538783"/>
              <a:gd name="connsiteY89" fmla="*/ 9161136 h 9161136"/>
              <a:gd name="connsiteX90" fmla="*/ 1636953 w 17538783"/>
              <a:gd name="connsiteY90" fmla="*/ 9161136 h 9161136"/>
              <a:gd name="connsiteX91" fmla="*/ 876939 w 17538783"/>
              <a:gd name="connsiteY91" fmla="*/ 9161136 h 9161136"/>
              <a:gd name="connsiteX92" fmla="*/ 818477 w 17538783"/>
              <a:gd name="connsiteY92" fmla="*/ 9161136 h 9161136"/>
              <a:gd name="connsiteX93" fmla="*/ 0 w 17538783"/>
              <a:gd name="connsiteY93" fmla="*/ 9161136 h 9161136"/>
              <a:gd name="connsiteX94" fmla="*/ 0 w 17538783"/>
              <a:gd name="connsiteY94" fmla="*/ 8771788 h 9161136"/>
              <a:gd name="connsiteX95" fmla="*/ 0 w 17538783"/>
              <a:gd name="connsiteY95" fmla="*/ 8474051 h 9161136"/>
              <a:gd name="connsiteX96" fmla="*/ 0 w 17538783"/>
              <a:gd name="connsiteY96" fmla="*/ 8176314 h 9161136"/>
              <a:gd name="connsiteX97" fmla="*/ 0 w 17538783"/>
              <a:gd name="connsiteY97" fmla="*/ 7695354 h 9161136"/>
              <a:gd name="connsiteX98" fmla="*/ 0 w 17538783"/>
              <a:gd name="connsiteY98" fmla="*/ 6939561 h 9161136"/>
              <a:gd name="connsiteX99" fmla="*/ 0 w 17538783"/>
              <a:gd name="connsiteY99" fmla="*/ 6366990 h 9161136"/>
              <a:gd name="connsiteX100" fmla="*/ 0 w 17538783"/>
              <a:gd name="connsiteY100" fmla="*/ 6069253 h 9161136"/>
              <a:gd name="connsiteX101" fmla="*/ 0 w 17538783"/>
              <a:gd name="connsiteY101" fmla="*/ 5588293 h 9161136"/>
              <a:gd name="connsiteX102" fmla="*/ 0 w 17538783"/>
              <a:gd name="connsiteY102" fmla="*/ 5290556 h 9161136"/>
              <a:gd name="connsiteX103" fmla="*/ 0 w 17538783"/>
              <a:gd name="connsiteY103" fmla="*/ 4901208 h 9161136"/>
              <a:gd name="connsiteX104" fmla="*/ 0 w 17538783"/>
              <a:gd name="connsiteY104" fmla="*/ 4603471 h 9161136"/>
              <a:gd name="connsiteX105" fmla="*/ 0 w 17538783"/>
              <a:gd name="connsiteY105" fmla="*/ 3939288 h 9161136"/>
              <a:gd name="connsiteX106" fmla="*/ 0 w 17538783"/>
              <a:gd name="connsiteY106" fmla="*/ 3458329 h 9161136"/>
              <a:gd name="connsiteX107" fmla="*/ 0 w 17538783"/>
              <a:gd name="connsiteY107" fmla="*/ 2977369 h 9161136"/>
              <a:gd name="connsiteX108" fmla="*/ 0 w 17538783"/>
              <a:gd name="connsiteY108" fmla="*/ 2679632 h 9161136"/>
              <a:gd name="connsiteX109" fmla="*/ 0 w 17538783"/>
              <a:gd name="connsiteY109" fmla="*/ 2381895 h 9161136"/>
              <a:gd name="connsiteX110" fmla="*/ 0 w 17538783"/>
              <a:gd name="connsiteY110" fmla="*/ 1717713 h 9161136"/>
              <a:gd name="connsiteX111" fmla="*/ 0 w 17538783"/>
              <a:gd name="connsiteY111" fmla="*/ 1328365 h 9161136"/>
              <a:gd name="connsiteX112" fmla="*/ 0 w 17538783"/>
              <a:gd name="connsiteY112" fmla="*/ 1030628 h 9161136"/>
              <a:gd name="connsiteX113" fmla="*/ 0 w 17538783"/>
              <a:gd name="connsiteY113" fmla="*/ 0 h 916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7538783" h="9161136" fill="none" extrusionOk="0">
                <a:moveTo>
                  <a:pt x="0" y="0"/>
                </a:moveTo>
                <a:cubicBezTo>
                  <a:pt x="85289" y="-19868"/>
                  <a:pt x="127569" y="9659"/>
                  <a:pt x="233850" y="0"/>
                </a:cubicBezTo>
                <a:cubicBezTo>
                  <a:pt x="340131" y="-9659"/>
                  <a:pt x="275410" y="4017"/>
                  <a:pt x="292313" y="0"/>
                </a:cubicBezTo>
                <a:cubicBezTo>
                  <a:pt x="309216" y="-4017"/>
                  <a:pt x="329523" y="1426"/>
                  <a:pt x="350776" y="0"/>
                </a:cubicBezTo>
                <a:cubicBezTo>
                  <a:pt x="372029" y="-1426"/>
                  <a:pt x="533253" y="18984"/>
                  <a:pt x="584626" y="0"/>
                </a:cubicBezTo>
                <a:cubicBezTo>
                  <a:pt x="635999" y="-18984"/>
                  <a:pt x="1267459" y="83947"/>
                  <a:pt x="1520028" y="0"/>
                </a:cubicBezTo>
                <a:cubicBezTo>
                  <a:pt x="1772597" y="-83947"/>
                  <a:pt x="2216059" y="1425"/>
                  <a:pt x="2455430" y="0"/>
                </a:cubicBezTo>
                <a:cubicBezTo>
                  <a:pt x="2694801" y="-1425"/>
                  <a:pt x="3087636" y="61905"/>
                  <a:pt x="3390831" y="0"/>
                </a:cubicBezTo>
                <a:cubicBezTo>
                  <a:pt x="3694026" y="-61905"/>
                  <a:pt x="3847004" y="37905"/>
                  <a:pt x="3975457" y="0"/>
                </a:cubicBezTo>
                <a:cubicBezTo>
                  <a:pt x="4103910" y="-37905"/>
                  <a:pt x="4362475" y="66808"/>
                  <a:pt x="4560084" y="0"/>
                </a:cubicBezTo>
                <a:cubicBezTo>
                  <a:pt x="4757693" y="-66808"/>
                  <a:pt x="4594425" y="1560"/>
                  <a:pt x="4618546" y="0"/>
                </a:cubicBezTo>
                <a:cubicBezTo>
                  <a:pt x="4642667" y="-1560"/>
                  <a:pt x="4830937" y="24027"/>
                  <a:pt x="5027784" y="0"/>
                </a:cubicBezTo>
                <a:cubicBezTo>
                  <a:pt x="5224631" y="-24027"/>
                  <a:pt x="5410165" y="10471"/>
                  <a:pt x="5787798" y="0"/>
                </a:cubicBezTo>
                <a:cubicBezTo>
                  <a:pt x="6165431" y="-10471"/>
                  <a:pt x="6361233" y="3462"/>
                  <a:pt x="6547812" y="0"/>
                </a:cubicBezTo>
                <a:cubicBezTo>
                  <a:pt x="6734391" y="-3462"/>
                  <a:pt x="6722001" y="21335"/>
                  <a:pt x="6781663" y="0"/>
                </a:cubicBezTo>
                <a:cubicBezTo>
                  <a:pt x="6841325" y="-21335"/>
                  <a:pt x="6926904" y="3667"/>
                  <a:pt x="7015513" y="0"/>
                </a:cubicBezTo>
                <a:cubicBezTo>
                  <a:pt x="7104122" y="-3667"/>
                  <a:pt x="7422375" y="19699"/>
                  <a:pt x="7775527" y="0"/>
                </a:cubicBezTo>
                <a:cubicBezTo>
                  <a:pt x="8128679" y="-19699"/>
                  <a:pt x="8009308" y="34224"/>
                  <a:pt x="8184765" y="0"/>
                </a:cubicBezTo>
                <a:cubicBezTo>
                  <a:pt x="8360222" y="-34224"/>
                  <a:pt x="8556566" y="24849"/>
                  <a:pt x="8769391" y="0"/>
                </a:cubicBezTo>
                <a:cubicBezTo>
                  <a:pt x="8982216" y="-24849"/>
                  <a:pt x="9281504" y="83692"/>
                  <a:pt x="9529405" y="0"/>
                </a:cubicBezTo>
                <a:cubicBezTo>
                  <a:pt x="9777306" y="-83692"/>
                  <a:pt x="9780490" y="9204"/>
                  <a:pt x="9938644" y="0"/>
                </a:cubicBezTo>
                <a:cubicBezTo>
                  <a:pt x="10096798" y="-9204"/>
                  <a:pt x="10068021" y="17421"/>
                  <a:pt x="10172494" y="0"/>
                </a:cubicBezTo>
                <a:cubicBezTo>
                  <a:pt x="10276967" y="-17421"/>
                  <a:pt x="10604383" y="54622"/>
                  <a:pt x="10932508" y="0"/>
                </a:cubicBezTo>
                <a:cubicBezTo>
                  <a:pt x="11260633" y="-54622"/>
                  <a:pt x="10975202" y="738"/>
                  <a:pt x="10990971" y="0"/>
                </a:cubicBezTo>
                <a:cubicBezTo>
                  <a:pt x="11006740" y="-738"/>
                  <a:pt x="11505309" y="46771"/>
                  <a:pt x="11926372" y="0"/>
                </a:cubicBezTo>
                <a:cubicBezTo>
                  <a:pt x="12347435" y="-46771"/>
                  <a:pt x="11963913" y="165"/>
                  <a:pt x="11984835" y="0"/>
                </a:cubicBezTo>
                <a:cubicBezTo>
                  <a:pt x="12005757" y="-165"/>
                  <a:pt x="12024869" y="1637"/>
                  <a:pt x="12043298" y="0"/>
                </a:cubicBezTo>
                <a:cubicBezTo>
                  <a:pt x="12061727" y="-1637"/>
                  <a:pt x="12384074" y="28021"/>
                  <a:pt x="12627924" y="0"/>
                </a:cubicBezTo>
                <a:cubicBezTo>
                  <a:pt x="12871774" y="-28021"/>
                  <a:pt x="12667544" y="6987"/>
                  <a:pt x="12686386" y="0"/>
                </a:cubicBezTo>
                <a:cubicBezTo>
                  <a:pt x="12705228" y="-6987"/>
                  <a:pt x="13103500" y="66195"/>
                  <a:pt x="13446400" y="0"/>
                </a:cubicBezTo>
                <a:cubicBezTo>
                  <a:pt x="13789300" y="-66195"/>
                  <a:pt x="13725948" y="35380"/>
                  <a:pt x="13855639" y="0"/>
                </a:cubicBezTo>
                <a:cubicBezTo>
                  <a:pt x="13985330" y="-35380"/>
                  <a:pt x="14291405" y="13150"/>
                  <a:pt x="14615652" y="0"/>
                </a:cubicBezTo>
                <a:cubicBezTo>
                  <a:pt x="14939899" y="-13150"/>
                  <a:pt x="14748534" y="4594"/>
                  <a:pt x="14849503" y="0"/>
                </a:cubicBezTo>
                <a:cubicBezTo>
                  <a:pt x="14950472" y="-4594"/>
                  <a:pt x="14889885" y="3570"/>
                  <a:pt x="14907966" y="0"/>
                </a:cubicBezTo>
                <a:cubicBezTo>
                  <a:pt x="14926047" y="-3570"/>
                  <a:pt x="15296797" y="37942"/>
                  <a:pt x="15492592" y="0"/>
                </a:cubicBezTo>
                <a:cubicBezTo>
                  <a:pt x="15688387" y="-37942"/>
                  <a:pt x="15953190" y="23028"/>
                  <a:pt x="16077218" y="0"/>
                </a:cubicBezTo>
                <a:cubicBezTo>
                  <a:pt x="16201246" y="-23028"/>
                  <a:pt x="16374484" y="59781"/>
                  <a:pt x="16661844" y="0"/>
                </a:cubicBezTo>
                <a:cubicBezTo>
                  <a:pt x="16949204" y="-59781"/>
                  <a:pt x="17169016" y="21615"/>
                  <a:pt x="17538783" y="0"/>
                </a:cubicBezTo>
                <a:cubicBezTo>
                  <a:pt x="17565789" y="168698"/>
                  <a:pt x="17500634" y="259791"/>
                  <a:pt x="17538783" y="389348"/>
                </a:cubicBezTo>
                <a:cubicBezTo>
                  <a:pt x="17576932" y="518905"/>
                  <a:pt x="17480079" y="930387"/>
                  <a:pt x="17538783" y="1145142"/>
                </a:cubicBezTo>
                <a:cubicBezTo>
                  <a:pt x="17597487" y="1359897"/>
                  <a:pt x="17494197" y="1344667"/>
                  <a:pt x="17538783" y="1534490"/>
                </a:cubicBezTo>
                <a:cubicBezTo>
                  <a:pt x="17583369" y="1724313"/>
                  <a:pt x="17496419" y="2024035"/>
                  <a:pt x="17538783" y="2198673"/>
                </a:cubicBezTo>
                <a:cubicBezTo>
                  <a:pt x="17581147" y="2373311"/>
                  <a:pt x="17538630" y="2462101"/>
                  <a:pt x="17538783" y="2588021"/>
                </a:cubicBezTo>
                <a:cubicBezTo>
                  <a:pt x="17538936" y="2713941"/>
                  <a:pt x="17477325" y="2984722"/>
                  <a:pt x="17538783" y="3343815"/>
                </a:cubicBezTo>
                <a:cubicBezTo>
                  <a:pt x="17600241" y="3702908"/>
                  <a:pt x="17527083" y="3544165"/>
                  <a:pt x="17538783" y="3733163"/>
                </a:cubicBezTo>
                <a:cubicBezTo>
                  <a:pt x="17550483" y="3922161"/>
                  <a:pt x="17532045" y="4041521"/>
                  <a:pt x="17538783" y="4305734"/>
                </a:cubicBezTo>
                <a:cubicBezTo>
                  <a:pt x="17545521" y="4569947"/>
                  <a:pt x="17501388" y="4591208"/>
                  <a:pt x="17538783" y="4786694"/>
                </a:cubicBezTo>
                <a:cubicBezTo>
                  <a:pt x="17576178" y="4982180"/>
                  <a:pt x="17522130" y="4989184"/>
                  <a:pt x="17538783" y="5084430"/>
                </a:cubicBezTo>
                <a:cubicBezTo>
                  <a:pt x="17555436" y="5179676"/>
                  <a:pt x="17523615" y="5501260"/>
                  <a:pt x="17538783" y="5748613"/>
                </a:cubicBezTo>
                <a:cubicBezTo>
                  <a:pt x="17553951" y="5995966"/>
                  <a:pt x="17503548" y="6024836"/>
                  <a:pt x="17538783" y="6137961"/>
                </a:cubicBezTo>
                <a:cubicBezTo>
                  <a:pt x="17574018" y="6251086"/>
                  <a:pt x="17505570" y="6301358"/>
                  <a:pt x="17538783" y="6435698"/>
                </a:cubicBezTo>
                <a:cubicBezTo>
                  <a:pt x="17571996" y="6570038"/>
                  <a:pt x="17533211" y="6813250"/>
                  <a:pt x="17538783" y="6916658"/>
                </a:cubicBezTo>
                <a:cubicBezTo>
                  <a:pt x="17544355" y="7020066"/>
                  <a:pt x="17471337" y="7460145"/>
                  <a:pt x="17538783" y="7672451"/>
                </a:cubicBezTo>
                <a:cubicBezTo>
                  <a:pt x="17606229" y="7884757"/>
                  <a:pt x="17526816" y="7830791"/>
                  <a:pt x="17538783" y="7970188"/>
                </a:cubicBezTo>
                <a:cubicBezTo>
                  <a:pt x="17550750" y="8109585"/>
                  <a:pt x="17492671" y="8314808"/>
                  <a:pt x="17538783" y="8542759"/>
                </a:cubicBezTo>
                <a:cubicBezTo>
                  <a:pt x="17584895" y="8770710"/>
                  <a:pt x="17523357" y="9027490"/>
                  <a:pt x="17538783" y="9161136"/>
                </a:cubicBezTo>
                <a:cubicBezTo>
                  <a:pt x="17399915" y="9172141"/>
                  <a:pt x="17215108" y="9095892"/>
                  <a:pt x="16954157" y="9161136"/>
                </a:cubicBezTo>
                <a:cubicBezTo>
                  <a:pt x="16693206" y="9226380"/>
                  <a:pt x="16649568" y="9151143"/>
                  <a:pt x="16369531" y="9161136"/>
                </a:cubicBezTo>
                <a:cubicBezTo>
                  <a:pt x="16089494" y="9171129"/>
                  <a:pt x="16208220" y="9156087"/>
                  <a:pt x="16135680" y="9161136"/>
                </a:cubicBezTo>
                <a:cubicBezTo>
                  <a:pt x="16063140" y="9166185"/>
                  <a:pt x="15643228" y="9141649"/>
                  <a:pt x="15200279" y="9161136"/>
                </a:cubicBezTo>
                <a:cubicBezTo>
                  <a:pt x="14757330" y="9180623"/>
                  <a:pt x="14516164" y="9059808"/>
                  <a:pt x="14264877" y="9161136"/>
                </a:cubicBezTo>
                <a:cubicBezTo>
                  <a:pt x="14013590" y="9262464"/>
                  <a:pt x="13542232" y="9119901"/>
                  <a:pt x="13329475" y="9161136"/>
                </a:cubicBezTo>
                <a:cubicBezTo>
                  <a:pt x="13116718" y="9202371"/>
                  <a:pt x="13294903" y="9159135"/>
                  <a:pt x="13271012" y="9161136"/>
                </a:cubicBezTo>
                <a:cubicBezTo>
                  <a:pt x="13247121" y="9163137"/>
                  <a:pt x="13235571" y="9156307"/>
                  <a:pt x="13212550" y="9161136"/>
                </a:cubicBezTo>
                <a:cubicBezTo>
                  <a:pt x="13189529" y="9165965"/>
                  <a:pt x="12960865" y="9116533"/>
                  <a:pt x="12803312" y="9161136"/>
                </a:cubicBezTo>
                <a:cubicBezTo>
                  <a:pt x="12645759" y="9205739"/>
                  <a:pt x="12298364" y="9102251"/>
                  <a:pt x="11867910" y="9161136"/>
                </a:cubicBezTo>
                <a:cubicBezTo>
                  <a:pt x="11437456" y="9220021"/>
                  <a:pt x="11738412" y="9142344"/>
                  <a:pt x="11634059" y="9161136"/>
                </a:cubicBezTo>
                <a:cubicBezTo>
                  <a:pt x="11529706" y="9179928"/>
                  <a:pt x="11603902" y="9157242"/>
                  <a:pt x="11575597" y="9161136"/>
                </a:cubicBezTo>
                <a:cubicBezTo>
                  <a:pt x="11547292" y="9165030"/>
                  <a:pt x="11529819" y="9160582"/>
                  <a:pt x="11517134" y="9161136"/>
                </a:cubicBezTo>
                <a:cubicBezTo>
                  <a:pt x="11504449" y="9161690"/>
                  <a:pt x="11047279" y="9089495"/>
                  <a:pt x="10581732" y="9161136"/>
                </a:cubicBezTo>
                <a:cubicBezTo>
                  <a:pt x="10116185" y="9232777"/>
                  <a:pt x="9982812" y="9145581"/>
                  <a:pt x="9821718" y="9161136"/>
                </a:cubicBezTo>
                <a:cubicBezTo>
                  <a:pt x="9660624" y="9176691"/>
                  <a:pt x="9303649" y="9099555"/>
                  <a:pt x="8886317" y="9161136"/>
                </a:cubicBezTo>
                <a:cubicBezTo>
                  <a:pt x="8468985" y="9222717"/>
                  <a:pt x="8715586" y="9153199"/>
                  <a:pt x="8652466" y="9161136"/>
                </a:cubicBezTo>
                <a:cubicBezTo>
                  <a:pt x="8589346" y="9169073"/>
                  <a:pt x="8619463" y="9156300"/>
                  <a:pt x="8594004" y="9161136"/>
                </a:cubicBezTo>
                <a:cubicBezTo>
                  <a:pt x="8568545" y="9165972"/>
                  <a:pt x="8355010" y="9127885"/>
                  <a:pt x="8184765" y="9161136"/>
                </a:cubicBezTo>
                <a:cubicBezTo>
                  <a:pt x="8014520" y="9194387"/>
                  <a:pt x="7645769" y="9110221"/>
                  <a:pt x="7249364" y="9161136"/>
                </a:cubicBezTo>
                <a:cubicBezTo>
                  <a:pt x="6852959" y="9212051"/>
                  <a:pt x="7073421" y="9134026"/>
                  <a:pt x="7015513" y="9161136"/>
                </a:cubicBezTo>
                <a:cubicBezTo>
                  <a:pt x="6957605" y="9188246"/>
                  <a:pt x="6970180" y="9155066"/>
                  <a:pt x="6957051" y="9161136"/>
                </a:cubicBezTo>
                <a:cubicBezTo>
                  <a:pt x="6943922" y="9167206"/>
                  <a:pt x="6780909" y="9144057"/>
                  <a:pt x="6723200" y="9161136"/>
                </a:cubicBezTo>
                <a:cubicBezTo>
                  <a:pt x="6665491" y="9178215"/>
                  <a:pt x="6002013" y="9065926"/>
                  <a:pt x="5787798" y="9161136"/>
                </a:cubicBezTo>
                <a:cubicBezTo>
                  <a:pt x="5573583" y="9256346"/>
                  <a:pt x="5749217" y="9159588"/>
                  <a:pt x="5729336" y="9161136"/>
                </a:cubicBezTo>
                <a:cubicBezTo>
                  <a:pt x="5709455" y="9162684"/>
                  <a:pt x="5564973" y="9145796"/>
                  <a:pt x="5495485" y="9161136"/>
                </a:cubicBezTo>
                <a:cubicBezTo>
                  <a:pt x="5425997" y="9176476"/>
                  <a:pt x="4970002" y="9120732"/>
                  <a:pt x="4735471" y="9161136"/>
                </a:cubicBezTo>
                <a:cubicBezTo>
                  <a:pt x="4500940" y="9201540"/>
                  <a:pt x="4509532" y="9136986"/>
                  <a:pt x="4326233" y="9161136"/>
                </a:cubicBezTo>
                <a:cubicBezTo>
                  <a:pt x="4142934" y="9185286"/>
                  <a:pt x="3656134" y="9066587"/>
                  <a:pt x="3390831" y="9161136"/>
                </a:cubicBezTo>
                <a:cubicBezTo>
                  <a:pt x="3125528" y="9255685"/>
                  <a:pt x="3206307" y="9136550"/>
                  <a:pt x="3156981" y="9161136"/>
                </a:cubicBezTo>
                <a:cubicBezTo>
                  <a:pt x="3107655" y="9185722"/>
                  <a:pt x="2971362" y="9153329"/>
                  <a:pt x="2923131" y="9161136"/>
                </a:cubicBezTo>
                <a:cubicBezTo>
                  <a:pt x="2874900" y="9168943"/>
                  <a:pt x="2892696" y="9160005"/>
                  <a:pt x="2864668" y="9161136"/>
                </a:cubicBezTo>
                <a:cubicBezTo>
                  <a:pt x="2836640" y="9162267"/>
                  <a:pt x="2563056" y="9119171"/>
                  <a:pt x="2455430" y="9161136"/>
                </a:cubicBezTo>
                <a:cubicBezTo>
                  <a:pt x="2347804" y="9203101"/>
                  <a:pt x="2025928" y="9137757"/>
                  <a:pt x="1870804" y="9161136"/>
                </a:cubicBezTo>
                <a:cubicBezTo>
                  <a:pt x="1715680" y="9184515"/>
                  <a:pt x="1735612" y="9146636"/>
                  <a:pt x="1636953" y="9161136"/>
                </a:cubicBezTo>
                <a:cubicBezTo>
                  <a:pt x="1538294" y="9175636"/>
                  <a:pt x="1094157" y="9071840"/>
                  <a:pt x="876939" y="9161136"/>
                </a:cubicBezTo>
                <a:cubicBezTo>
                  <a:pt x="659721" y="9250432"/>
                  <a:pt x="833896" y="9154838"/>
                  <a:pt x="818477" y="9161136"/>
                </a:cubicBezTo>
                <a:cubicBezTo>
                  <a:pt x="803058" y="9167434"/>
                  <a:pt x="324583" y="9125392"/>
                  <a:pt x="0" y="9161136"/>
                </a:cubicBezTo>
                <a:cubicBezTo>
                  <a:pt x="-1581" y="9076392"/>
                  <a:pt x="22490" y="8943335"/>
                  <a:pt x="0" y="8771788"/>
                </a:cubicBezTo>
                <a:cubicBezTo>
                  <a:pt x="-22490" y="8600241"/>
                  <a:pt x="5397" y="8599400"/>
                  <a:pt x="0" y="8474051"/>
                </a:cubicBezTo>
                <a:cubicBezTo>
                  <a:pt x="-5397" y="8348702"/>
                  <a:pt x="19528" y="8294517"/>
                  <a:pt x="0" y="8176314"/>
                </a:cubicBezTo>
                <a:cubicBezTo>
                  <a:pt x="-19528" y="8058111"/>
                  <a:pt x="28835" y="7907949"/>
                  <a:pt x="0" y="7695354"/>
                </a:cubicBezTo>
                <a:cubicBezTo>
                  <a:pt x="-28835" y="7482759"/>
                  <a:pt x="33407" y="7282951"/>
                  <a:pt x="0" y="6939561"/>
                </a:cubicBezTo>
                <a:cubicBezTo>
                  <a:pt x="-33407" y="6596171"/>
                  <a:pt x="29334" y="6627141"/>
                  <a:pt x="0" y="6366990"/>
                </a:cubicBezTo>
                <a:cubicBezTo>
                  <a:pt x="-29334" y="6106839"/>
                  <a:pt x="2071" y="6134186"/>
                  <a:pt x="0" y="6069253"/>
                </a:cubicBezTo>
                <a:cubicBezTo>
                  <a:pt x="-2071" y="6004320"/>
                  <a:pt x="25503" y="5738558"/>
                  <a:pt x="0" y="5588293"/>
                </a:cubicBezTo>
                <a:cubicBezTo>
                  <a:pt x="-25503" y="5438028"/>
                  <a:pt x="34502" y="5380107"/>
                  <a:pt x="0" y="5290556"/>
                </a:cubicBezTo>
                <a:cubicBezTo>
                  <a:pt x="-34502" y="5201005"/>
                  <a:pt x="24322" y="5057923"/>
                  <a:pt x="0" y="4901208"/>
                </a:cubicBezTo>
                <a:cubicBezTo>
                  <a:pt x="-24322" y="4744493"/>
                  <a:pt x="30860" y="4679052"/>
                  <a:pt x="0" y="4603471"/>
                </a:cubicBezTo>
                <a:cubicBezTo>
                  <a:pt x="-30860" y="4527890"/>
                  <a:pt x="50706" y="4137672"/>
                  <a:pt x="0" y="3939288"/>
                </a:cubicBezTo>
                <a:cubicBezTo>
                  <a:pt x="-50706" y="3740904"/>
                  <a:pt x="33701" y="3561962"/>
                  <a:pt x="0" y="3458329"/>
                </a:cubicBezTo>
                <a:cubicBezTo>
                  <a:pt x="-33701" y="3354696"/>
                  <a:pt x="17813" y="3104745"/>
                  <a:pt x="0" y="2977369"/>
                </a:cubicBezTo>
                <a:cubicBezTo>
                  <a:pt x="-17813" y="2849993"/>
                  <a:pt x="15975" y="2792729"/>
                  <a:pt x="0" y="2679632"/>
                </a:cubicBezTo>
                <a:cubicBezTo>
                  <a:pt x="-15975" y="2566535"/>
                  <a:pt x="20144" y="2470060"/>
                  <a:pt x="0" y="2381895"/>
                </a:cubicBezTo>
                <a:cubicBezTo>
                  <a:pt x="-20144" y="2293730"/>
                  <a:pt x="71573" y="2017219"/>
                  <a:pt x="0" y="1717713"/>
                </a:cubicBezTo>
                <a:cubicBezTo>
                  <a:pt x="-71573" y="1418207"/>
                  <a:pt x="38188" y="1466829"/>
                  <a:pt x="0" y="1328365"/>
                </a:cubicBezTo>
                <a:cubicBezTo>
                  <a:pt x="-38188" y="1189901"/>
                  <a:pt x="30097" y="1107788"/>
                  <a:pt x="0" y="1030628"/>
                </a:cubicBezTo>
                <a:cubicBezTo>
                  <a:pt x="-30097" y="953468"/>
                  <a:pt x="103734" y="244353"/>
                  <a:pt x="0" y="0"/>
                </a:cubicBezTo>
                <a:close/>
              </a:path>
              <a:path w="17538783" h="9161136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67926" y="65106"/>
                  <a:pt x="17507109" y="166433"/>
                  <a:pt x="17538783" y="297737"/>
                </a:cubicBezTo>
                <a:cubicBezTo>
                  <a:pt x="17570457" y="429041"/>
                  <a:pt x="17521838" y="477258"/>
                  <a:pt x="17538783" y="595474"/>
                </a:cubicBezTo>
                <a:cubicBezTo>
                  <a:pt x="17555728" y="713690"/>
                  <a:pt x="17538180" y="976671"/>
                  <a:pt x="17538783" y="1259656"/>
                </a:cubicBezTo>
                <a:cubicBezTo>
                  <a:pt x="17539386" y="1542641"/>
                  <a:pt x="17512106" y="1638611"/>
                  <a:pt x="17538783" y="2015450"/>
                </a:cubicBezTo>
                <a:cubicBezTo>
                  <a:pt x="17565460" y="2392289"/>
                  <a:pt x="17500554" y="2387918"/>
                  <a:pt x="17538783" y="2588021"/>
                </a:cubicBezTo>
                <a:cubicBezTo>
                  <a:pt x="17577012" y="2788124"/>
                  <a:pt x="17473273" y="2911876"/>
                  <a:pt x="17538783" y="3160592"/>
                </a:cubicBezTo>
                <a:cubicBezTo>
                  <a:pt x="17604293" y="3409308"/>
                  <a:pt x="17521157" y="3373752"/>
                  <a:pt x="17538783" y="3549940"/>
                </a:cubicBezTo>
                <a:cubicBezTo>
                  <a:pt x="17556409" y="3726128"/>
                  <a:pt x="17505578" y="3748644"/>
                  <a:pt x="17538783" y="3939288"/>
                </a:cubicBezTo>
                <a:cubicBezTo>
                  <a:pt x="17571988" y="4129932"/>
                  <a:pt x="17532654" y="4373591"/>
                  <a:pt x="17538783" y="4511859"/>
                </a:cubicBezTo>
                <a:cubicBezTo>
                  <a:pt x="17544912" y="4650127"/>
                  <a:pt x="17519047" y="4692419"/>
                  <a:pt x="17538783" y="4809596"/>
                </a:cubicBezTo>
                <a:cubicBezTo>
                  <a:pt x="17558519" y="4926773"/>
                  <a:pt x="17492018" y="5277134"/>
                  <a:pt x="17538783" y="5473779"/>
                </a:cubicBezTo>
                <a:cubicBezTo>
                  <a:pt x="17585548" y="5670424"/>
                  <a:pt x="17535122" y="5691654"/>
                  <a:pt x="17538783" y="5771516"/>
                </a:cubicBezTo>
                <a:cubicBezTo>
                  <a:pt x="17542444" y="5851378"/>
                  <a:pt x="17537011" y="6117214"/>
                  <a:pt x="17538783" y="6344087"/>
                </a:cubicBezTo>
                <a:cubicBezTo>
                  <a:pt x="17540555" y="6570960"/>
                  <a:pt x="17471919" y="6872726"/>
                  <a:pt x="17538783" y="7008269"/>
                </a:cubicBezTo>
                <a:cubicBezTo>
                  <a:pt x="17605647" y="7143812"/>
                  <a:pt x="17496343" y="7454787"/>
                  <a:pt x="17538783" y="7672451"/>
                </a:cubicBezTo>
                <a:cubicBezTo>
                  <a:pt x="17581223" y="7890115"/>
                  <a:pt x="17501253" y="8198671"/>
                  <a:pt x="17538783" y="8336634"/>
                </a:cubicBezTo>
                <a:cubicBezTo>
                  <a:pt x="17576313" y="8474597"/>
                  <a:pt x="17470266" y="8820865"/>
                  <a:pt x="17538783" y="9161136"/>
                </a:cubicBezTo>
                <a:cubicBezTo>
                  <a:pt x="17239576" y="9215918"/>
                  <a:pt x="17155624" y="9145178"/>
                  <a:pt x="16778769" y="9161136"/>
                </a:cubicBezTo>
                <a:cubicBezTo>
                  <a:pt x="16401914" y="9177094"/>
                  <a:pt x="16596870" y="9144088"/>
                  <a:pt x="16544919" y="9161136"/>
                </a:cubicBezTo>
                <a:cubicBezTo>
                  <a:pt x="16492968" y="9178184"/>
                  <a:pt x="16319965" y="9137842"/>
                  <a:pt x="16135680" y="9161136"/>
                </a:cubicBezTo>
                <a:cubicBezTo>
                  <a:pt x="15951395" y="9184430"/>
                  <a:pt x="15778463" y="9094773"/>
                  <a:pt x="15551054" y="9161136"/>
                </a:cubicBezTo>
                <a:cubicBezTo>
                  <a:pt x="15323645" y="9227499"/>
                  <a:pt x="15513532" y="9156945"/>
                  <a:pt x="15492592" y="9161136"/>
                </a:cubicBezTo>
                <a:cubicBezTo>
                  <a:pt x="15471652" y="9165327"/>
                  <a:pt x="15045998" y="9140615"/>
                  <a:pt x="14907966" y="9161136"/>
                </a:cubicBezTo>
                <a:cubicBezTo>
                  <a:pt x="14769934" y="9181657"/>
                  <a:pt x="14362600" y="9123016"/>
                  <a:pt x="14147952" y="9161136"/>
                </a:cubicBezTo>
                <a:cubicBezTo>
                  <a:pt x="13933304" y="9199256"/>
                  <a:pt x="14116280" y="9157172"/>
                  <a:pt x="14089489" y="9161136"/>
                </a:cubicBezTo>
                <a:cubicBezTo>
                  <a:pt x="14062698" y="9165100"/>
                  <a:pt x="13649548" y="9131834"/>
                  <a:pt x="13504863" y="9161136"/>
                </a:cubicBezTo>
                <a:cubicBezTo>
                  <a:pt x="13360178" y="9190438"/>
                  <a:pt x="13227450" y="9153417"/>
                  <a:pt x="13095625" y="9161136"/>
                </a:cubicBezTo>
                <a:cubicBezTo>
                  <a:pt x="12963800" y="9168855"/>
                  <a:pt x="13050650" y="9155292"/>
                  <a:pt x="13037162" y="9161136"/>
                </a:cubicBezTo>
                <a:cubicBezTo>
                  <a:pt x="13023674" y="9166980"/>
                  <a:pt x="13004447" y="9156425"/>
                  <a:pt x="12978699" y="9161136"/>
                </a:cubicBezTo>
                <a:cubicBezTo>
                  <a:pt x="12952951" y="9165847"/>
                  <a:pt x="12531160" y="9121783"/>
                  <a:pt x="12394073" y="9161136"/>
                </a:cubicBezTo>
                <a:cubicBezTo>
                  <a:pt x="12256986" y="9200489"/>
                  <a:pt x="12275667" y="9154083"/>
                  <a:pt x="12160223" y="9161136"/>
                </a:cubicBezTo>
                <a:cubicBezTo>
                  <a:pt x="12044779" y="9168189"/>
                  <a:pt x="11649596" y="9104570"/>
                  <a:pt x="11400209" y="9161136"/>
                </a:cubicBezTo>
                <a:cubicBezTo>
                  <a:pt x="11150822" y="9217702"/>
                  <a:pt x="10732708" y="9105319"/>
                  <a:pt x="10464807" y="9161136"/>
                </a:cubicBezTo>
                <a:cubicBezTo>
                  <a:pt x="10196906" y="9216953"/>
                  <a:pt x="9974025" y="9052143"/>
                  <a:pt x="9529405" y="9161136"/>
                </a:cubicBezTo>
                <a:cubicBezTo>
                  <a:pt x="9084785" y="9270129"/>
                  <a:pt x="9244131" y="9113304"/>
                  <a:pt x="9120167" y="9161136"/>
                </a:cubicBezTo>
                <a:cubicBezTo>
                  <a:pt x="8996203" y="9208968"/>
                  <a:pt x="9088037" y="9160703"/>
                  <a:pt x="9061705" y="9161136"/>
                </a:cubicBezTo>
                <a:cubicBezTo>
                  <a:pt x="9035373" y="9161569"/>
                  <a:pt x="8820991" y="9149510"/>
                  <a:pt x="8652466" y="9161136"/>
                </a:cubicBezTo>
                <a:cubicBezTo>
                  <a:pt x="8483941" y="9172762"/>
                  <a:pt x="7915360" y="9088482"/>
                  <a:pt x="7717065" y="9161136"/>
                </a:cubicBezTo>
                <a:cubicBezTo>
                  <a:pt x="7518770" y="9233790"/>
                  <a:pt x="7140788" y="9122545"/>
                  <a:pt x="6781663" y="9161136"/>
                </a:cubicBezTo>
                <a:cubicBezTo>
                  <a:pt x="6422538" y="9199727"/>
                  <a:pt x="6441205" y="9092251"/>
                  <a:pt x="6197037" y="9161136"/>
                </a:cubicBezTo>
                <a:cubicBezTo>
                  <a:pt x="5952869" y="9230021"/>
                  <a:pt x="6054561" y="9142126"/>
                  <a:pt x="5963186" y="9161136"/>
                </a:cubicBezTo>
                <a:cubicBezTo>
                  <a:pt x="5871811" y="9180146"/>
                  <a:pt x="5479811" y="9082300"/>
                  <a:pt x="5203172" y="9161136"/>
                </a:cubicBezTo>
                <a:cubicBezTo>
                  <a:pt x="4926533" y="9239972"/>
                  <a:pt x="4710071" y="9101355"/>
                  <a:pt x="4443158" y="9161136"/>
                </a:cubicBezTo>
                <a:cubicBezTo>
                  <a:pt x="4176245" y="9220917"/>
                  <a:pt x="4314731" y="9159866"/>
                  <a:pt x="4209308" y="9161136"/>
                </a:cubicBezTo>
                <a:cubicBezTo>
                  <a:pt x="4103885" y="9162406"/>
                  <a:pt x="3802790" y="9113101"/>
                  <a:pt x="3624682" y="9161136"/>
                </a:cubicBezTo>
                <a:cubicBezTo>
                  <a:pt x="3446574" y="9209171"/>
                  <a:pt x="3584415" y="9157041"/>
                  <a:pt x="3566219" y="9161136"/>
                </a:cubicBezTo>
                <a:cubicBezTo>
                  <a:pt x="3548023" y="9165231"/>
                  <a:pt x="3526669" y="9156702"/>
                  <a:pt x="3507757" y="9161136"/>
                </a:cubicBezTo>
                <a:cubicBezTo>
                  <a:pt x="3488845" y="9165570"/>
                  <a:pt x="3083162" y="9084710"/>
                  <a:pt x="2747743" y="9161136"/>
                </a:cubicBezTo>
                <a:cubicBezTo>
                  <a:pt x="2412324" y="9237562"/>
                  <a:pt x="2620013" y="9137408"/>
                  <a:pt x="2513892" y="9161136"/>
                </a:cubicBezTo>
                <a:cubicBezTo>
                  <a:pt x="2407771" y="9184864"/>
                  <a:pt x="2483664" y="9156539"/>
                  <a:pt x="2455430" y="9161136"/>
                </a:cubicBezTo>
                <a:cubicBezTo>
                  <a:pt x="2427196" y="9165733"/>
                  <a:pt x="1956883" y="9116059"/>
                  <a:pt x="1695416" y="9161136"/>
                </a:cubicBezTo>
                <a:cubicBezTo>
                  <a:pt x="1433949" y="9206213"/>
                  <a:pt x="1664333" y="9160053"/>
                  <a:pt x="1636953" y="9161136"/>
                </a:cubicBezTo>
                <a:cubicBezTo>
                  <a:pt x="1609573" y="9162219"/>
                  <a:pt x="1596877" y="9160338"/>
                  <a:pt x="1578490" y="9161136"/>
                </a:cubicBezTo>
                <a:cubicBezTo>
                  <a:pt x="1560103" y="9161934"/>
                  <a:pt x="1283371" y="9115380"/>
                  <a:pt x="1169252" y="9161136"/>
                </a:cubicBezTo>
                <a:cubicBezTo>
                  <a:pt x="1055133" y="9206892"/>
                  <a:pt x="878167" y="9126107"/>
                  <a:pt x="760014" y="9161136"/>
                </a:cubicBezTo>
                <a:cubicBezTo>
                  <a:pt x="641861" y="9196165"/>
                  <a:pt x="281458" y="9143273"/>
                  <a:pt x="0" y="9161136"/>
                </a:cubicBezTo>
                <a:cubicBezTo>
                  <a:pt x="-16464" y="9089145"/>
                  <a:pt x="8290" y="8955508"/>
                  <a:pt x="0" y="8863399"/>
                </a:cubicBezTo>
                <a:cubicBezTo>
                  <a:pt x="-8290" y="8771290"/>
                  <a:pt x="32478" y="8593228"/>
                  <a:pt x="0" y="8474051"/>
                </a:cubicBezTo>
                <a:cubicBezTo>
                  <a:pt x="-32478" y="8354874"/>
                  <a:pt x="76884" y="8089738"/>
                  <a:pt x="0" y="7718257"/>
                </a:cubicBezTo>
                <a:cubicBezTo>
                  <a:pt x="-76884" y="7346776"/>
                  <a:pt x="29736" y="7499245"/>
                  <a:pt x="0" y="7420520"/>
                </a:cubicBezTo>
                <a:cubicBezTo>
                  <a:pt x="-29736" y="7341795"/>
                  <a:pt x="47934" y="6881614"/>
                  <a:pt x="0" y="6664726"/>
                </a:cubicBezTo>
                <a:cubicBezTo>
                  <a:pt x="-47934" y="6447838"/>
                  <a:pt x="39187" y="6303912"/>
                  <a:pt x="0" y="6183767"/>
                </a:cubicBezTo>
                <a:cubicBezTo>
                  <a:pt x="-39187" y="6063622"/>
                  <a:pt x="22788" y="5990095"/>
                  <a:pt x="0" y="5886030"/>
                </a:cubicBezTo>
                <a:cubicBezTo>
                  <a:pt x="-22788" y="5781965"/>
                  <a:pt x="24747" y="5394550"/>
                  <a:pt x="0" y="5221848"/>
                </a:cubicBezTo>
                <a:cubicBezTo>
                  <a:pt x="-24747" y="5049146"/>
                  <a:pt x="28897" y="5042248"/>
                  <a:pt x="0" y="4924111"/>
                </a:cubicBezTo>
                <a:cubicBezTo>
                  <a:pt x="-28897" y="4805974"/>
                  <a:pt x="40084" y="4397327"/>
                  <a:pt x="0" y="4168317"/>
                </a:cubicBezTo>
                <a:cubicBezTo>
                  <a:pt x="-40084" y="3939307"/>
                  <a:pt x="50249" y="3880625"/>
                  <a:pt x="0" y="3687357"/>
                </a:cubicBezTo>
                <a:cubicBezTo>
                  <a:pt x="-50249" y="3494089"/>
                  <a:pt x="1981" y="3281557"/>
                  <a:pt x="0" y="2931564"/>
                </a:cubicBezTo>
                <a:cubicBezTo>
                  <a:pt x="-1981" y="2581571"/>
                  <a:pt x="20105" y="2740350"/>
                  <a:pt x="0" y="2633827"/>
                </a:cubicBezTo>
                <a:cubicBezTo>
                  <a:pt x="-20105" y="2527304"/>
                  <a:pt x="25872" y="2382907"/>
                  <a:pt x="0" y="2244478"/>
                </a:cubicBezTo>
                <a:cubicBezTo>
                  <a:pt x="-25872" y="2106049"/>
                  <a:pt x="44537" y="1906264"/>
                  <a:pt x="0" y="1580296"/>
                </a:cubicBezTo>
                <a:cubicBezTo>
                  <a:pt x="-44537" y="1254328"/>
                  <a:pt x="70226" y="1178649"/>
                  <a:pt x="0" y="824502"/>
                </a:cubicBezTo>
                <a:cubicBezTo>
                  <a:pt x="-70226" y="470355"/>
                  <a:pt x="15264" y="2844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7ECBF6-3560-4C30-9931-5B9320465428}"/>
              </a:ext>
            </a:extLst>
          </p:cNvPr>
          <p:cNvGrpSpPr/>
          <p:nvPr/>
        </p:nvGrpSpPr>
        <p:grpSpPr>
          <a:xfrm>
            <a:off x="524579" y="342900"/>
            <a:ext cx="13780809" cy="1748016"/>
            <a:chOff x="256977" y="832257"/>
            <a:chExt cx="13780809" cy="174801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3A9988C-8738-4FA9-B10F-A368959386BB}"/>
                </a:ext>
              </a:extLst>
            </p:cNvPr>
            <p:cNvSpPr/>
            <p:nvPr/>
          </p:nvSpPr>
          <p:spPr>
            <a:xfrm>
              <a:off x="626586" y="832257"/>
              <a:ext cx="13411200" cy="1748016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	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nhau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99F2A4-60E6-479D-8427-3035BED3A8F1}"/>
                </a:ext>
              </a:extLst>
            </p:cNvPr>
            <p:cNvSpPr/>
            <p:nvPr/>
          </p:nvSpPr>
          <p:spPr>
            <a:xfrm>
              <a:off x="256977" y="1272321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ABEA0B-AF7C-426C-A779-68464CE0FB2C}"/>
              </a:ext>
            </a:extLst>
          </p:cNvPr>
          <p:cNvSpPr txBox="1"/>
          <p:nvPr/>
        </p:nvSpPr>
        <p:spPr>
          <a:xfrm>
            <a:off x="1304916" y="2530980"/>
            <a:ext cx="72865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E6A9720-A3C4-4188-9D35-59F7FD70C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433" y="2263997"/>
            <a:ext cx="3259924" cy="30607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A886D7-8241-4BC2-80FB-EA92FE99E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0853" y="2263997"/>
            <a:ext cx="3259924" cy="306076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53A6B18-AF7A-4504-AD8F-C5AC0ED4565F}"/>
              </a:ext>
            </a:extLst>
          </p:cNvPr>
          <p:cNvGrpSpPr/>
          <p:nvPr/>
        </p:nvGrpSpPr>
        <p:grpSpPr>
          <a:xfrm>
            <a:off x="8007409" y="5287885"/>
            <a:ext cx="4639589" cy="2213569"/>
            <a:chOff x="8211946" y="5547562"/>
            <a:chExt cx="4285483" cy="19325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EFF078B-CD71-4461-BE69-A102AC4FE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11946" y="5547562"/>
              <a:ext cx="2058337" cy="19325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B478500-E1BE-4EA3-B248-7D707F63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39091" y="5547562"/>
              <a:ext cx="2058338" cy="193258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BC2998B-5720-43BF-BC9F-0A46CCDE89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32734" y="5396106"/>
            <a:ext cx="4911974" cy="21281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2AD1D6-D9F0-48A7-A23B-5314C2AFE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2200" y="7615992"/>
            <a:ext cx="5109093" cy="22135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7355699-1C6F-421E-BC8A-CE2B3B2006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97422" y="2298187"/>
            <a:ext cx="3265589" cy="30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0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782964"/>
            <a:ext cx="17538783" cy="9161136"/>
          </a:xfrm>
          <a:custGeom>
            <a:avLst/>
            <a:gdLst>
              <a:gd name="connsiteX0" fmla="*/ 0 w 17538783"/>
              <a:gd name="connsiteY0" fmla="*/ 0 h 9161136"/>
              <a:gd name="connsiteX1" fmla="*/ 233850 w 17538783"/>
              <a:gd name="connsiteY1" fmla="*/ 0 h 9161136"/>
              <a:gd name="connsiteX2" fmla="*/ 292313 w 17538783"/>
              <a:gd name="connsiteY2" fmla="*/ 0 h 9161136"/>
              <a:gd name="connsiteX3" fmla="*/ 350776 w 17538783"/>
              <a:gd name="connsiteY3" fmla="*/ 0 h 9161136"/>
              <a:gd name="connsiteX4" fmla="*/ 584626 w 17538783"/>
              <a:gd name="connsiteY4" fmla="*/ 0 h 9161136"/>
              <a:gd name="connsiteX5" fmla="*/ 1520028 w 17538783"/>
              <a:gd name="connsiteY5" fmla="*/ 0 h 9161136"/>
              <a:gd name="connsiteX6" fmla="*/ 2455430 w 17538783"/>
              <a:gd name="connsiteY6" fmla="*/ 0 h 9161136"/>
              <a:gd name="connsiteX7" fmla="*/ 3390831 w 17538783"/>
              <a:gd name="connsiteY7" fmla="*/ 0 h 9161136"/>
              <a:gd name="connsiteX8" fmla="*/ 3975457 w 17538783"/>
              <a:gd name="connsiteY8" fmla="*/ 0 h 9161136"/>
              <a:gd name="connsiteX9" fmla="*/ 4560084 w 17538783"/>
              <a:gd name="connsiteY9" fmla="*/ 0 h 9161136"/>
              <a:gd name="connsiteX10" fmla="*/ 4618546 w 17538783"/>
              <a:gd name="connsiteY10" fmla="*/ 0 h 9161136"/>
              <a:gd name="connsiteX11" fmla="*/ 5027784 w 17538783"/>
              <a:gd name="connsiteY11" fmla="*/ 0 h 9161136"/>
              <a:gd name="connsiteX12" fmla="*/ 5787798 w 17538783"/>
              <a:gd name="connsiteY12" fmla="*/ 0 h 9161136"/>
              <a:gd name="connsiteX13" fmla="*/ 6547812 w 17538783"/>
              <a:gd name="connsiteY13" fmla="*/ 0 h 9161136"/>
              <a:gd name="connsiteX14" fmla="*/ 6781663 w 17538783"/>
              <a:gd name="connsiteY14" fmla="*/ 0 h 9161136"/>
              <a:gd name="connsiteX15" fmla="*/ 7015513 w 17538783"/>
              <a:gd name="connsiteY15" fmla="*/ 0 h 9161136"/>
              <a:gd name="connsiteX16" fmla="*/ 7775527 w 17538783"/>
              <a:gd name="connsiteY16" fmla="*/ 0 h 9161136"/>
              <a:gd name="connsiteX17" fmla="*/ 8184765 w 17538783"/>
              <a:gd name="connsiteY17" fmla="*/ 0 h 9161136"/>
              <a:gd name="connsiteX18" fmla="*/ 8769391 w 17538783"/>
              <a:gd name="connsiteY18" fmla="*/ 0 h 9161136"/>
              <a:gd name="connsiteX19" fmla="*/ 9529405 w 17538783"/>
              <a:gd name="connsiteY19" fmla="*/ 0 h 9161136"/>
              <a:gd name="connsiteX20" fmla="*/ 9938644 w 17538783"/>
              <a:gd name="connsiteY20" fmla="*/ 0 h 9161136"/>
              <a:gd name="connsiteX21" fmla="*/ 10172494 w 17538783"/>
              <a:gd name="connsiteY21" fmla="*/ 0 h 9161136"/>
              <a:gd name="connsiteX22" fmla="*/ 10932508 w 17538783"/>
              <a:gd name="connsiteY22" fmla="*/ 0 h 9161136"/>
              <a:gd name="connsiteX23" fmla="*/ 10990971 w 17538783"/>
              <a:gd name="connsiteY23" fmla="*/ 0 h 9161136"/>
              <a:gd name="connsiteX24" fmla="*/ 11926372 w 17538783"/>
              <a:gd name="connsiteY24" fmla="*/ 0 h 9161136"/>
              <a:gd name="connsiteX25" fmla="*/ 11984835 w 17538783"/>
              <a:gd name="connsiteY25" fmla="*/ 0 h 9161136"/>
              <a:gd name="connsiteX26" fmla="*/ 12043298 w 17538783"/>
              <a:gd name="connsiteY26" fmla="*/ 0 h 9161136"/>
              <a:gd name="connsiteX27" fmla="*/ 12627924 w 17538783"/>
              <a:gd name="connsiteY27" fmla="*/ 0 h 9161136"/>
              <a:gd name="connsiteX28" fmla="*/ 12686386 w 17538783"/>
              <a:gd name="connsiteY28" fmla="*/ 0 h 9161136"/>
              <a:gd name="connsiteX29" fmla="*/ 13446400 w 17538783"/>
              <a:gd name="connsiteY29" fmla="*/ 0 h 9161136"/>
              <a:gd name="connsiteX30" fmla="*/ 13855639 w 17538783"/>
              <a:gd name="connsiteY30" fmla="*/ 0 h 9161136"/>
              <a:gd name="connsiteX31" fmla="*/ 14615652 w 17538783"/>
              <a:gd name="connsiteY31" fmla="*/ 0 h 9161136"/>
              <a:gd name="connsiteX32" fmla="*/ 14849503 w 17538783"/>
              <a:gd name="connsiteY32" fmla="*/ 0 h 9161136"/>
              <a:gd name="connsiteX33" fmla="*/ 14907966 w 17538783"/>
              <a:gd name="connsiteY33" fmla="*/ 0 h 9161136"/>
              <a:gd name="connsiteX34" fmla="*/ 15492592 w 17538783"/>
              <a:gd name="connsiteY34" fmla="*/ 0 h 9161136"/>
              <a:gd name="connsiteX35" fmla="*/ 16077218 w 17538783"/>
              <a:gd name="connsiteY35" fmla="*/ 0 h 9161136"/>
              <a:gd name="connsiteX36" fmla="*/ 16661844 w 17538783"/>
              <a:gd name="connsiteY36" fmla="*/ 0 h 9161136"/>
              <a:gd name="connsiteX37" fmla="*/ 17538783 w 17538783"/>
              <a:gd name="connsiteY37" fmla="*/ 0 h 9161136"/>
              <a:gd name="connsiteX38" fmla="*/ 17538783 w 17538783"/>
              <a:gd name="connsiteY38" fmla="*/ 389348 h 9161136"/>
              <a:gd name="connsiteX39" fmla="*/ 17538783 w 17538783"/>
              <a:gd name="connsiteY39" fmla="*/ 1145142 h 9161136"/>
              <a:gd name="connsiteX40" fmla="*/ 17538783 w 17538783"/>
              <a:gd name="connsiteY40" fmla="*/ 1534490 h 9161136"/>
              <a:gd name="connsiteX41" fmla="*/ 17538783 w 17538783"/>
              <a:gd name="connsiteY41" fmla="*/ 2198673 h 9161136"/>
              <a:gd name="connsiteX42" fmla="*/ 17538783 w 17538783"/>
              <a:gd name="connsiteY42" fmla="*/ 2588021 h 9161136"/>
              <a:gd name="connsiteX43" fmla="*/ 17538783 w 17538783"/>
              <a:gd name="connsiteY43" fmla="*/ 3343815 h 9161136"/>
              <a:gd name="connsiteX44" fmla="*/ 17538783 w 17538783"/>
              <a:gd name="connsiteY44" fmla="*/ 3733163 h 9161136"/>
              <a:gd name="connsiteX45" fmla="*/ 17538783 w 17538783"/>
              <a:gd name="connsiteY45" fmla="*/ 4305734 h 9161136"/>
              <a:gd name="connsiteX46" fmla="*/ 17538783 w 17538783"/>
              <a:gd name="connsiteY46" fmla="*/ 4786694 h 9161136"/>
              <a:gd name="connsiteX47" fmla="*/ 17538783 w 17538783"/>
              <a:gd name="connsiteY47" fmla="*/ 5084430 h 9161136"/>
              <a:gd name="connsiteX48" fmla="*/ 17538783 w 17538783"/>
              <a:gd name="connsiteY48" fmla="*/ 5748613 h 9161136"/>
              <a:gd name="connsiteX49" fmla="*/ 17538783 w 17538783"/>
              <a:gd name="connsiteY49" fmla="*/ 6137961 h 9161136"/>
              <a:gd name="connsiteX50" fmla="*/ 17538783 w 17538783"/>
              <a:gd name="connsiteY50" fmla="*/ 6435698 h 9161136"/>
              <a:gd name="connsiteX51" fmla="*/ 17538783 w 17538783"/>
              <a:gd name="connsiteY51" fmla="*/ 6916658 h 9161136"/>
              <a:gd name="connsiteX52" fmla="*/ 17538783 w 17538783"/>
              <a:gd name="connsiteY52" fmla="*/ 7672451 h 9161136"/>
              <a:gd name="connsiteX53" fmla="*/ 17538783 w 17538783"/>
              <a:gd name="connsiteY53" fmla="*/ 7970188 h 9161136"/>
              <a:gd name="connsiteX54" fmla="*/ 17538783 w 17538783"/>
              <a:gd name="connsiteY54" fmla="*/ 8542759 h 9161136"/>
              <a:gd name="connsiteX55" fmla="*/ 17538783 w 17538783"/>
              <a:gd name="connsiteY55" fmla="*/ 9161136 h 9161136"/>
              <a:gd name="connsiteX56" fmla="*/ 16954157 w 17538783"/>
              <a:gd name="connsiteY56" fmla="*/ 9161136 h 9161136"/>
              <a:gd name="connsiteX57" fmla="*/ 16369531 w 17538783"/>
              <a:gd name="connsiteY57" fmla="*/ 9161136 h 9161136"/>
              <a:gd name="connsiteX58" fmla="*/ 16135680 w 17538783"/>
              <a:gd name="connsiteY58" fmla="*/ 9161136 h 9161136"/>
              <a:gd name="connsiteX59" fmla="*/ 15200279 w 17538783"/>
              <a:gd name="connsiteY59" fmla="*/ 9161136 h 9161136"/>
              <a:gd name="connsiteX60" fmla="*/ 14264877 w 17538783"/>
              <a:gd name="connsiteY60" fmla="*/ 9161136 h 9161136"/>
              <a:gd name="connsiteX61" fmla="*/ 13329475 w 17538783"/>
              <a:gd name="connsiteY61" fmla="*/ 9161136 h 9161136"/>
              <a:gd name="connsiteX62" fmla="*/ 13271012 w 17538783"/>
              <a:gd name="connsiteY62" fmla="*/ 9161136 h 9161136"/>
              <a:gd name="connsiteX63" fmla="*/ 13212550 w 17538783"/>
              <a:gd name="connsiteY63" fmla="*/ 9161136 h 9161136"/>
              <a:gd name="connsiteX64" fmla="*/ 12803312 w 17538783"/>
              <a:gd name="connsiteY64" fmla="*/ 9161136 h 9161136"/>
              <a:gd name="connsiteX65" fmla="*/ 11867910 w 17538783"/>
              <a:gd name="connsiteY65" fmla="*/ 9161136 h 9161136"/>
              <a:gd name="connsiteX66" fmla="*/ 11634059 w 17538783"/>
              <a:gd name="connsiteY66" fmla="*/ 9161136 h 9161136"/>
              <a:gd name="connsiteX67" fmla="*/ 11575597 w 17538783"/>
              <a:gd name="connsiteY67" fmla="*/ 9161136 h 9161136"/>
              <a:gd name="connsiteX68" fmla="*/ 11517134 w 17538783"/>
              <a:gd name="connsiteY68" fmla="*/ 9161136 h 9161136"/>
              <a:gd name="connsiteX69" fmla="*/ 10581732 w 17538783"/>
              <a:gd name="connsiteY69" fmla="*/ 9161136 h 9161136"/>
              <a:gd name="connsiteX70" fmla="*/ 9821718 w 17538783"/>
              <a:gd name="connsiteY70" fmla="*/ 9161136 h 9161136"/>
              <a:gd name="connsiteX71" fmla="*/ 8886317 w 17538783"/>
              <a:gd name="connsiteY71" fmla="*/ 9161136 h 9161136"/>
              <a:gd name="connsiteX72" fmla="*/ 8652466 w 17538783"/>
              <a:gd name="connsiteY72" fmla="*/ 9161136 h 9161136"/>
              <a:gd name="connsiteX73" fmla="*/ 8594004 w 17538783"/>
              <a:gd name="connsiteY73" fmla="*/ 9161136 h 9161136"/>
              <a:gd name="connsiteX74" fmla="*/ 8184765 w 17538783"/>
              <a:gd name="connsiteY74" fmla="*/ 9161136 h 9161136"/>
              <a:gd name="connsiteX75" fmla="*/ 7249364 w 17538783"/>
              <a:gd name="connsiteY75" fmla="*/ 9161136 h 9161136"/>
              <a:gd name="connsiteX76" fmla="*/ 7015513 w 17538783"/>
              <a:gd name="connsiteY76" fmla="*/ 9161136 h 9161136"/>
              <a:gd name="connsiteX77" fmla="*/ 6957051 w 17538783"/>
              <a:gd name="connsiteY77" fmla="*/ 9161136 h 9161136"/>
              <a:gd name="connsiteX78" fmla="*/ 6723200 w 17538783"/>
              <a:gd name="connsiteY78" fmla="*/ 9161136 h 9161136"/>
              <a:gd name="connsiteX79" fmla="*/ 5787798 w 17538783"/>
              <a:gd name="connsiteY79" fmla="*/ 9161136 h 9161136"/>
              <a:gd name="connsiteX80" fmla="*/ 5729336 w 17538783"/>
              <a:gd name="connsiteY80" fmla="*/ 9161136 h 9161136"/>
              <a:gd name="connsiteX81" fmla="*/ 5495485 w 17538783"/>
              <a:gd name="connsiteY81" fmla="*/ 9161136 h 9161136"/>
              <a:gd name="connsiteX82" fmla="*/ 4735471 w 17538783"/>
              <a:gd name="connsiteY82" fmla="*/ 9161136 h 9161136"/>
              <a:gd name="connsiteX83" fmla="*/ 4326233 w 17538783"/>
              <a:gd name="connsiteY83" fmla="*/ 9161136 h 9161136"/>
              <a:gd name="connsiteX84" fmla="*/ 3390831 w 17538783"/>
              <a:gd name="connsiteY84" fmla="*/ 9161136 h 9161136"/>
              <a:gd name="connsiteX85" fmla="*/ 3156981 w 17538783"/>
              <a:gd name="connsiteY85" fmla="*/ 9161136 h 9161136"/>
              <a:gd name="connsiteX86" fmla="*/ 2923131 w 17538783"/>
              <a:gd name="connsiteY86" fmla="*/ 9161136 h 9161136"/>
              <a:gd name="connsiteX87" fmla="*/ 2864668 w 17538783"/>
              <a:gd name="connsiteY87" fmla="*/ 9161136 h 9161136"/>
              <a:gd name="connsiteX88" fmla="*/ 2455430 w 17538783"/>
              <a:gd name="connsiteY88" fmla="*/ 9161136 h 9161136"/>
              <a:gd name="connsiteX89" fmla="*/ 1870804 w 17538783"/>
              <a:gd name="connsiteY89" fmla="*/ 9161136 h 9161136"/>
              <a:gd name="connsiteX90" fmla="*/ 1636953 w 17538783"/>
              <a:gd name="connsiteY90" fmla="*/ 9161136 h 9161136"/>
              <a:gd name="connsiteX91" fmla="*/ 876939 w 17538783"/>
              <a:gd name="connsiteY91" fmla="*/ 9161136 h 9161136"/>
              <a:gd name="connsiteX92" fmla="*/ 818477 w 17538783"/>
              <a:gd name="connsiteY92" fmla="*/ 9161136 h 9161136"/>
              <a:gd name="connsiteX93" fmla="*/ 0 w 17538783"/>
              <a:gd name="connsiteY93" fmla="*/ 9161136 h 9161136"/>
              <a:gd name="connsiteX94" fmla="*/ 0 w 17538783"/>
              <a:gd name="connsiteY94" fmla="*/ 8771788 h 9161136"/>
              <a:gd name="connsiteX95" fmla="*/ 0 w 17538783"/>
              <a:gd name="connsiteY95" fmla="*/ 8474051 h 9161136"/>
              <a:gd name="connsiteX96" fmla="*/ 0 w 17538783"/>
              <a:gd name="connsiteY96" fmla="*/ 8176314 h 9161136"/>
              <a:gd name="connsiteX97" fmla="*/ 0 w 17538783"/>
              <a:gd name="connsiteY97" fmla="*/ 7695354 h 9161136"/>
              <a:gd name="connsiteX98" fmla="*/ 0 w 17538783"/>
              <a:gd name="connsiteY98" fmla="*/ 6939561 h 9161136"/>
              <a:gd name="connsiteX99" fmla="*/ 0 w 17538783"/>
              <a:gd name="connsiteY99" fmla="*/ 6366990 h 9161136"/>
              <a:gd name="connsiteX100" fmla="*/ 0 w 17538783"/>
              <a:gd name="connsiteY100" fmla="*/ 6069253 h 9161136"/>
              <a:gd name="connsiteX101" fmla="*/ 0 w 17538783"/>
              <a:gd name="connsiteY101" fmla="*/ 5588293 h 9161136"/>
              <a:gd name="connsiteX102" fmla="*/ 0 w 17538783"/>
              <a:gd name="connsiteY102" fmla="*/ 5290556 h 9161136"/>
              <a:gd name="connsiteX103" fmla="*/ 0 w 17538783"/>
              <a:gd name="connsiteY103" fmla="*/ 4901208 h 9161136"/>
              <a:gd name="connsiteX104" fmla="*/ 0 w 17538783"/>
              <a:gd name="connsiteY104" fmla="*/ 4603471 h 9161136"/>
              <a:gd name="connsiteX105" fmla="*/ 0 w 17538783"/>
              <a:gd name="connsiteY105" fmla="*/ 3939288 h 9161136"/>
              <a:gd name="connsiteX106" fmla="*/ 0 w 17538783"/>
              <a:gd name="connsiteY106" fmla="*/ 3458329 h 9161136"/>
              <a:gd name="connsiteX107" fmla="*/ 0 w 17538783"/>
              <a:gd name="connsiteY107" fmla="*/ 2977369 h 9161136"/>
              <a:gd name="connsiteX108" fmla="*/ 0 w 17538783"/>
              <a:gd name="connsiteY108" fmla="*/ 2679632 h 9161136"/>
              <a:gd name="connsiteX109" fmla="*/ 0 w 17538783"/>
              <a:gd name="connsiteY109" fmla="*/ 2381895 h 9161136"/>
              <a:gd name="connsiteX110" fmla="*/ 0 w 17538783"/>
              <a:gd name="connsiteY110" fmla="*/ 1717713 h 9161136"/>
              <a:gd name="connsiteX111" fmla="*/ 0 w 17538783"/>
              <a:gd name="connsiteY111" fmla="*/ 1328365 h 9161136"/>
              <a:gd name="connsiteX112" fmla="*/ 0 w 17538783"/>
              <a:gd name="connsiteY112" fmla="*/ 1030628 h 9161136"/>
              <a:gd name="connsiteX113" fmla="*/ 0 w 17538783"/>
              <a:gd name="connsiteY113" fmla="*/ 0 h 916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7538783" h="9161136" fill="none" extrusionOk="0">
                <a:moveTo>
                  <a:pt x="0" y="0"/>
                </a:moveTo>
                <a:cubicBezTo>
                  <a:pt x="85289" y="-19868"/>
                  <a:pt x="127569" y="9659"/>
                  <a:pt x="233850" y="0"/>
                </a:cubicBezTo>
                <a:cubicBezTo>
                  <a:pt x="340131" y="-9659"/>
                  <a:pt x="275410" y="4017"/>
                  <a:pt x="292313" y="0"/>
                </a:cubicBezTo>
                <a:cubicBezTo>
                  <a:pt x="309216" y="-4017"/>
                  <a:pt x="329523" y="1426"/>
                  <a:pt x="350776" y="0"/>
                </a:cubicBezTo>
                <a:cubicBezTo>
                  <a:pt x="372029" y="-1426"/>
                  <a:pt x="533253" y="18984"/>
                  <a:pt x="584626" y="0"/>
                </a:cubicBezTo>
                <a:cubicBezTo>
                  <a:pt x="635999" y="-18984"/>
                  <a:pt x="1267459" y="83947"/>
                  <a:pt x="1520028" y="0"/>
                </a:cubicBezTo>
                <a:cubicBezTo>
                  <a:pt x="1772597" y="-83947"/>
                  <a:pt x="2216059" y="1425"/>
                  <a:pt x="2455430" y="0"/>
                </a:cubicBezTo>
                <a:cubicBezTo>
                  <a:pt x="2694801" y="-1425"/>
                  <a:pt x="3087636" y="61905"/>
                  <a:pt x="3390831" y="0"/>
                </a:cubicBezTo>
                <a:cubicBezTo>
                  <a:pt x="3694026" y="-61905"/>
                  <a:pt x="3847004" y="37905"/>
                  <a:pt x="3975457" y="0"/>
                </a:cubicBezTo>
                <a:cubicBezTo>
                  <a:pt x="4103910" y="-37905"/>
                  <a:pt x="4362475" y="66808"/>
                  <a:pt x="4560084" y="0"/>
                </a:cubicBezTo>
                <a:cubicBezTo>
                  <a:pt x="4757693" y="-66808"/>
                  <a:pt x="4594425" y="1560"/>
                  <a:pt x="4618546" y="0"/>
                </a:cubicBezTo>
                <a:cubicBezTo>
                  <a:pt x="4642667" y="-1560"/>
                  <a:pt x="4830937" y="24027"/>
                  <a:pt x="5027784" y="0"/>
                </a:cubicBezTo>
                <a:cubicBezTo>
                  <a:pt x="5224631" y="-24027"/>
                  <a:pt x="5410165" y="10471"/>
                  <a:pt x="5787798" y="0"/>
                </a:cubicBezTo>
                <a:cubicBezTo>
                  <a:pt x="6165431" y="-10471"/>
                  <a:pt x="6361233" y="3462"/>
                  <a:pt x="6547812" y="0"/>
                </a:cubicBezTo>
                <a:cubicBezTo>
                  <a:pt x="6734391" y="-3462"/>
                  <a:pt x="6722001" y="21335"/>
                  <a:pt x="6781663" y="0"/>
                </a:cubicBezTo>
                <a:cubicBezTo>
                  <a:pt x="6841325" y="-21335"/>
                  <a:pt x="6926904" y="3667"/>
                  <a:pt x="7015513" y="0"/>
                </a:cubicBezTo>
                <a:cubicBezTo>
                  <a:pt x="7104122" y="-3667"/>
                  <a:pt x="7422375" y="19699"/>
                  <a:pt x="7775527" y="0"/>
                </a:cubicBezTo>
                <a:cubicBezTo>
                  <a:pt x="8128679" y="-19699"/>
                  <a:pt x="8009308" y="34224"/>
                  <a:pt x="8184765" y="0"/>
                </a:cubicBezTo>
                <a:cubicBezTo>
                  <a:pt x="8360222" y="-34224"/>
                  <a:pt x="8556566" y="24849"/>
                  <a:pt x="8769391" y="0"/>
                </a:cubicBezTo>
                <a:cubicBezTo>
                  <a:pt x="8982216" y="-24849"/>
                  <a:pt x="9281504" y="83692"/>
                  <a:pt x="9529405" y="0"/>
                </a:cubicBezTo>
                <a:cubicBezTo>
                  <a:pt x="9777306" y="-83692"/>
                  <a:pt x="9780490" y="9204"/>
                  <a:pt x="9938644" y="0"/>
                </a:cubicBezTo>
                <a:cubicBezTo>
                  <a:pt x="10096798" y="-9204"/>
                  <a:pt x="10068021" y="17421"/>
                  <a:pt x="10172494" y="0"/>
                </a:cubicBezTo>
                <a:cubicBezTo>
                  <a:pt x="10276967" y="-17421"/>
                  <a:pt x="10604383" y="54622"/>
                  <a:pt x="10932508" y="0"/>
                </a:cubicBezTo>
                <a:cubicBezTo>
                  <a:pt x="11260633" y="-54622"/>
                  <a:pt x="10975202" y="738"/>
                  <a:pt x="10990971" y="0"/>
                </a:cubicBezTo>
                <a:cubicBezTo>
                  <a:pt x="11006740" y="-738"/>
                  <a:pt x="11505309" y="46771"/>
                  <a:pt x="11926372" y="0"/>
                </a:cubicBezTo>
                <a:cubicBezTo>
                  <a:pt x="12347435" y="-46771"/>
                  <a:pt x="11963913" y="165"/>
                  <a:pt x="11984835" y="0"/>
                </a:cubicBezTo>
                <a:cubicBezTo>
                  <a:pt x="12005757" y="-165"/>
                  <a:pt x="12024869" y="1637"/>
                  <a:pt x="12043298" y="0"/>
                </a:cubicBezTo>
                <a:cubicBezTo>
                  <a:pt x="12061727" y="-1637"/>
                  <a:pt x="12384074" y="28021"/>
                  <a:pt x="12627924" y="0"/>
                </a:cubicBezTo>
                <a:cubicBezTo>
                  <a:pt x="12871774" y="-28021"/>
                  <a:pt x="12667544" y="6987"/>
                  <a:pt x="12686386" y="0"/>
                </a:cubicBezTo>
                <a:cubicBezTo>
                  <a:pt x="12705228" y="-6987"/>
                  <a:pt x="13103500" y="66195"/>
                  <a:pt x="13446400" y="0"/>
                </a:cubicBezTo>
                <a:cubicBezTo>
                  <a:pt x="13789300" y="-66195"/>
                  <a:pt x="13725948" y="35380"/>
                  <a:pt x="13855639" y="0"/>
                </a:cubicBezTo>
                <a:cubicBezTo>
                  <a:pt x="13985330" y="-35380"/>
                  <a:pt x="14291405" y="13150"/>
                  <a:pt x="14615652" y="0"/>
                </a:cubicBezTo>
                <a:cubicBezTo>
                  <a:pt x="14939899" y="-13150"/>
                  <a:pt x="14748534" y="4594"/>
                  <a:pt x="14849503" y="0"/>
                </a:cubicBezTo>
                <a:cubicBezTo>
                  <a:pt x="14950472" y="-4594"/>
                  <a:pt x="14889885" y="3570"/>
                  <a:pt x="14907966" y="0"/>
                </a:cubicBezTo>
                <a:cubicBezTo>
                  <a:pt x="14926047" y="-3570"/>
                  <a:pt x="15296797" y="37942"/>
                  <a:pt x="15492592" y="0"/>
                </a:cubicBezTo>
                <a:cubicBezTo>
                  <a:pt x="15688387" y="-37942"/>
                  <a:pt x="15953190" y="23028"/>
                  <a:pt x="16077218" y="0"/>
                </a:cubicBezTo>
                <a:cubicBezTo>
                  <a:pt x="16201246" y="-23028"/>
                  <a:pt x="16374484" y="59781"/>
                  <a:pt x="16661844" y="0"/>
                </a:cubicBezTo>
                <a:cubicBezTo>
                  <a:pt x="16949204" y="-59781"/>
                  <a:pt x="17169016" y="21615"/>
                  <a:pt x="17538783" y="0"/>
                </a:cubicBezTo>
                <a:cubicBezTo>
                  <a:pt x="17565789" y="168698"/>
                  <a:pt x="17500634" y="259791"/>
                  <a:pt x="17538783" y="389348"/>
                </a:cubicBezTo>
                <a:cubicBezTo>
                  <a:pt x="17576932" y="518905"/>
                  <a:pt x="17480079" y="930387"/>
                  <a:pt x="17538783" y="1145142"/>
                </a:cubicBezTo>
                <a:cubicBezTo>
                  <a:pt x="17597487" y="1359897"/>
                  <a:pt x="17494197" y="1344667"/>
                  <a:pt x="17538783" y="1534490"/>
                </a:cubicBezTo>
                <a:cubicBezTo>
                  <a:pt x="17583369" y="1724313"/>
                  <a:pt x="17496419" y="2024035"/>
                  <a:pt x="17538783" y="2198673"/>
                </a:cubicBezTo>
                <a:cubicBezTo>
                  <a:pt x="17581147" y="2373311"/>
                  <a:pt x="17538630" y="2462101"/>
                  <a:pt x="17538783" y="2588021"/>
                </a:cubicBezTo>
                <a:cubicBezTo>
                  <a:pt x="17538936" y="2713941"/>
                  <a:pt x="17477325" y="2984722"/>
                  <a:pt x="17538783" y="3343815"/>
                </a:cubicBezTo>
                <a:cubicBezTo>
                  <a:pt x="17600241" y="3702908"/>
                  <a:pt x="17527083" y="3544165"/>
                  <a:pt x="17538783" y="3733163"/>
                </a:cubicBezTo>
                <a:cubicBezTo>
                  <a:pt x="17550483" y="3922161"/>
                  <a:pt x="17532045" y="4041521"/>
                  <a:pt x="17538783" y="4305734"/>
                </a:cubicBezTo>
                <a:cubicBezTo>
                  <a:pt x="17545521" y="4569947"/>
                  <a:pt x="17501388" y="4591208"/>
                  <a:pt x="17538783" y="4786694"/>
                </a:cubicBezTo>
                <a:cubicBezTo>
                  <a:pt x="17576178" y="4982180"/>
                  <a:pt x="17522130" y="4989184"/>
                  <a:pt x="17538783" y="5084430"/>
                </a:cubicBezTo>
                <a:cubicBezTo>
                  <a:pt x="17555436" y="5179676"/>
                  <a:pt x="17523615" y="5501260"/>
                  <a:pt x="17538783" y="5748613"/>
                </a:cubicBezTo>
                <a:cubicBezTo>
                  <a:pt x="17553951" y="5995966"/>
                  <a:pt x="17503548" y="6024836"/>
                  <a:pt x="17538783" y="6137961"/>
                </a:cubicBezTo>
                <a:cubicBezTo>
                  <a:pt x="17574018" y="6251086"/>
                  <a:pt x="17505570" y="6301358"/>
                  <a:pt x="17538783" y="6435698"/>
                </a:cubicBezTo>
                <a:cubicBezTo>
                  <a:pt x="17571996" y="6570038"/>
                  <a:pt x="17533211" y="6813250"/>
                  <a:pt x="17538783" y="6916658"/>
                </a:cubicBezTo>
                <a:cubicBezTo>
                  <a:pt x="17544355" y="7020066"/>
                  <a:pt x="17471337" y="7460145"/>
                  <a:pt x="17538783" y="7672451"/>
                </a:cubicBezTo>
                <a:cubicBezTo>
                  <a:pt x="17606229" y="7884757"/>
                  <a:pt x="17526816" y="7830791"/>
                  <a:pt x="17538783" y="7970188"/>
                </a:cubicBezTo>
                <a:cubicBezTo>
                  <a:pt x="17550750" y="8109585"/>
                  <a:pt x="17492671" y="8314808"/>
                  <a:pt x="17538783" y="8542759"/>
                </a:cubicBezTo>
                <a:cubicBezTo>
                  <a:pt x="17584895" y="8770710"/>
                  <a:pt x="17523357" y="9027490"/>
                  <a:pt x="17538783" y="9161136"/>
                </a:cubicBezTo>
                <a:cubicBezTo>
                  <a:pt x="17399915" y="9172141"/>
                  <a:pt x="17215108" y="9095892"/>
                  <a:pt x="16954157" y="9161136"/>
                </a:cubicBezTo>
                <a:cubicBezTo>
                  <a:pt x="16693206" y="9226380"/>
                  <a:pt x="16649568" y="9151143"/>
                  <a:pt x="16369531" y="9161136"/>
                </a:cubicBezTo>
                <a:cubicBezTo>
                  <a:pt x="16089494" y="9171129"/>
                  <a:pt x="16208220" y="9156087"/>
                  <a:pt x="16135680" y="9161136"/>
                </a:cubicBezTo>
                <a:cubicBezTo>
                  <a:pt x="16063140" y="9166185"/>
                  <a:pt x="15643228" y="9141649"/>
                  <a:pt x="15200279" y="9161136"/>
                </a:cubicBezTo>
                <a:cubicBezTo>
                  <a:pt x="14757330" y="9180623"/>
                  <a:pt x="14516164" y="9059808"/>
                  <a:pt x="14264877" y="9161136"/>
                </a:cubicBezTo>
                <a:cubicBezTo>
                  <a:pt x="14013590" y="9262464"/>
                  <a:pt x="13542232" y="9119901"/>
                  <a:pt x="13329475" y="9161136"/>
                </a:cubicBezTo>
                <a:cubicBezTo>
                  <a:pt x="13116718" y="9202371"/>
                  <a:pt x="13294903" y="9159135"/>
                  <a:pt x="13271012" y="9161136"/>
                </a:cubicBezTo>
                <a:cubicBezTo>
                  <a:pt x="13247121" y="9163137"/>
                  <a:pt x="13235571" y="9156307"/>
                  <a:pt x="13212550" y="9161136"/>
                </a:cubicBezTo>
                <a:cubicBezTo>
                  <a:pt x="13189529" y="9165965"/>
                  <a:pt x="12960865" y="9116533"/>
                  <a:pt x="12803312" y="9161136"/>
                </a:cubicBezTo>
                <a:cubicBezTo>
                  <a:pt x="12645759" y="9205739"/>
                  <a:pt x="12298364" y="9102251"/>
                  <a:pt x="11867910" y="9161136"/>
                </a:cubicBezTo>
                <a:cubicBezTo>
                  <a:pt x="11437456" y="9220021"/>
                  <a:pt x="11738412" y="9142344"/>
                  <a:pt x="11634059" y="9161136"/>
                </a:cubicBezTo>
                <a:cubicBezTo>
                  <a:pt x="11529706" y="9179928"/>
                  <a:pt x="11603902" y="9157242"/>
                  <a:pt x="11575597" y="9161136"/>
                </a:cubicBezTo>
                <a:cubicBezTo>
                  <a:pt x="11547292" y="9165030"/>
                  <a:pt x="11529819" y="9160582"/>
                  <a:pt x="11517134" y="9161136"/>
                </a:cubicBezTo>
                <a:cubicBezTo>
                  <a:pt x="11504449" y="9161690"/>
                  <a:pt x="11047279" y="9089495"/>
                  <a:pt x="10581732" y="9161136"/>
                </a:cubicBezTo>
                <a:cubicBezTo>
                  <a:pt x="10116185" y="9232777"/>
                  <a:pt x="9982812" y="9145581"/>
                  <a:pt x="9821718" y="9161136"/>
                </a:cubicBezTo>
                <a:cubicBezTo>
                  <a:pt x="9660624" y="9176691"/>
                  <a:pt x="9303649" y="9099555"/>
                  <a:pt x="8886317" y="9161136"/>
                </a:cubicBezTo>
                <a:cubicBezTo>
                  <a:pt x="8468985" y="9222717"/>
                  <a:pt x="8715586" y="9153199"/>
                  <a:pt x="8652466" y="9161136"/>
                </a:cubicBezTo>
                <a:cubicBezTo>
                  <a:pt x="8589346" y="9169073"/>
                  <a:pt x="8619463" y="9156300"/>
                  <a:pt x="8594004" y="9161136"/>
                </a:cubicBezTo>
                <a:cubicBezTo>
                  <a:pt x="8568545" y="9165972"/>
                  <a:pt x="8355010" y="9127885"/>
                  <a:pt x="8184765" y="9161136"/>
                </a:cubicBezTo>
                <a:cubicBezTo>
                  <a:pt x="8014520" y="9194387"/>
                  <a:pt x="7645769" y="9110221"/>
                  <a:pt x="7249364" y="9161136"/>
                </a:cubicBezTo>
                <a:cubicBezTo>
                  <a:pt x="6852959" y="9212051"/>
                  <a:pt x="7073421" y="9134026"/>
                  <a:pt x="7015513" y="9161136"/>
                </a:cubicBezTo>
                <a:cubicBezTo>
                  <a:pt x="6957605" y="9188246"/>
                  <a:pt x="6970180" y="9155066"/>
                  <a:pt x="6957051" y="9161136"/>
                </a:cubicBezTo>
                <a:cubicBezTo>
                  <a:pt x="6943922" y="9167206"/>
                  <a:pt x="6780909" y="9144057"/>
                  <a:pt x="6723200" y="9161136"/>
                </a:cubicBezTo>
                <a:cubicBezTo>
                  <a:pt x="6665491" y="9178215"/>
                  <a:pt x="6002013" y="9065926"/>
                  <a:pt x="5787798" y="9161136"/>
                </a:cubicBezTo>
                <a:cubicBezTo>
                  <a:pt x="5573583" y="9256346"/>
                  <a:pt x="5749217" y="9159588"/>
                  <a:pt x="5729336" y="9161136"/>
                </a:cubicBezTo>
                <a:cubicBezTo>
                  <a:pt x="5709455" y="9162684"/>
                  <a:pt x="5564973" y="9145796"/>
                  <a:pt x="5495485" y="9161136"/>
                </a:cubicBezTo>
                <a:cubicBezTo>
                  <a:pt x="5425997" y="9176476"/>
                  <a:pt x="4970002" y="9120732"/>
                  <a:pt x="4735471" y="9161136"/>
                </a:cubicBezTo>
                <a:cubicBezTo>
                  <a:pt x="4500940" y="9201540"/>
                  <a:pt x="4509532" y="9136986"/>
                  <a:pt x="4326233" y="9161136"/>
                </a:cubicBezTo>
                <a:cubicBezTo>
                  <a:pt x="4142934" y="9185286"/>
                  <a:pt x="3656134" y="9066587"/>
                  <a:pt x="3390831" y="9161136"/>
                </a:cubicBezTo>
                <a:cubicBezTo>
                  <a:pt x="3125528" y="9255685"/>
                  <a:pt x="3206307" y="9136550"/>
                  <a:pt x="3156981" y="9161136"/>
                </a:cubicBezTo>
                <a:cubicBezTo>
                  <a:pt x="3107655" y="9185722"/>
                  <a:pt x="2971362" y="9153329"/>
                  <a:pt x="2923131" y="9161136"/>
                </a:cubicBezTo>
                <a:cubicBezTo>
                  <a:pt x="2874900" y="9168943"/>
                  <a:pt x="2892696" y="9160005"/>
                  <a:pt x="2864668" y="9161136"/>
                </a:cubicBezTo>
                <a:cubicBezTo>
                  <a:pt x="2836640" y="9162267"/>
                  <a:pt x="2563056" y="9119171"/>
                  <a:pt x="2455430" y="9161136"/>
                </a:cubicBezTo>
                <a:cubicBezTo>
                  <a:pt x="2347804" y="9203101"/>
                  <a:pt x="2025928" y="9137757"/>
                  <a:pt x="1870804" y="9161136"/>
                </a:cubicBezTo>
                <a:cubicBezTo>
                  <a:pt x="1715680" y="9184515"/>
                  <a:pt x="1735612" y="9146636"/>
                  <a:pt x="1636953" y="9161136"/>
                </a:cubicBezTo>
                <a:cubicBezTo>
                  <a:pt x="1538294" y="9175636"/>
                  <a:pt x="1094157" y="9071840"/>
                  <a:pt x="876939" y="9161136"/>
                </a:cubicBezTo>
                <a:cubicBezTo>
                  <a:pt x="659721" y="9250432"/>
                  <a:pt x="833896" y="9154838"/>
                  <a:pt x="818477" y="9161136"/>
                </a:cubicBezTo>
                <a:cubicBezTo>
                  <a:pt x="803058" y="9167434"/>
                  <a:pt x="324583" y="9125392"/>
                  <a:pt x="0" y="9161136"/>
                </a:cubicBezTo>
                <a:cubicBezTo>
                  <a:pt x="-1581" y="9076392"/>
                  <a:pt x="22490" y="8943335"/>
                  <a:pt x="0" y="8771788"/>
                </a:cubicBezTo>
                <a:cubicBezTo>
                  <a:pt x="-22490" y="8600241"/>
                  <a:pt x="5397" y="8599400"/>
                  <a:pt x="0" y="8474051"/>
                </a:cubicBezTo>
                <a:cubicBezTo>
                  <a:pt x="-5397" y="8348702"/>
                  <a:pt x="19528" y="8294517"/>
                  <a:pt x="0" y="8176314"/>
                </a:cubicBezTo>
                <a:cubicBezTo>
                  <a:pt x="-19528" y="8058111"/>
                  <a:pt x="28835" y="7907949"/>
                  <a:pt x="0" y="7695354"/>
                </a:cubicBezTo>
                <a:cubicBezTo>
                  <a:pt x="-28835" y="7482759"/>
                  <a:pt x="33407" y="7282951"/>
                  <a:pt x="0" y="6939561"/>
                </a:cubicBezTo>
                <a:cubicBezTo>
                  <a:pt x="-33407" y="6596171"/>
                  <a:pt x="29334" y="6627141"/>
                  <a:pt x="0" y="6366990"/>
                </a:cubicBezTo>
                <a:cubicBezTo>
                  <a:pt x="-29334" y="6106839"/>
                  <a:pt x="2071" y="6134186"/>
                  <a:pt x="0" y="6069253"/>
                </a:cubicBezTo>
                <a:cubicBezTo>
                  <a:pt x="-2071" y="6004320"/>
                  <a:pt x="25503" y="5738558"/>
                  <a:pt x="0" y="5588293"/>
                </a:cubicBezTo>
                <a:cubicBezTo>
                  <a:pt x="-25503" y="5438028"/>
                  <a:pt x="34502" y="5380107"/>
                  <a:pt x="0" y="5290556"/>
                </a:cubicBezTo>
                <a:cubicBezTo>
                  <a:pt x="-34502" y="5201005"/>
                  <a:pt x="24322" y="5057923"/>
                  <a:pt x="0" y="4901208"/>
                </a:cubicBezTo>
                <a:cubicBezTo>
                  <a:pt x="-24322" y="4744493"/>
                  <a:pt x="30860" y="4679052"/>
                  <a:pt x="0" y="4603471"/>
                </a:cubicBezTo>
                <a:cubicBezTo>
                  <a:pt x="-30860" y="4527890"/>
                  <a:pt x="50706" y="4137672"/>
                  <a:pt x="0" y="3939288"/>
                </a:cubicBezTo>
                <a:cubicBezTo>
                  <a:pt x="-50706" y="3740904"/>
                  <a:pt x="33701" y="3561962"/>
                  <a:pt x="0" y="3458329"/>
                </a:cubicBezTo>
                <a:cubicBezTo>
                  <a:pt x="-33701" y="3354696"/>
                  <a:pt x="17813" y="3104745"/>
                  <a:pt x="0" y="2977369"/>
                </a:cubicBezTo>
                <a:cubicBezTo>
                  <a:pt x="-17813" y="2849993"/>
                  <a:pt x="15975" y="2792729"/>
                  <a:pt x="0" y="2679632"/>
                </a:cubicBezTo>
                <a:cubicBezTo>
                  <a:pt x="-15975" y="2566535"/>
                  <a:pt x="20144" y="2470060"/>
                  <a:pt x="0" y="2381895"/>
                </a:cubicBezTo>
                <a:cubicBezTo>
                  <a:pt x="-20144" y="2293730"/>
                  <a:pt x="71573" y="2017219"/>
                  <a:pt x="0" y="1717713"/>
                </a:cubicBezTo>
                <a:cubicBezTo>
                  <a:pt x="-71573" y="1418207"/>
                  <a:pt x="38188" y="1466829"/>
                  <a:pt x="0" y="1328365"/>
                </a:cubicBezTo>
                <a:cubicBezTo>
                  <a:pt x="-38188" y="1189901"/>
                  <a:pt x="30097" y="1107788"/>
                  <a:pt x="0" y="1030628"/>
                </a:cubicBezTo>
                <a:cubicBezTo>
                  <a:pt x="-30097" y="953468"/>
                  <a:pt x="103734" y="244353"/>
                  <a:pt x="0" y="0"/>
                </a:cubicBezTo>
                <a:close/>
              </a:path>
              <a:path w="17538783" h="9161136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67926" y="65106"/>
                  <a:pt x="17507109" y="166433"/>
                  <a:pt x="17538783" y="297737"/>
                </a:cubicBezTo>
                <a:cubicBezTo>
                  <a:pt x="17570457" y="429041"/>
                  <a:pt x="17521838" y="477258"/>
                  <a:pt x="17538783" y="595474"/>
                </a:cubicBezTo>
                <a:cubicBezTo>
                  <a:pt x="17555728" y="713690"/>
                  <a:pt x="17538180" y="976671"/>
                  <a:pt x="17538783" y="1259656"/>
                </a:cubicBezTo>
                <a:cubicBezTo>
                  <a:pt x="17539386" y="1542641"/>
                  <a:pt x="17512106" y="1638611"/>
                  <a:pt x="17538783" y="2015450"/>
                </a:cubicBezTo>
                <a:cubicBezTo>
                  <a:pt x="17565460" y="2392289"/>
                  <a:pt x="17500554" y="2387918"/>
                  <a:pt x="17538783" y="2588021"/>
                </a:cubicBezTo>
                <a:cubicBezTo>
                  <a:pt x="17577012" y="2788124"/>
                  <a:pt x="17473273" y="2911876"/>
                  <a:pt x="17538783" y="3160592"/>
                </a:cubicBezTo>
                <a:cubicBezTo>
                  <a:pt x="17604293" y="3409308"/>
                  <a:pt x="17521157" y="3373752"/>
                  <a:pt x="17538783" y="3549940"/>
                </a:cubicBezTo>
                <a:cubicBezTo>
                  <a:pt x="17556409" y="3726128"/>
                  <a:pt x="17505578" y="3748644"/>
                  <a:pt x="17538783" y="3939288"/>
                </a:cubicBezTo>
                <a:cubicBezTo>
                  <a:pt x="17571988" y="4129932"/>
                  <a:pt x="17532654" y="4373591"/>
                  <a:pt x="17538783" y="4511859"/>
                </a:cubicBezTo>
                <a:cubicBezTo>
                  <a:pt x="17544912" y="4650127"/>
                  <a:pt x="17519047" y="4692419"/>
                  <a:pt x="17538783" y="4809596"/>
                </a:cubicBezTo>
                <a:cubicBezTo>
                  <a:pt x="17558519" y="4926773"/>
                  <a:pt x="17492018" y="5277134"/>
                  <a:pt x="17538783" y="5473779"/>
                </a:cubicBezTo>
                <a:cubicBezTo>
                  <a:pt x="17585548" y="5670424"/>
                  <a:pt x="17535122" y="5691654"/>
                  <a:pt x="17538783" y="5771516"/>
                </a:cubicBezTo>
                <a:cubicBezTo>
                  <a:pt x="17542444" y="5851378"/>
                  <a:pt x="17537011" y="6117214"/>
                  <a:pt x="17538783" y="6344087"/>
                </a:cubicBezTo>
                <a:cubicBezTo>
                  <a:pt x="17540555" y="6570960"/>
                  <a:pt x="17471919" y="6872726"/>
                  <a:pt x="17538783" y="7008269"/>
                </a:cubicBezTo>
                <a:cubicBezTo>
                  <a:pt x="17605647" y="7143812"/>
                  <a:pt x="17496343" y="7454787"/>
                  <a:pt x="17538783" y="7672451"/>
                </a:cubicBezTo>
                <a:cubicBezTo>
                  <a:pt x="17581223" y="7890115"/>
                  <a:pt x="17501253" y="8198671"/>
                  <a:pt x="17538783" y="8336634"/>
                </a:cubicBezTo>
                <a:cubicBezTo>
                  <a:pt x="17576313" y="8474597"/>
                  <a:pt x="17470266" y="8820865"/>
                  <a:pt x="17538783" y="9161136"/>
                </a:cubicBezTo>
                <a:cubicBezTo>
                  <a:pt x="17239576" y="9215918"/>
                  <a:pt x="17155624" y="9145178"/>
                  <a:pt x="16778769" y="9161136"/>
                </a:cubicBezTo>
                <a:cubicBezTo>
                  <a:pt x="16401914" y="9177094"/>
                  <a:pt x="16596870" y="9144088"/>
                  <a:pt x="16544919" y="9161136"/>
                </a:cubicBezTo>
                <a:cubicBezTo>
                  <a:pt x="16492968" y="9178184"/>
                  <a:pt x="16319965" y="9137842"/>
                  <a:pt x="16135680" y="9161136"/>
                </a:cubicBezTo>
                <a:cubicBezTo>
                  <a:pt x="15951395" y="9184430"/>
                  <a:pt x="15778463" y="9094773"/>
                  <a:pt x="15551054" y="9161136"/>
                </a:cubicBezTo>
                <a:cubicBezTo>
                  <a:pt x="15323645" y="9227499"/>
                  <a:pt x="15513532" y="9156945"/>
                  <a:pt x="15492592" y="9161136"/>
                </a:cubicBezTo>
                <a:cubicBezTo>
                  <a:pt x="15471652" y="9165327"/>
                  <a:pt x="15045998" y="9140615"/>
                  <a:pt x="14907966" y="9161136"/>
                </a:cubicBezTo>
                <a:cubicBezTo>
                  <a:pt x="14769934" y="9181657"/>
                  <a:pt x="14362600" y="9123016"/>
                  <a:pt x="14147952" y="9161136"/>
                </a:cubicBezTo>
                <a:cubicBezTo>
                  <a:pt x="13933304" y="9199256"/>
                  <a:pt x="14116280" y="9157172"/>
                  <a:pt x="14089489" y="9161136"/>
                </a:cubicBezTo>
                <a:cubicBezTo>
                  <a:pt x="14062698" y="9165100"/>
                  <a:pt x="13649548" y="9131834"/>
                  <a:pt x="13504863" y="9161136"/>
                </a:cubicBezTo>
                <a:cubicBezTo>
                  <a:pt x="13360178" y="9190438"/>
                  <a:pt x="13227450" y="9153417"/>
                  <a:pt x="13095625" y="9161136"/>
                </a:cubicBezTo>
                <a:cubicBezTo>
                  <a:pt x="12963800" y="9168855"/>
                  <a:pt x="13050650" y="9155292"/>
                  <a:pt x="13037162" y="9161136"/>
                </a:cubicBezTo>
                <a:cubicBezTo>
                  <a:pt x="13023674" y="9166980"/>
                  <a:pt x="13004447" y="9156425"/>
                  <a:pt x="12978699" y="9161136"/>
                </a:cubicBezTo>
                <a:cubicBezTo>
                  <a:pt x="12952951" y="9165847"/>
                  <a:pt x="12531160" y="9121783"/>
                  <a:pt x="12394073" y="9161136"/>
                </a:cubicBezTo>
                <a:cubicBezTo>
                  <a:pt x="12256986" y="9200489"/>
                  <a:pt x="12275667" y="9154083"/>
                  <a:pt x="12160223" y="9161136"/>
                </a:cubicBezTo>
                <a:cubicBezTo>
                  <a:pt x="12044779" y="9168189"/>
                  <a:pt x="11649596" y="9104570"/>
                  <a:pt x="11400209" y="9161136"/>
                </a:cubicBezTo>
                <a:cubicBezTo>
                  <a:pt x="11150822" y="9217702"/>
                  <a:pt x="10732708" y="9105319"/>
                  <a:pt x="10464807" y="9161136"/>
                </a:cubicBezTo>
                <a:cubicBezTo>
                  <a:pt x="10196906" y="9216953"/>
                  <a:pt x="9974025" y="9052143"/>
                  <a:pt x="9529405" y="9161136"/>
                </a:cubicBezTo>
                <a:cubicBezTo>
                  <a:pt x="9084785" y="9270129"/>
                  <a:pt x="9244131" y="9113304"/>
                  <a:pt x="9120167" y="9161136"/>
                </a:cubicBezTo>
                <a:cubicBezTo>
                  <a:pt x="8996203" y="9208968"/>
                  <a:pt x="9088037" y="9160703"/>
                  <a:pt x="9061705" y="9161136"/>
                </a:cubicBezTo>
                <a:cubicBezTo>
                  <a:pt x="9035373" y="9161569"/>
                  <a:pt x="8820991" y="9149510"/>
                  <a:pt x="8652466" y="9161136"/>
                </a:cubicBezTo>
                <a:cubicBezTo>
                  <a:pt x="8483941" y="9172762"/>
                  <a:pt x="7915360" y="9088482"/>
                  <a:pt x="7717065" y="9161136"/>
                </a:cubicBezTo>
                <a:cubicBezTo>
                  <a:pt x="7518770" y="9233790"/>
                  <a:pt x="7140788" y="9122545"/>
                  <a:pt x="6781663" y="9161136"/>
                </a:cubicBezTo>
                <a:cubicBezTo>
                  <a:pt x="6422538" y="9199727"/>
                  <a:pt x="6441205" y="9092251"/>
                  <a:pt x="6197037" y="9161136"/>
                </a:cubicBezTo>
                <a:cubicBezTo>
                  <a:pt x="5952869" y="9230021"/>
                  <a:pt x="6054561" y="9142126"/>
                  <a:pt x="5963186" y="9161136"/>
                </a:cubicBezTo>
                <a:cubicBezTo>
                  <a:pt x="5871811" y="9180146"/>
                  <a:pt x="5479811" y="9082300"/>
                  <a:pt x="5203172" y="9161136"/>
                </a:cubicBezTo>
                <a:cubicBezTo>
                  <a:pt x="4926533" y="9239972"/>
                  <a:pt x="4710071" y="9101355"/>
                  <a:pt x="4443158" y="9161136"/>
                </a:cubicBezTo>
                <a:cubicBezTo>
                  <a:pt x="4176245" y="9220917"/>
                  <a:pt x="4314731" y="9159866"/>
                  <a:pt x="4209308" y="9161136"/>
                </a:cubicBezTo>
                <a:cubicBezTo>
                  <a:pt x="4103885" y="9162406"/>
                  <a:pt x="3802790" y="9113101"/>
                  <a:pt x="3624682" y="9161136"/>
                </a:cubicBezTo>
                <a:cubicBezTo>
                  <a:pt x="3446574" y="9209171"/>
                  <a:pt x="3584415" y="9157041"/>
                  <a:pt x="3566219" y="9161136"/>
                </a:cubicBezTo>
                <a:cubicBezTo>
                  <a:pt x="3548023" y="9165231"/>
                  <a:pt x="3526669" y="9156702"/>
                  <a:pt x="3507757" y="9161136"/>
                </a:cubicBezTo>
                <a:cubicBezTo>
                  <a:pt x="3488845" y="9165570"/>
                  <a:pt x="3083162" y="9084710"/>
                  <a:pt x="2747743" y="9161136"/>
                </a:cubicBezTo>
                <a:cubicBezTo>
                  <a:pt x="2412324" y="9237562"/>
                  <a:pt x="2620013" y="9137408"/>
                  <a:pt x="2513892" y="9161136"/>
                </a:cubicBezTo>
                <a:cubicBezTo>
                  <a:pt x="2407771" y="9184864"/>
                  <a:pt x="2483664" y="9156539"/>
                  <a:pt x="2455430" y="9161136"/>
                </a:cubicBezTo>
                <a:cubicBezTo>
                  <a:pt x="2427196" y="9165733"/>
                  <a:pt x="1956883" y="9116059"/>
                  <a:pt x="1695416" y="9161136"/>
                </a:cubicBezTo>
                <a:cubicBezTo>
                  <a:pt x="1433949" y="9206213"/>
                  <a:pt x="1664333" y="9160053"/>
                  <a:pt x="1636953" y="9161136"/>
                </a:cubicBezTo>
                <a:cubicBezTo>
                  <a:pt x="1609573" y="9162219"/>
                  <a:pt x="1596877" y="9160338"/>
                  <a:pt x="1578490" y="9161136"/>
                </a:cubicBezTo>
                <a:cubicBezTo>
                  <a:pt x="1560103" y="9161934"/>
                  <a:pt x="1283371" y="9115380"/>
                  <a:pt x="1169252" y="9161136"/>
                </a:cubicBezTo>
                <a:cubicBezTo>
                  <a:pt x="1055133" y="9206892"/>
                  <a:pt x="878167" y="9126107"/>
                  <a:pt x="760014" y="9161136"/>
                </a:cubicBezTo>
                <a:cubicBezTo>
                  <a:pt x="641861" y="9196165"/>
                  <a:pt x="281458" y="9143273"/>
                  <a:pt x="0" y="9161136"/>
                </a:cubicBezTo>
                <a:cubicBezTo>
                  <a:pt x="-16464" y="9089145"/>
                  <a:pt x="8290" y="8955508"/>
                  <a:pt x="0" y="8863399"/>
                </a:cubicBezTo>
                <a:cubicBezTo>
                  <a:pt x="-8290" y="8771290"/>
                  <a:pt x="32478" y="8593228"/>
                  <a:pt x="0" y="8474051"/>
                </a:cubicBezTo>
                <a:cubicBezTo>
                  <a:pt x="-32478" y="8354874"/>
                  <a:pt x="76884" y="8089738"/>
                  <a:pt x="0" y="7718257"/>
                </a:cubicBezTo>
                <a:cubicBezTo>
                  <a:pt x="-76884" y="7346776"/>
                  <a:pt x="29736" y="7499245"/>
                  <a:pt x="0" y="7420520"/>
                </a:cubicBezTo>
                <a:cubicBezTo>
                  <a:pt x="-29736" y="7341795"/>
                  <a:pt x="47934" y="6881614"/>
                  <a:pt x="0" y="6664726"/>
                </a:cubicBezTo>
                <a:cubicBezTo>
                  <a:pt x="-47934" y="6447838"/>
                  <a:pt x="39187" y="6303912"/>
                  <a:pt x="0" y="6183767"/>
                </a:cubicBezTo>
                <a:cubicBezTo>
                  <a:pt x="-39187" y="6063622"/>
                  <a:pt x="22788" y="5990095"/>
                  <a:pt x="0" y="5886030"/>
                </a:cubicBezTo>
                <a:cubicBezTo>
                  <a:pt x="-22788" y="5781965"/>
                  <a:pt x="24747" y="5394550"/>
                  <a:pt x="0" y="5221848"/>
                </a:cubicBezTo>
                <a:cubicBezTo>
                  <a:pt x="-24747" y="5049146"/>
                  <a:pt x="28897" y="5042248"/>
                  <a:pt x="0" y="4924111"/>
                </a:cubicBezTo>
                <a:cubicBezTo>
                  <a:pt x="-28897" y="4805974"/>
                  <a:pt x="40084" y="4397327"/>
                  <a:pt x="0" y="4168317"/>
                </a:cubicBezTo>
                <a:cubicBezTo>
                  <a:pt x="-40084" y="3939307"/>
                  <a:pt x="50249" y="3880625"/>
                  <a:pt x="0" y="3687357"/>
                </a:cubicBezTo>
                <a:cubicBezTo>
                  <a:pt x="-50249" y="3494089"/>
                  <a:pt x="1981" y="3281557"/>
                  <a:pt x="0" y="2931564"/>
                </a:cubicBezTo>
                <a:cubicBezTo>
                  <a:pt x="-1981" y="2581571"/>
                  <a:pt x="20105" y="2740350"/>
                  <a:pt x="0" y="2633827"/>
                </a:cubicBezTo>
                <a:cubicBezTo>
                  <a:pt x="-20105" y="2527304"/>
                  <a:pt x="25872" y="2382907"/>
                  <a:pt x="0" y="2244478"/>
                </a:cubicBezTo>
                <a:cubicBezTo>
                  <a:pt x="-25872" y="2106049"/>
                  <a:pt x="44537" y="1906264"/>
                  <a:pt x="0" y="1580296"/>
                </a:cubicBezTo>
                <a:cubicBezTo>
                  <a:pt x="-44537" y="1254328"/>
                  <a:pt x="70226" y="1178649"/>
                  <a:pt x="0" y="824502"/>
                </a:cubicBezTo>
                <a:cubicBezTo>
                  <a:pt x="-70226" y="470355"/>
                  <a:pt x="15264" y="2844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7ECBF6-3560-4C30-9931-5B9320465428}"/>
              </a:ext>
            </a:extLst>
          </p:cNvPr>
          <p:cNvGrpSpPr/>
          <p:nvPr/>
        </p:nvGrpSpPr>
        <p:grpSpPr>
          <a:xfrm>
            <a:off x="524579" y="342900"/>
            <a:ext cx="13780809" cy="1748016"/>
            <a:chOff x="256977" y="832257"/>
            <a:chExt cx="13780809" cy="174801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3A9988C-8738-4FA9-B10F-A368959386BB}"/>
                </a:ext>
              </a:extLst>
            </p:cNvPr>
            <p:cNvSpPr/>
            <p:nvPr/>
          </p:nvSpPr>
          <p:spPr>
            <a:xfrm>
              <a:off x="626586" y="832257"/>
              <a:ext cx="13411200" cy="1748016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	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nhau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99F2A4-60E6-479D-8427-3035BED3A8F1}"/>
                </a:ext>
              </a:extLst>
            </p:cNvPr>
            <p:cNvSpPr/>
            <p:nvPr/>
          </p:nvSpPr>
          <p:spPr>
            <a:xfrm>
              <a:off x="256977" y="1272321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ECC8948-8544-4979-8B0E-11F6FC106B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7692" b="20493"/>
          <a:stretch/>
        </p:blipFill>
        <p:spPr>
          <a:xfrm>
            <a:off x="894188" y="2647701"/>
            <a:ext cx="16387498" cy="3898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764F6B-FF36-4DDF-9377-E38655BF9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3604" y="5439937"/>
            <a:ext cx="10597852" cy="43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F029F-6475-096C-CB30-CD80E04B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081"/>
            <a:ext cx="18288000" cy="10282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3CEB3-6ED9-E1EC-519F-8F678984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128"/>
            <a:ext cx="18312384" cy="6595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F243D-ED07-CA87-2696-2A1596B4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" y="1866900"/>
            <a:ext cx="6935195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F6917A-104C-9523-BBB6-50543D81B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7" y="2068398"/>
            <a:ext cx="5351846" cy="7399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DB5BD-D514-D664-ED2C-E5F097B60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1" y="1866901"/>
            <a:ext cx="4852016" cy="8180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E86CF-8EFC-4DE4-DA15-7DC594011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" y="8685049"/>
            <a:ext cx="18281459" cy="168021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C31F8BC-9538-85D4-552C-52DF1DF9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-190500"/>
            <a:ext cx="16608426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7ECBF6-3560-4C30-9931-5B9320465428}"/>
              </a:ext>
            </a:extLst>
          </p:cNvPr>
          <p:cNvGrpSpPr/>
          <p:nvPr/>
        </p:nvGrpSpPr>
        <p:grpSpPr>
          <a:xfrm>
            <a:off x="461393" y="464539"/>
            <a:ext cx="6777607" cy="1106619"/>
            <a:chOff x="249779" y="726257"/>
            <a:chExt cx="6777607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3A9988C-8738-4FA9-B10F-A368959386BB}"/>
                </a:ext>
              </a:extLst>
            </p:cNvPr>
            <p:cNvSpPr/>
            <p:nvPr/>
          </p:nvSpPr>
          <p:spPr>
            <a:xfrm>
              <a:off x="912720" y="837802"/>
              <a:ext cx="6114666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99F2A4-60E6-479D-8427-3035BED3A8F1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50F8B-985E-4CB3-8E8B-054B935F0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1752" y="1344048"/>
            <a:ext cx="9459961" cy="1960318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BD7BC0E3-1AD8-4BE7-BC98-87036EC7597B}"/>
              </a:ext>
            </a:extLst>
          </p:cNvPr>
          <p:cNvSpPr/>
          <p:nvPr/>
        </p:nvSpPr>
        <p:spPr>
          <a:xfrm>
            <a:off x="461393" y="4251960"/>
            <a:ext cx="6814491" cy="5894535"/>
          </a:xfrm>
          <a:custGeom>
            <a:avLst/>
            <a:gdLst/>
            <a:ahLst/>
            <a:cxnLst/>
            <a:rect l="l" t="t" r="r" b="b"/>
            <a:pathLst>
              <a:path w="4543648" h="3930256">
                <a:moveTo>
                  <a:pt x="0" y="0"/>
                </a:moveTo>
                <a:lnTo>
                  <a:pt x="4543649" y="0"/>
                </a:lnTo>
                <a:lnTo>
                  <a:pt x="4543649" y="3930256"/>
                </a:lnTo>
                <a:lnTo>
                  <a:pt x="0" y="3930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81793-9232-4258-B01E-3988AC43A883}"/>
              </a:ext>
            </a:extLst>
          </p:cNvPr>
          <p:cNvGrpSpPr/>
          <p:nvPr/>
        </p:nvGrpSpPr>
        <p:grpSpPr>
          <a:xfrm>
            <a:off x="4592262" y="2790536"/>
            <a:ext cx="12839711" cy="3846796"/>
            <a:chOff x="5073680" y="2363504"/>
            <a:chExt cx="12839711" cy="38467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6F0194-F747-4026-BCC8-DEBD9A17B264}"/>
                </a:ext>
              </a:extLst>
            </p:cNvPr>
            <p:cNvSpPr/>
            <p:nvPr/>
          </p:nvSpPr>
          <p:spPr>
            <a:xfrm>
              <a:off x="5073680" y="2363504"/>
              <a:ext cx="12575846" cy="3846796"/>
            </a:xfrm>
            <a:prstGeom prst="roundRect">
              <a:avLst>
                <a:gd name="adj" fmla="val 8361"/>
              </a:avLst>
            </a:prstGeom>
            <a:solidFill>
              <a:srgbClr val="EAF2AF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9C10B8-6ACC-4C2A-B42E-EF508B146B45}"/>
                </a:ext>
              </a:extLst>
            </p:cNvPr>
            <p:cNvSpPr txBox="1"/>
            <p:nvPr/>
          </p:nvSpPr>
          <p:spPr>
            <a:xfrm>
              <a:off x="5337545" y="2643262"/>
              <a:ext cx="12575846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indent="-742950">
                <a:buAutoNum type="alphaLcPeriod"/>
              </a:pPr>
              <a:r>
                <a:rPr lang="vi-VN" sz="5400" dirty="0">
                  <a:latin typeface="UTM Avo" panose="02040603050506020204" pitchFamily="18" charset="0"/>
                </a:rPr>
                <a:t>Ở khổ thơ thứ nhất, gió đã làm gì để tìm bạn?</a:t>
              </a:r>
              <a:endParaRPr lang="en-US" sz="5400" dirty="0">
                <a:latin typeface="UTM Avo" panose="02040603050506020204" pitchFamily="18" charset="0"/>
              </a:endParaRPr>
            </a:p>
            <a:p>
              <a:pPr marL="742950" indent="-742950">
                <a:buAutoNum type="alphaLcPeriod"/>
              </a:pPr>
              <a:r>
                <a:rPr lang="vi-VN" sz="5400" dirty="0">
                  <a:latin typeface="UTM Avo" panose="02040603050506020204" pitchFamily="18" charset="0"/>
                </a:rPr>
                <a:t>Gió làm gì khi nhớ bạn?</a:t>
              </a:r>
              <a:endParaRPr lang="en-US" sz="5400" dirty="0">
                <a:latin typeface="UTM Avo" panose="02040603050506020204" pitchFamily="18" charset="0"/>
              </a:endParaRPr>
            </a:p>
            <a:p>
              <a:pPr marL="742950" indent="-742950">
                <a:buAutoNum type="alphaLcPeriod"/>
              </a:pPr>
              <a:r>
                <a:rPr lang="vi-VN" sz="5400" dirty="0">
                  <a:latin typeface="UTM Avo" panose="02040603050506020204" pitchFamily="18" charset="0"/>
                </a:rPr>
                <a:t>Điều gì xảy ra khi gió đi vắng?</a:t>
              </a:r>
              <a:endParaRPr lang="en-US" sz="5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2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CD63F9-49CE-469C-ADFC-D464FA572E3A}"/>
              </a:ext>
            </a:extLst>
          </p:cNvPr>
          <p:cNvGrpSpPr/>
          <p:nvPr/>
        </p:nvGrpSpPr>
        <p:grpSpPr>
          <a:xfrm>
            <a:off x="461393" y="464539"/>
            <a:ext cx="6777607" cy="1106619"/>
            <a:chOff x="249779" y="726257"/>
            <a:chExt cx="6777607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E20070-A85B-44EA-BE03-9BE306C6C30B}"/>
                </a:ext>
              </a:extLst>
            </p:cNvPr>
            <p:cNvSpPr/>
            <p:nvPr/>
          </p:nvSpPr>
          <p:spPr>
            <a:xfrm>
              <a:off x="912720" y="837802"/>
              <a:ext cx="6114666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73B9D3-D05C-4A63-B7CF-E412FE67EAA8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6A8C0355-0B78-46B9-A52A-4958FF83BBD8}"/>
              </a:ext>
            </a:extLst>
          </p:cNvPr>
          <p:cNvSpPr/>
          <p:nvPr/>
        </p:nvSpPr>
        <p:spPr>
          <a:xfrm>
            <a:off x="461393" y="4251960"/>
            <a:ext cx="6814491" cy="5894535"/>
          </a:xfrm>
          <a:custGeom>
            <a:avLst/>
            <a:gdLst/>
            <a:ahLst/>
            <a:cxnLst/>
            <a:rect l="l" t="t" r="r" b="b"/>
            <a:pathLst>
              <a:path w="4543648" h="3930256">
                <a:moveTo>
                  <a:pt x="0" y="0"/>
                </a:moveTo>
                <a:lnTo>
                  <a:pt x="4543649" y="0"/>
                </a:lnTo>
                <a:lnTo>
                  <a:pt x="4543649" y="3930256"/>
                </a:lnTo>
                <a:lnTo>
                  <a:pt x="0" y="393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35A9F9-69DC-47D3-AF57-1F962DB871C1}"/>
              </a:ext>
            </a:extLst>
          </p:cNvPr>
          <p:cNvGrpSpPr/>
          <p:nvPr/>
        </p:nvGrpSpPr>
        <p:grpSpPr>
          <a:xfrm>
            <a:off x="4103111" y="1644549"/>
            <a:ext cx="7094763" cy="3137838"/>
            <a:chOff x="3679510" y="1601947"/>
            <a:chExt cx="7094763" cy="31378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1BE0F8-CA18-4672-8200-D4115180DB2F}"/>
                </a:ext>
              </a:extLst>
            </p:cNvPr>
            <p:cNvSpPr txBox="1"/>
            <p:nvPr/>
          </p:nvSpPr>
          <p:spPr>
            <a:xfrm>
              <a:off x="4526712" y="1692797"/>
              <a:ext cx="6247561" cy="3046988"/>
            </a:xfrm>
            <a:prstGeom prst="rect">
              <a:avLst/>
            </a:prstGeom>
            <a:solidFill>
              <a:srgbClr val="A6D06B"/>
            </a:solidFill>
          </p:spPr>
          <p:txBody>
            <a:bodyPr wrap="square" rtlCol="0">
              <a:spAutoFit/>
            </a:bodyPr>
            <a:lstStyle/>
            <a:p>
              <a:r>
                <a:rPr lang="vi-VN" sz="4800" dirty="0">
                  <a:latin typeface="UTM Avo" panose="02040603050506020204" pitchFamily="18" charset="0"/>
                </a:rPr>
                <a:t>Ai là bạn gió?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Mà gió đi tìm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Bay theo cánh chim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Lùa trong tán lá… 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E750F2-48C1-477C-B2CA-92538845B008}"/>
                </a:ext>
              </a:extLst>
            </p:cNvPr>
            <p:cNvSpPr txBox="1"/>
            <p:nvPr/>
          </p:nvSpPr>
          <p:spPr>
            <a:xfrm>
              <a:off x="3679510" y="1601947"/>
              <a:ext cx="9429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(1) 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8AE74-2861-49C8-BCA8-256AD3C6AEF3}"/>
              </a:ext>
            </a:extLst>
          </p:cNvPr>
          <p:cNvGrpSpPr/>
          <p:nvPr/>
        </p:nvGrpSpPr>
        <p:grpSpPr>
          <a:xfrm>
            <a:off x="7362668" y="5027384"/>
            <a:ext cx="9172733" cy="1609094"/>
            <a:chOff x="1111421" y="3470562"/>
            <a:chExt cx="8816760" cy="1609094"/>
          </a:xfrm>
        </p:grpSpPr>
        <p:sp>
          <p:nvSpPr>
            <p:cNvPr id="19" name="Flowchart: Off-page Connector 13">
              <a:extLst>
                <a:ext uri="{FF2B5EF4-FFF2-40B4-BE49-F238E27FC236}">
                  <a16:creationId xmlns:a16="http://schemas.microsoft.com/office/drawing/2014/main" id="{595F99F2-1EC5-457E-87D2-D4806A58A232}"/>
                </a:ext>
              </a:extLst>
            </p:cNvPr>
            <p:cNvSpPr/>
            <p:nvPr/>
          </p:nvSpPr>
          <p:spPr>
            <a:xfrm rot="16200000">
              <a:off x="4763298" y="-181315"/>
              <a:ext cx="1513005" cy="88167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F315D-EEE7-41EA-B346-A0C9CD1E3EF0}"/>
                </a:ext>
              </a:extLst>
            </p:cNvPr>
            <p:cNvSpPr txBox="1"/>
            <p:nvPr/>
          </p:nvSpPr>
          <p:spPr>
            <a:xfrm>
              <a:off x="1260117" y="3509996"/>
              <a:ext cx="793784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marR="0" lvl="0" indent="-742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Ở khổ thơ thứ nhất, gió đã làm gì để tìm bạn?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5748AD-8EF5-44C2-84F9-5D8EF77AD781}"/>
              </a:ext>
            </a:extLst>
          </p:cNvPr>
          <p:cNvSpPr txBox="1"/>
          <p:nvPr/>
        </p:nvSpPr>
        <p:spPr>
          <a:xfrm>
            <a:off x="7306364" y="7103255"/>
            <a:ext cx="94945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vi-VN" sz="5400" dirty="0">
                <a:solidFill>
                  <a:srgbClr val="C00000"/>
                </a:solidFill>
                <a:latin typeface="UTM Avo" panose="02040603050506020204" pitchFamily="18" charset="0"/>
              </a:rPr>
              <a:t>Ở khổ thơ thứ nhất, gió đã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bay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theo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cánh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lùa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tán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UTM Avo" panose="02040603050506020204" pitchFamily="18" charset="0"/>
              </a:rPr>
              <a:t>lá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5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952500"/>
            <a:ext cx="17538783" cy="8991600"/>
          </a:xfrm>
          <a:custGeom>
            <a:avLst/>
            <a:gdLst>
              <a:gd name="connsiteX0" fmla="*/ 0 w 17538783"/>
              <a:gd name="connsiteY0" fmla="*/ 0 h 8991600"/>
              <a:gd name="connsiteX1" fmla="*/ 935402 w 17538783"/>
              <a:gd name="connsiteY1" fmla="*/ 0 h 8991600"/>
              <a:gd name="connsiteX2" fmla="*/ 993864 w 17538783"/>
              <a:gd name="connsiteY2" fmla="*/ 0 h 8991600"/>
              <a:gd name="connsiteX3" fmla="*/ 1753878 w 17538783"/>
              <a:gd name="connsiteY3" fmla="*/ 0 h 8991600"/>
              <a:gd name="connsiteX4" fmla="*/ 1812341 w 17538783"/>
              <a:gd name="connsiteY4" fmla="*/ 0 h 8991600"/>
              <a:gd name="connsiteX5" fmla="*/ 1870804 w 17538783"/>
              <a:gd name="connsiteY5" fmla="*/ 0 h 8991600"/>
              <a:gd name="connsiteX6" fmla="*/ 2104654 w 17538783"/>
              <a:gd name="connsiteY6" fmla="*/ 0 h 8991600"/>
              <a:gd name="connsiteX7" fmla="*/ 3040056 w 17538783"/>
              <a:gd name="connsiteY7" fmla="*/ 0 h 8991600"/>
              <a:gd name="connsiteX8" fmla="*/ 3975457 w 17538783"/>
              <a:gd name="connsiteY8" fmla="*/ 0 h 8991600"/>
              <a:gd name="connsiteX9" fmla="*/ 4910859 w 17538783"/>
              <a:gd name="connsiteY9" fmla="*/ 0 h 8991600"/>
              <a:gd name="connsiteX10" fmla="*/ 5495485 w 17538783"/>
              <a:gd name="connsiteY10" fmla="*/ 0 h 8991600"/>
              <a:gd name="connsiteX11" fmla="*/ 6080111 w 17538783"/>
              <a:gd name="connsiteY11" fmla="*/ 0 h 8991600"/>
              <a:gd name="connsiteX12" fmla="*/ 6138574 w 17538783"/>
              <a:gd name="connsiteY12" fmla="*/ 0 h 8991600"/>
              <a:gd name="connsiteX13" fmla="*/ 6547812 w 17538783"/>
              <a:gd name="connsiteY13" fmla="*/ 0 h 8991600"/>
              <a:gd name="connsiteX14" fmla="*/ 7307826 w 17538783"/>
              <a:gd name="connsiteY14" fmla="*/ 0 h 8991600"/>
              <a:gd name="connsiteX15" fmla="*/ 8067840 w 17538783"/>
              <a:gd name="connsiteY15" fmla="*/ 0 h 8991600"/>
              <a:gd name="connsiteX16" fmla="*/ 8301691 w 17538783"/>
              <a:gd name="connsiteY16" fmla="*/ 0 h 8991600"/>
              <a:gd name="connsiteX17" fmla="*/ 8535541 w 17538783"/>
              <a:gd name="connsiteY17" fmla="*/ 0 h 8991600"/>
              <a:gd name="connsiteX18" fmla="*/ 9295555 w 17538783"/>
              <a:gd name="connsiteY18" fmla="*/ 0 h 8991600"/>
              <a:gd name="connsiteX19" fmla="*/ 9704793 w 17538783"/>
              <a:gd name="connsiteY19" fmla="*/ 0 h 8991600"/>
              <a:gd name="connsiteX20" fmla="*/ 10289419 w 17538783"/>
              <a:gd name="connsiteY20" fmla="*/ 0 h 8991600"/>
              <a:gd name="connsiteX21" fmla="*/ 11049433 w 17538783"/>
              <a:gd name="connsiteY21" fmla="*/ 0 h 8991600"/>
              <a:gd name="connsiteX22" fmla="*/ 11458672 w 17538783"/>
              <a:gd name="connsiteY22" fmla="*/ 0 h 8991600"/>
              <a:gd name="connsiteX23" fmla="*/ 11692522 w 17538783"/>
              <a:gd name="connsiteY23" fmla="*/ 0 h 8991600"/>
              <a:gd name="connsiteX24" fmla="*/ 12452536 w 17538783"/>
              <a:gd name="connsiteY24" fmla="*/ 0 h 8991600"/>
              <a:gd name="connsiteX25" fmla="*/ 12510999 w 17538783"/>
              <a:gd name="connsiteY25" fmla="*/ 0 h 8991600"/>
              <a:gd name="connsiteX26" fmla="*/ 13446400 w 17538783"/>
              <a:gd name="connsiteY26" fmla="*/ 0 h 8991600"/>
              <a:gd name="connsiteX27" fmla="*/ 13504863 w 17538783"/>
              <a:gd name="connsiteY27" fmla="*/ 0 h 8991600"/>
              <a:gd name="connsiteX28" fmla="*/ 13563326 w 17538783"/>
              <a:gd name="connsiteY28" fmla="*/ 0 h 8991600"/>
              <a:gd name="connsiteX29" fmla="*/ 14147952 w 17538783"/>
              <a:gd name="connsiteY29" fmla="*/ 0 h 8991600"/>
              <a:gd name="connsiteX30" fmla="*/ 14206414 w 17538783"/>
              <a:gd name="connsiteY30" fmla="*/ 0 h 8991600"/>
              <a:gd name="connsiteX31" fmla="*/ 14966428 w 17538783"/>
              <a:gd name="connsiteY31" fmla="*/ 0 h 8991600"/>
              <a:gd name="connsiteX32" fmla="*/ 15375666 w 17538783"/>
              <a:gd name="connsiteY32" fmla="*/ 0 h 8991600"/>
              <a:gd name="connsiteX33" fmla="*/ 16135680 w 17538783"/>
              <a:gd name="connsiteY33" fmla="*/ 0 h 8991600"/>
              <a:gd name="connsiteX34" fmla="*/ 16369531 w 17538783"/>
              <a:gd name="connsiteY34" fmla="*/ 0 h 8991600"/>
              <a:gd name="connsiteX35" fmla="*/ 16427993 w 17538783"/>
              <a:gd name="connsiteY35" fmla="*/ 0 h 8991600"/>
              <a:gd name="connsiteX36" fmla="*/ 17012620 w 17538783"/>
              <a:gd name="connsiteY36" fmla="*/ 0 h 8991600"/>
              <a:gd name="connsiteX37" fmla="*/ 17538783 w 17538783"/>
              <a:gd name="connsiteY37" fmla="*/ 0 h 8991600"/>
              <a:gd name="connsiteX38" fmla="*/ 17538783 w 17538783"/>
              <a:gd name="connsiteY38" fmla="*/ 599440 h 8991600"/>
              <a:gd name="connsiteX39" fmla="*/ 17538783 w 17538783"/>
              <a:gd name="connsiteY39" fmla="*/ 929132 h 8991600"/>
              <a:gd name="connsiteX40" fmla="*/ 17538783 w 17538783"/>
              <a:gd name="connsiteY40" fmla="*/ 1438656 h 8991600"/>
              <a:gd name="connsiteX41" fmla="*/ 17538783 w 17538783"/>
              <a:gd name="connsiteY41" fmla="*/ 2217928 h 8991600"/>
              <a:gd name="connsiteX42" fmla="*/ 17538783 w 17538783"/>
              <a:gd name="connsiteY42" fmla="*/ 2637536 h 8991600"/>
              <a:gd name="connsiteX43" fmla="*/ 17538783 w 17538783"/>
              <a:gd name="connsiteY43" fmla="*/ 3326892 h 8991600"/>
              <a:gd name="connsiteX44" fmla="*/ 17538783 w 17538783"/>
              <a:gd name="connsiteY44" fmla="*/ 3746500 h 8991600"/>
              <a:gd name="connsiteX45" fmla="*/ 17538783 w 17538783"/>
              <a:gd name="connsiteY45" fmla="*/ 4525772 h 8991600"/>
              <a:gd name="connsiteX46" fmla="*/ 17538783 w 17538783"/>
              <a:gd name="connsiteY46" fmla="*/ 4945380 h 8991600"/>
              <a:gd name="connsiteX47" fmla="*/ 17538783 w 17538783"/>
              <a:gd name="connsiteY47" fmla="*/ 5544820 h 8991600"/>
              <a:gd name="connsiteX48" fmla="*/ 17538783 w 17538783"/>
              <a:gd name="connsiteY48" fmla="*/ 6054344 h 8991600"/>
              <a:gd name="connsiteX49" fmla="*/ 17538783 w 17538783"/>
              <a:gd name="connsiteY49" fmla="*/ 6384036 h 8991600"/>
              <a:gd name="connsiteX50" fmla="*/ 17538783 w 17538783"/>
              <a:gd name="connsiteY50" fmla="*/ 7073392 h 8991600"/>
              <a:gd name="connsiteX51" fmla="*/ 17538783 w 17538783"/>
              <a:gd name="connsiteY51" fmla="*/ 7493000 h 8991600"/>
              <a:gd name="connsiteX52" fmla="*/ 17538783 w 17538783"/>
              <a:gd name="connsiteY52" fmla="*/ 7822692 h 8991600"/>
              <a:gd name="connsiteX53" fmla="*/ 17538783 w 17538783"/>
              <a:gd name="connsiteY53" fmla="*/ 8332216 h 8991600"/>
              <a:gd name="connsiteX54" fmla="*/ 17538783 w 17538783"/>
              <a:gd name="connsiteY54" fmla="*/ 8991600 h 8991600"/>
              <a:gd name="connsiteX55" fmla="*/ 17480320 w 17538783"/>
              <a:gd name="connsiteY55" fmla="*/ 8991600 h 8991600"/>
              <a:gd name="connsiteX56" fmla="*/ 16544919 w 17538783"/>
              <a:gd name="connsiteY56" fmla="*/ 8991600 h 8991600"/>
              <a:gd name="connsiteX57" fmla="*/ 16311068 w 17538783"/>
              <a:gd name="connsiteY57" fmla="*/ 8991600 h 8991600"/>
              <a:gd name="connsiteX58" fmla="*/ 16077218 w 17538783"/>
              <a:gd name="connsiteY58" fmla="*/ 8991600 h 8991600"/>
              <a:gd name="connsiteX59" fmla="*/ 15492592 w 17538783"/>
              <a:gd name="connsiteY59" fmla="*/ 8991600 h 8991600"/>
              <a:gd name="connsiteX60" fmla="*/ 15258741 w 17538783"/>
              <a:gd name="connsiteY60" fmla="*/ 8991600 h 8991600"/>
              <a:gd name="connsiteX61" fmla="*/ 14323339 w 17538783"/>
              <a:gd name="connsiteY61" fmla="*/ 8991600 h 8991600"/>
              <a:gd name="connsiteX62" fmla="*/ 13387938 w 17538783"/>
              <a:gd name="connsiteY62" fmla="*/ 8991600 h 8991600"/>
              <a:gd name="connsiteX63" fmla="*/ 12452536 w 17538783"/>
              <a:gd name="connsiteY63" fmla="*/ 8991600 h 8991600"/>
              <a:gd name="connsiteX64" fmla="*/ 12394073 w 17538783"/>
              <a:gd name="connsiteY64" fmla="*/ 8991600 h 8991600"/>
              <a:gd name="connsiteX65" fmla="*/ 12335611 w 17538783"/>
              <a:gd name="connsiteY65" fmla="*/ 8991600 h 8991600"/>
              <a:gd name="connsiteX66" fmla="*/ 11926372 w 17538783"/>
              <a:gd name="connsiteY66" fmla="*/ 8991600 h 8991600"/>
              <a:gd name="connsiteX67" fmla="*/ 10990971 w 17538783"/>
              <a:gd name="connsiteY67" fmla="*/ 8991600 h 8991600"/>
              <a:gd name="connsiteX68" fmla="*/ 10757120 w 17538783"/>
              <a:gd name="connsiteY68" fmla="*/ 8991600 h 8991600"/>
              <a:gd name="connsiteX69" fmla="*/ 10698658 w 17538783"/>
              <a:gd name="connsiteY69" fmla="*/ 8991600 h 8991600"/>
              <a:gd name="connsiteX70" fmla="*/ 10640195 w 17538783"/>
              <a:gd name="connsiteY70" fmla="*/ 8991600 h 8991600"/>
              <a:gd name="connsiteX71" fmla="*/ 9704793 w 17538783"/>
              <a:gd name="connsiteY71" fmla="*/ 8991600 h 8991600"/>
              <a:gd name="connsiteX72" fmla="*/ 8944779 w 17538783"/>
              <a:gd name="connsiteY72" fmla="*/ 8991600 h 8991600"/>
              <a:gd name="connsiteX73" fmla="*/ 8009378 w 17538783"/>
              <a:gd name="connsiteY73" fmla="*/ 8991600 h 8991600"/>
              <a:gd name="connsiteX74" fmla="*/ 7775527 w 17538783"/>
              <a:gd name="connsiteY74" fmla="*/ 8991600 h 8991600"/>
              <a:gd name="connsiteX75" fmla="*/ 7717065 w 17538783"/>
              <a:gd name="connsiteY75" fmla="*/ 8991600 h 8991600"/>
              <a:gd name="connsiteX76" fmla="*/ 7307826 w 17538783"/>
              <a:gd name="connsiteY76" fmla="*/ 8991600 h 8991600"/>
              <a:gd name="connsiteX77" fmla="*/ 6372424 w 17538783"/>
              <a:gd name="connsiteY77" fmla="*/ 8991600 h 8991600"/>
              <a:gd name="connsiteX78" fmla="*/ 6138574 w 17538783"/>
              <a:gd name="connsiteY78" fmla="*/ 8991600 h 8991600"/>
              <a:gd name="connsiteX79" fmla="*/ 6080111 w 17538783"/>
              <a:gd name="connsiteY79" fmla="*/ 8991600 h 8991600"/>
              <a:gd name="connsiteX80" fmla="*/ 5846261 w 17538783"/>
              <a:gd name="connsiteY80" fmla="*/ 8991600 h 8991600"/>
              <a:gd name="connsiteX81" fmla="*/ 4910859 w 17538783"/>
              <a:gd name="connsiteY81" fmla="*/ 8991600 h 8991600"/>
              <a:gd name="connsiteX82" fmla="*/ 4852397 w 17538783"/>
              <a:gd name="connsiteY82" fmla="*/ 8991600 h 8991600"/>
              <a:gd name="connsiteX83" fmla="*/ 4618546 w 17538783"/>
              <a:gd name="connsiteY83" fmla="*/ 8991600 h 8991600"/>
              <a:gd name="connsiteX84" fmla="*/ 3858532 w 17538783"/>
              <a:gd name="connsiteY84" fmla="*/ 8991600 h 8991600"/>
              <a:gd name="connsiteX85" fmla="*/ 3449294 w 17538783"/>
              <a:gd name="connsiteY85" fmla="*/ 8991600 h 8991600"/>
              <a:gd name="connsiteX86" fmla="*/ 2513892 w 17538783"/>
              <a:gd name="connsiteY86" fmla="*/ 8991600 h 8991600"/>
              <a:gd name="connsiteX87" fmla="*/ 2280042 w 17538783"/>
              <a:gd name="connsiteY87" fmla="*/ 8991600 h 8991600"/>
              <a:gd name="connsiteX88" fmla="*/ 2046191 w 17538783"/>
              <a:gd name="connsiteY88" fmla="*/ 8991600 h 8991600"/>
              <a:gd name="connsiteX89" fmla="*/ 1987729 w 17538783"/>
              <a:gd name="connsiteY89" fmla="*/ 8991600 h 8991600"/>
              <a:gd name="connsiteX90" fmla="*/ 1578490 w 17538783"/>
              <a:gd name="connsiteY90" fmla="*/ 8991600 h 8991600"/>
              <a:gd name="connsiteX91" fmla="*/ 993864 w 17538783"/>
              <a:gd name="connsiteY91" fmla="*/ 8991600 h 8991600"/>
              <a:gd name="connsiteX92" fmla="*/ 760014 w 17538783"/>
              <a:gd name="connsiteY92" fmla="*/ 8991600 h 8991600"/>
              <a:gd name="connsiteX93" fmla="*/ 0 w 17538783"/>
              <a:gd name="connsiteY93" fmla="*/ 8991600 h 8991600"/>
              <a:gd name="connsiteX94" fmla="*/ 0 w 17538783"/>
              <a:gd name="connsiteY94" fmla="*/ 8661908 h 8991600"/>
              <a:gd name="connsiteX95" fmla="*/ 0 w 17538783"/>
              <a:gd name="connsiteY95" fmla="*/ 8152384 h 8991600"/>
              <a:gd name="connsiteX96" fmla="*/ 0 w 17538783"/>
              <a:gd name="connsiteY96" fmla="*/ 7642860 h 8991600"/>
              <a:gd name="connsiteX97" fmla="*/ 0 w 17538783"/>
              <a:gd name="connsiteY97" fmla="*/ 7313168 h 8991600"/>
              <a:gd name="connsiteX98" fmla="*/ 0 w 17538783"/>
              <a:gd name="connsiteY98" fmla="*/ 6983476 h 8991600"/>
              <a:gd name="connsiteX99" fmla="*/ 0 w 17538783"/>
              <a:gd name="connsiteY99" fmla="*/ 6473952 h 8991600"/>
              <a:gd name="connsiteX100" fmla="*/ 0 w 17538783"/>
              <a:gd name="connsiteY100" fmla="*/ 5694680 h 8991600"/>
              <a:gd name="connsiteX101" fmla="*/ 0 w 17538783"/>
              <a:gd name="connsiteY101" fmla="*/ 5095240 h 8991600"/>
              <a:gd name="connsiteX102" fmla="*/ 0 w 17538783"/>
              <a:gd name="connsiteY102" fmla="*/ 4765548 h 8991600"/>
              <a:gd name="connsiteX103" fmla="*/ 0 w 17538783"/>
              <a:gd name="connsiteY103" fmla="*/ 4256024 h 8991600"/>
              <a:gd name="connsiteX104" fmla="*/ 0 w 17538783"/>
              <a:gd name="connsiteY104" fmla="*/ 3926332 h 8991600"/>
              <a:gd name="connsiteX105" fmla="*/ 0 w 17538783"/>
              <a:gd name="connsiteY105" fmla="*/ 3506724 h 8991600"/>
              <a:gd name="connsiteX106" fmla="*/ 0 w 17538783"/>
              <a:gd name="connsiteY106" fmla="*/ 3177032 h 8991600"/>
              <a:gd name="connsiteX107" fmla="*/ 0 w 17538783"/>
              <a:gd name="connsiteY107" fmla="*/ 2487676 h 8991600"/>
              <a:gd name="connsiteX108" fmla="*/ 0 w 17538783"/>
              <a:gd name="connsiteY108" fmla="*/ 1978152 h 8991600"/>
              <a:gd name="connsiteX109" fmla="*/ 0 w 17538783"/>
              <a:gd name="connsiteY109" fmla="*/ 1468628 h 8991600"/>
              <a:gd name="connsiteX110" fmla="*/ 0 w 17538783"/>
              <a:gd name="connsiteY110" fmla="*/ 1138936 h 8991600"/>
              <a:gd name="connsiteX111" fmla="*/ 0 w 17538783"/>
              <a:gd name="connsiteY111" fmla="*/ 809244 h 8991600"/>
              <a:gd name="connsiteX112" fmla="*/ 0 w 17538783"/>
              <a:gd name="connsiteY112" fmla="*/ 0 h 899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7538783" h="8991600" fill="none" extrusionOk="0">
                <a:moveTo>
                  <a:pt x="0" y="0"/>
                </a:moveTo>
                <a:cubicBezTo>
                  <a:pt x="395421" y="-69322"/>
                  <a:pt x="693439" y="91822"/>
                  <a:pt x="935402" y="0"/>
                </a:cubicBezTo>
                <a:cubicBezTo>
                  <a:pt x="1177365" y="-91822"/>
                  <a:pt x="975302" y="1439"/>
                  <a:pt x="993864" y="0"/>
                </a:cubicBezTo>
                <a:cubicBezTo>
                  <a:pt x="1012426" y="-1439"/>
                  <a:pt x="1499928" y="36377"/>
                  <a:pt x="1753878" y="0"/>
                </a:cubicBezTo>
                <a:cubicBezTo>
                  <a:pt x="2007828" y="-36377"/>
                  <a:pt x="1795438" y="4017"/>
                  <a:pt x="1812341" y="0"/>
                </a:cubicBezTo>
                <a:cubicBezTo>
                  <a:pt x="1829244" y="-4017"/>
                  <a:pt x="1849551" y="1426"/>
                  <a:pt x="1870804" y="0"/>
                </a:cubicBezTo>
                <a:cubicBezTo>
                  <a:pt x="1892057" y="-1426"/>
                  <a:pt x="2053281" y="18984"/>
                  <a:pt x="2104654" y="0"/>
                </a:cubicBezTo>
                <a:cubicBezTo>
                  <a:pt x="2156027" y="-18984"/>
                  <a:pt x="2787487" y="83947"/>
                  <a:pt x="3040056" y="0"/>
                </a:cubicBezTo>
                <a:cubicBezTo>
                  <a:pt x="3292625" y="-83947"/>
                  <a:pt x="3736153" y="1962"/>
                  <a:pt x="3975457" y="0"/>
                </a:cubicBezTo>
                <a:cubicBezTo>
                  <a:pt x="4214761" y="-1962"/>
                  <a:pt x="4605764" y="61116"/>
                  <a:pt x="4910859" y="0"/>
                </a:cubicBezTo>
                <a:cubicBezTo>
                  <a:pt x="5215954" y="-61116"/>
                  <a:pt x="5367032" y="37905"/>
                  <a:pt x="5495485" y="0"/>
                </a:cubicBezTo>
                <a:cubicBezTo>
                  <a:pt x="5623938" y="-37905"/>
                  <a:pt x="5889120" y="3394"/>
                  <a:pt x="6080111" y="0"/>
                </a:cubicBezTo>
                <a:cubicBezTo>
                  <a:pt x="6271102" y="-3394"/>
                  <a:pt x="6112194" y="3838"/>
                  <a:pt x="6138574" y="0"/>
                </a:cubicBezTo>
                <a:cubicBezTo>
                  <a:pt x="6164954" y="-3838"/>
                  <a:pt x="6350965" y="24027"/>
                  <a:pt x="6547812" y="0"/>
                </a:cubicBezTo>
                <a:cubicBezTo>
                  <a:pt x="6744659" y="-24027"/>
                  <a:pt x="6930193" y="10471"/>
                  <a:pt x="7307826" y="0"/>
                </a:cubicBezTo>
                <a:cubicBezTo>
                  <a:pt x="7685459" y="-10471"/>
                  <a:pt x="7881261" y="3462"/>
                  <a:pt x="8067840" y="0"/>
                </a:cubicBezTo>
                <a:cubicBezTo>
                  <a:pt x="8254419" y="-3462"/>
                  <a:pt x="8242029" y="21335"/>
                  <a:pt x="8301691" y="0"/>
                </a:cubicBezTo>
                <a:cubicBezTo>
                  <a:pt x="8361353" y="-21335"/>
                  <a:pt x="8446932" y="3667"/>
                  <a:pt x="8535541" y="0"/>
                </a:cubicBezTo>
                <a:cubicBezTo>
                  <a:pt x="8624150" y="-3667"/>
                  <a:pt x="8942403" y="19699"/>
                  <a:pt x="9295555" y="0"/>
                </a:cubicBezTo>
                <a:cubicBezTo>
                  <a:pt x="9648707" y="-19699"/>
                  <a:pt x="9529336" y="34224"/>
                  <a:pt x="9704793" y="0"/>
                </a:cubicBezTo>
                <a:cubicBezTo>
                  <a:pt x="9880250" y="-34224"/>
                  <a:pt x="10076594" y="24849"/>
                  <a:pt x="10289419" y="0"/>
                </a:cubicBezTo>
                <a:cubicBezTo>
                  <a:pt x="10502244" y="-24849"/>
                  <a:pt x="10801532" y="83692"/>
                  <a:pt x="11049433" y="0"/>
                </a:cubicBezTo>
                <a:cubicBezTo>
                  <a:pt x="11297334" y="-83692"/>
                  <a:pt x="11300518" y="9204"/>
                  <a:pt x="11458672" y="0"/>
                </a:cubicBezTo>
                <a:cubicBezTo>
                  <a:pt x="11616826" y="-9204"/>
                  <a:pt x="11588049" y="17421"/>
                  <a:pt x="11692522" y="0"/>
                </a:cubicBezTo>
                <a:cubicBezTo>
                  <a:pt x="11796995" y="-17421"/>
                  <a:pt x="12124411" y="54622"/>
                  <a:pt x="12452536" y="0"/>
                </a:cubicBezTo>
                <a:cubicBezTo>
                  <a:pt x="12780661" y="-54622"/>
                  <a:pt x="12495230" y="738"/>
                  <a:pt x="12510999" y="0"/>
                </a:cubicBezTo>
                <a:cubicBezTo>
                  <a:pt x="12526768" y="-738"/>
                  <a:pt x="13025337" y="46771"/>
                  <a:pt x="13446400" y="0"/>
                </a:cubicBezTo>
                <a:cubicBezTo>
                  <a:pt x="13867463" y="-46771"/>
                  <a:pt x="13483941" y="165"/>
                  <a:pt x="13504863" y="0"/>
                </a:cubicBezTo>
                <a:cubicBezTo>
                  <a:pt x="13525785" y="-165"/>
                  <a:pt x="13544897" y="1637"/>
                  <a:pt x="13563326" y="0"/>
                </a:cubicBezTo>
                <a:cubicBezTo>
                  <a:pt x="13581755" y="-1637"/>
                  <a:pt x="13904102" y="28021"/>
                  <a:pt x="14147952" y="0"/>
                </a:cubicBezTo>
                <a:cubicBezTo>
                  <a:pt x="14391802" y="-28021"/>
                  <a:pt x="14187572" y="6987"/>
                  <a:pt x="14206414" y="0"/>
                </a:cubicBezTo>
                <a:cubicBezTo>
                  <a:pt x="14225256" y="-6987"/>
                  <a:pt x="14623528" y="66195"/>
                  <a:pt x="14966428" y="0"/>
                </a:cubicBezTo>
                <a:cubicBezTo>
                  <a:pt x="15309328" y="-66195"/>
                  <a:pt x="15248205" y="43019"/>
                  <a:pt x="15375666" y="0"/>
                </a:cubicBezTo>
                <a:cubicBezTo>
                  <a:pt x="15503127" y="-43019"/>
                  <a:pt x="15806453" y="12633"/>
                  <a:pt x="16135680" y="0"/>
                </a:cubicBezTo>
                <a:cubicBezTo>
                  <a:pt x="16464907" y="-12633"/>
                  <a:pt x="16268562" y="4594"/>
                  <a:pt x="16369531" y="0"/>
                </a:cubicBezTo>
                <a:cubicBezTo>
                  <a:pt x="16470500" y="-4594"/>
                  <a:pt x="16401627" y="800"/>
                  <a:pt x="16427993" y="0"/>
                </a:cubicBezTo>
                <a:cubicBezTo>
                  <a:pt x="16454359" y="-800"/>
                  <a:pt x="16815678" y="31859"/>
                  <a:pt x="17012620" y="0"/>
                </a:cubicBezTo>
                <a:cubicBezTo>
                  <a:pt x="17209562" y="-31859"/>
                  <a:pt x="17303747" y="37628"/>
                  <a:pt x="17538783" y="0"/>
                </a:cubicBezTo>
                <a:cubicBezTo>
                  <a:pt x="17540302" y="187879"/>
                  <a:pt x="17482577" y="389270"/>
                  <a:pt x="17538783" y="599440"/>
                </a:cubicBezTo>
                <a:cubicBezTo>
                  <a:pt x="17594989" y="809610"/>
                  <a:pt x="17533154" y="793451"/>
                  <a:pt x="17538783" y="929132"/>
                </a:cubicBezTo>
                <a:cubicBezTo>
                  <a:pt x="17544412" y="1064813"/>
                  <a:pt x="17508965" y="1334619"/>
                  <a:pt x="17538783" y="1438656"/>
                </a:cubicBezTo>
                <a:cubicBezTo>
                  <a:pt x="17568601" y="1542693"/>
                  <a:pt x="17480032" y="1877517"/>
                  <a:pt x="17538783" y="2217928"/>
                </a:cubicBezTo>
                <a:cubicBezTo>
                  <a:pt x="17597534" y="2558339"/>
                  <a:pt x="17502460" y="2460910"/>
                  <a:pt x="17538783" y="2637536"/>
                </a:cubicBezTo>
                <a:cubicBezTo>
                  <a:pt x="17575106" y="2814162"/>
                  <a:pt x="17497341" y="3038669"/>
                  <a:pt x="17538783" y="3326892"/>
                </a:cubicBezTo>
                <a:cubicBezTo>
                  <a:pt x="17580225" y="3615115"/>
                  <a:pt x="17508074" y="3649218"/>
                  <a:pt x="17538783" y="3746500"/>
                </a:cubicBezTo>
                <a:cubicBezTo>
                  <a:pt x="17569492" y="3843782"/>
                  <a:pt x="17507770" y="4216277"/>
                  <a:pt x="17538783" y="4525772"/>
                </a:cubicBezTo>
                <a:cubicBezTo>
                  <a:pt x="17569796" y="4835267"/>
                  <a:pt x="17529219" y="4843036"/>
                  <a:pt x="17538783" y="4945380"/>
                </a:cubicBezTo>
                <a:cubicBezTo>
                  <a:pt x="17548347" y="5047724"/>
                  <a:pt x="17508624" y="5350996"/>
                  <a:pt x="17538783" y="5544820"/>
                </a:cubicBezTo>
                <a:cubicBezTo>
                  <a:pt x="17568942" y="5738644"/>
                  <a:pt x="17499622" y="5832496"/>
                  <a:pt x="17538783" y="6054344"/>
                </a:cubicBezTo>
                <a:cubicBezTo>
                  <a:pt x="17577944" y="6276192"/>
                  <a:pt x="17519979" y="6268978"/>
                  <a:pt x="17538783" y="6384036"/>
                </a:cubicBezTo>
                <a:cubicBezTo>
                  <a:pt x="17557587" y="6499094"/>
                  <a:pt x="17464233" y="6729464"/>
                  <a:pt x="17538783" y="7073392"/>
                </a:cubicBezTo>
                <a:cubicBezTo>
                  <a:pt x="17613333" y="7417320"/>
                  <a:pt x="17519250" y="7383900"/>
                  <a:pt x="17538783" y="7493000"/>
                </a:cubicBezTo>
                <a:cubicBezTo>
                  <a:pt x="17558316" y="7602100"/>
                  <a:pt x="17532555" y="7696642"/>
                  <a:pt x="17538783" y="7822692"/>
                </a:cubicBezTo>
                <a:cubicBezTo>
                  <a:pt x="17545011" y="7948742"/>
                  <a:pt x="17496953" y="8222029"/>
                  <a:pt x="17538783" y="8332216"/>
                </a:cubicBezTo>
                <a:cubicBezTo>
                  <a:pt x="17580613" y="8442403"/>
                  <a:pt x="17464447" y="8751219"/>
                  <a:pt x="17538783" y="8991600"/>
                </a:cubicBezTo>
                <a:cubicBezTo>
                  <a:pt x="17517698" y="8992032"/>
                  <a:pt x="17507275" y="8989506"/>
                  <a:pt x="17480320" y="8991600"/>
                </a:cubicBezTo>
                <a:cubicBezTo>
                  <a:pt x="17453365" y="8993694"/>
                  <a:pt x="16783928" y="8921224"/>
                  <a:pt x="16544919" y="8991600"/>
                </a:cubicBezTo>
                <a:cubicBezTo>
                  <a:pt x="16305910" y="9061976"/>
                  <a:pt x="16369901" y="8990002"/>
                  <a:pt x="16311068" y="8991600"/>
                </a:cubicBezTo>
                <a:cubicBezTo>
                  <a:pt x="16252235" y="8993198"/>
                  <a:pt x="16180575" y="8989888"/>
                  <a:pt x="16077218" y="8991600"/>
                </a:cubicBezTo>
                <a:cubicBezTo>
                  <a:pt x="15973861" y="8993312"/>
                  <a:pt x="15772629" y="8981607"/>
                  <a:pt x="15492592" y="8991600"/>
                </a:cubicBezTo>
                <a:cubicBezTo>
                  <a:pt x="15212555" y="9001593"/>
                  <a:pt x="15331281" y="8986551"/>
                  <a:pt x="15258741" y="8991600"/>
                </a:cubicBezTo>
                <a:cubicBezTo>
                  <a:pt x="15186201" y="8996649"/>
                  <a:pt x="14769057" y="8972391"/>
                  <a:pt x="14323339" y="8991600"/>
                </a:cubicBezTo>
                <a:cubicBezTo>
                  <a:pt x="13877621" y="9010809"/>
                  <a:pt x="13635580" y="8886103"/>
                  <a:pt x="13387938" y="8991600"/>
                </a:cubicBezTo>
                <a:cubicBezTo>
                  <a:pt x="13140296" y="9097097"/>
                  <a:pt x="12665293" y="8950365"/>
                  <a:pt x="12452536" y="8991600"/>
                </a:cubicBezTo>
                <a:cubicBezTo>
                  <a:pt x="12239779" y="9032835"/>
                  <a:pt x="12417964" y="8989599"/>
                  <a:pt x="12394073" y="8991600"/>
                </a:cubicBezTo>
                <a:cubicBezTo>
                  <a:pt x="12370182" y="8993601"/>
                  <a:pt x="12358632" y="8986771"/>
                  <a:pt x="12335611" y="8991600"/>
                </a:cubicBezTo>
                <a:cubicBezTo>
                  <a:pt x="12312590" y="8996429"/>
                  <a:pt x="12090312" y="8951082"/>
                  <a:pt x="11926372" y="8991600"/>
                </a:cubicBezTo>
                <a:cubicBezTo>
                  <a:pt x="11762432" y="9032118"/>
                  <a:pt x="11417398" y="8929899"/>
                  <a:pt x="10990971" y="8991600"/>
                </a:cubicBezTo>
                <a:cubicBezTo>
                  <a:pt x="10564544" y="9053301"/>
                  <a:pt x="10861473" y="8972808"/>
                  <a:pt x="10757120" y="8991600"/>
                </a:cubicBezTo>
                <a:cubicBezTo>
                  <a:pt x="10652767" y="9010392"/>
                  <a:pt x="10726963" y="8987706"/>
                  <a:pt x="10698658" y="8991600"/>
                </a:cubicBezTo>
                <a:cubicBezTo>
                  <a:pt x="10670353" y="8995494"/>
                  <a:pt x="10652880" y="8991046"/>
                  <a:pt x="10640195" y="8991600"/>
                </a:cubicBezTo>
                <a:cubicBezTo>
                  <a:pt x="10627510" y="8992154"/>
                  <a:pt x="10170340" y="8919959"/>
                  <a:pt x="9704793" y="8991600"/>
                </a:cubicBezTo>
                <a:cubicBezTo>
                  <a:pt x="9239246" y="9063241"/>
                  <a:pt x="9105873" y="8976045"/>
                  <a:pt x="8944779" y="8991600"/>
                </a:cubicBezTo>
                <a:cubicBezTo>
                  <a:pt x="8783685" y="9007155"/>
                  <a:pt x="8426710" y="8930019"/>
                  <a:pt x="8009378" y="8991600"/>
                </a:cubicBezTo>
                <a:cubicBezTo>
                  <a:pt x="7592046" y="9053181"/>
                  <a:pt x="7838647" y="8983663"/>
                  <a:pt x="7775527" y="8991600"/>
                </a:cubicBezTo>
                <a:cubicBezTo>
                  <a:pt x="7712407" y="8999537"/>
                  <a:pt x="7742524" y="8986764"/>
                  <a:pt x="7717065" y="8991600"/>
                </a:cubicBezTo>
                <a:cubicBezTo>
                  <a:pt x="7691606" y="8996436"/>
                  <a:pt x="7478071" y="8958349"/>
                  <a:pt x="7307826" y="8991600"/>
                </a:cubicBezTo>
                <a:cubicBezTo>
                  <a:pt x="7137581" y="9024851"/>
                  <a:pt x="6771552" y="8943608"/>
                  <a:pt x="6372424" y="8991600"/>
                </a:cubicBezTo>
                <a:cubicBezTo>
                  <a:pt x="5973296" y="9039592"/>
                  <a:pt x="6248479" y="8980239"/>
                  <a:pt x="6138574" y="8991600"/>
                </a:cubicBezTo>
                <a:cubicBezTo>
                  <a:pt x="6028669" y="9002961"/>
                  <a:pt x="6103573" y="8985893"/>
                  <a:pt x="6080111" y="8991600"/>
                </a:cubicBezTo>
                <a:cubicBezTo>
                  <a:pt x="6056649" y="8997307"/>
                  <a:pt x="5893492" y="8966386"/>
                  <a:pt x="5846261" y="8991600"/>
                </a:cubicBezTo>
                <a:cubicBezTo>
                  <a:pt x="5799030" y="9016814"/>
                  <a:pt x="5125074" y="8896390"/>
                  <a:pt x="4910859" y="8991600"/>
                </a:cubicBezTo>
                <a:cubicBezTo>
                  <a:pt x="4696644" y="9086810"/>
                  <a:pt x="4872278" y="8990052"/>
                  <a:pt x="4852397" y="8991600"/>
                </a:cubicBezTo>
                <a:cubicBezTo>
                  <a:pt x="4832516" y="8993148"/>
                  <a:pt x="4688034" y="8976260"/>
                  <a:pt x="4618546" y="8991600"/>
                </a:cubicBezTo>
                <a:cubicBezTo>
                  <a:pt x="4549058" y="9006940"/>
                  <a:pt x="4093063" y="8951196"/>
                  <a:pt x="3858532" y="8991600"/>
                </a:cubicBezTo>
                <a:cubicBezTo>
                  <a:pt x="3624001" y="9032004"/>
                  <a:pt x="3632593" y="8967450"/>
                  <a:pt x="3449294" y="8991600"/>
                </a:cubicBezTo>
                <a:cubicBezTo>
                  <a:pt x="3265995" y="9015750"/>
                  <a:pt x="2779195" y="8897051"/>
                  <a:pt x="2513892" y="8991600"/>
                </a:cubicBezTo>
                <a:cubicBezTo>
                  <a:pt x="2248589" y="9086149"/>
                  <a:pt x="2329368" y="8967014"/>
                  <a:pt x="2280042" y="8991600"/>
                </a:cubicBezTo>
                <a:cubicBezTo>
                  <a:pt x="2230716" y="9016186"/>
                  <a:pt x="2097538" y="8969501"/>
                  <a:pt x="2046191" y="8991600"/>
                </a:cubicBezTo>
                <a:cubicBezTo>
                  <a:pt x="1994844" y="9013699"/>
                  <a:pt x="2013757" y="8985205"/>
                  <a:pt x="1987729" y="8991600"/>
                </a:cubicBezTo>
                <a:cubicBezTo>
                  <a:pt x="1961701" y="8997995"/>
                  <a:pt x="1695672" y="8959000"/>
                  <a:pt x="1578490" y="8991600"/>
                </a:cubicBezTo>
                <a:cubicBezTo>
                  <a:pt x="1461308" y="9024200"/>
                  <a:pt x="1148988" y="8968221"/>
                  <a:pt x="993864" y="8991600"/>
                </a:cubicBezTo>
                <a:cubicBezTo>
                  <a:pt x="838740" y="9014979"/>
                  <a:pt x="851239" y="8969302"/>
                  <a:pt x="760014" y="8991600"/>
                </a:cubicBezTo>
                <a:cubicBezTo>
                  <a:pt x="668789" y="9013898"/>
                  <a:pt x="217218" y="8902304"/>
                  <a:pt x="0" y="8991600"/>
                </a:cubicBezTo>
                <a:cubicBezTo>
                  <a:pt x="-24347" y="8869634"/>
                  <a:pt x="32292" y="8746710"/>
                  <a:pt x="0" y="8661908"/>
                </a:cubicBezTo>
                <a:cubicBezTo>
                  <a:pt x="-32292" y="8577106"/>
                  <a:pt x="44753" y="8321662"/>
                  <a:pt x="0" y="8152384"/>
                </a:cubicBezTo>
                <a:cubicBezTo>
                  <a:pt x="-44753" y="7983106"/>
                  <a:pt x="53940" y="7810621"/>
                  <a:pt x="0" y="7642860"/>
                </a:cubicBezTo>
                <a:cubicBezTo>
                  <a:pt x="-53940" y="7475099"/>
                  <a:pt x="26954" y="7447779"/>
                  <a:pt x="0" y="7313168"/>
                </a:cubicBezTo>
                <a:cubicBezTo>
                  <a:pt x="-26954" y="7178557"/>
                  <a:pt x="6537" y="7057875"/>
                  <a:pt x="0" y="6983476"/>
                </a:cubicBezTo>
                <a:cubicBezTo>
                  <a:pt x="-6537" y="6909077"/>
                  <a:pt x="54896" y="6640442"/>
                  <a:pt x="0" y="6473952"/>
                </a:cubicBezTo>
                <a:cubicBezTo>
                  <a:pt x="-54896" y="6307462"/>
                  <a:pt x="87925" y="5905789"/>
                  <a:pt x="0" y="5694680"/>
                </a:cubicBezTo>
                <a:cubicBezTo>
                  <a:pt x="-87925" y="5483571"/>
                  <a:pt x="1545" y="5352409"/>
                  <a:pt x="0" y="5095240"/>
                </a:cubicBezTo>
                <a:cubicBezTo>
                  <a:pt x="-1545" y="4838071"/>
                  <a:pt x="16851" y="4925018"/>
                  <a:pt x="0" y="4765548"/>
                </a:cubicBezTo>
                <a:cubicBezTo>
                  <a:pt x="-16851" y="4606078"/>
                  <a:pt x="10852" y="4508473"/>
                  <a:pt x="0" y="4256024"/>
                </a:cubicBezTo>
                <a:cubicBezTo>
                  <a:pt x="-10852" y="4003575"/>
                  <a:pt x="14374" y="4069185"/>
                  <a:pt x="0" y="3926332"/>
                </a:cubicBezTo>
                <a:cubicBezTo>
                  <a:pt x="-14374" y="3783479"/>
                  <a:pt x="546" y="3603101"/>
                  <a:pt x="0" y="3506724"/>
                </a:cubicBezTo>
                <a:cubicBezTo>
                  <a:pt x="-546" y="3410347"/>
                  <a:pt x="25328" y="3311438"/>
                  <a:pt x="0" y="3177032"/>
                </a:cubicBezTo>
                <a:cubicBezTo>
                  <a:pt x="-25328" y="3042626"/>
                  <a:pt x="20455" y="2788491"/>
                  <a:pt x="0" y="2487676"/>
                </a:cubicBezTo>
                <a:cubicBezTo>
                  <a:pt x="-20455" y="2186861"/>
                  <a:pt x="177" y="2207764"/>
                  <a:pt x="0" y="1978152"/>
                </a:cubicBezTo>
                <a:cubicBezTo>
                  <a:pt x="-177" y="1748540"/>
                  <a:pt x="43223" y="1700717"/>
                  <a:pt x="0" y="1468628"/>
                </a:cubicBezTo>
                <a:cubicBezTo>
                  <a:pt x="-43223" y="1236539"/>
                  <a:pt x="39257" y="1286646"/>
                  <a:pt x="0" y="1138936"/>
                </a:cubicBezTo>
                <a:cubicBezTo>
                  <a:pt x="-39257" y="991226"/>
                  <a:pt x="1616" y="940215"/>
                  <a:pt x="0" y="809244"/>
                </a:cubicBezTo>
                <a:cubicBezTo>
                  <a:pt x="-1616" y="678273"/>
                  <a:pt x="37205" y="389754"/>
                  <a:pt x="0" y="0"/>
                </a:cubicBezTo>
                <a:close/>
              </a:path>
              <a:path w="17538783" h="89916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3796" y="74347"/>
                  <a:pt x="17509150" y="194312"/>
                  <a:pt x="17538783" y="329692"/>
                </a:cubicBezTo>
                <a:cubicBezTo>
                  <a:pt x="17568416" y="465072"/>
                  <a:pt x="17536800" y="540190"/>
                  <a:pt x="17538783" y="659384"/>
                </a:cubicBezTo>
                <a:cubicBezTo>
                  <a:pt x="17540766" y="778578"/>
                  <a:pt x="17501638" y="1029196"/>
                  <a:pt x="17538783" y="1348740"/>
                </a:cubicBezTo>
                <a:cubicBezTo>
                  <a:pt x="17575928" y="1668284"/>
                  <a:pt x="17495708" y="1885931"/>
                  <a:pt x="17538783" y="2128012"/>
                </a:cubicBezTo>
                <a:cubicBezTo>
                  <a:pt x="17581858" y="2370093"/>
                  <a:pt x="17514066" y="2443373"/>
                  <a:pt x="17538783" y="2727452"/>
                </a:cubicBezTo>
                <a:cubicBezTo>
                  <a:pt x="17563500" y="3011531"/>
                  <a:pt x="17487477" y="3090337"/>
                  <a:pt x="17538783" y="3326892"/>
                </a:cubicBezTo>
                <a:cubicBezTo>
                  <a:pt x="17590089" y="3563447"/>
                  <a:pt x="17535631" y="3642967"/>
                  <a:pt x="17538783" y="3746500"/>
                </a:cubicBezTo>
                <a:cubicBezTo>
                  <a:pt x="17541935" y="3850033"/>
                  <a:pt x="17511976" y="4062838"/>
                  <a:pt x="17538783" y="4166108"/>
                </a:cubicBezTo>
                <a:cubicBezTo>
                  <a:pt x="17565590" y="4269378"/>
                  <a:pt x="17469508" y="4546219"/>
                  <a:pt x="17538783" y="4765548"/>
                </a:cubicBezTo>
                <a:cubicBezTo>
                  <a:pt x="17608058" y="4984877"/>
                  <a:pt x="17521599" y="4939238"/>
                  <a:pt x="17538783" y="5095240"/>
                </a:cubicBezTo>
                <a:cubicBezTo>
                  <a:pt x="17555967" y="5251242"/>
                  <a:pt x="17508246" y="5621130"/>
                  <a:pt x="17538783" y="5784596"/>
                </a:cubicBezTo>
                <a:cubicBezTo>
                  <a:pt x="17569320" y="5948062"/>
                  <a:pt x="17534829" y="5989159"/>
                  <a:pt x="17538783" y="6114288"/>
                </a:cubicBezTo>
                <a:cubicBezTo>
                  <a:pt x="17542737" y="6239417"/>
                  <a:pt x="17522919" y="6453990"/>
                  <a:pt x="17538783" y="6713728"/>
                </a:cubicBezTo>
                <a:cubicBezTo>
                  <a:pt x="17554647" y="6973466"/>
                  <a:pt x="17490284" y="7205838"/>
                  <a:pt x="17538783" y="7403084"/>
                </a:cubicBezTo>
                <a:cubicBezTo>
                  <a:pt x="17587282" y="7600330"/>
                  <a:pt x="17516215" y="7768540"/>
                  <a:pt x="17538783" y="8092440"/>
                </a:cubicBezTo>
                <a:cubicBezTo>
                  <a:pt x="17561351" y="8416340"/>
                  <a:pt x="17438315" y="8597024"/>
                  <a:pt x="17538783" y="8991600"/>
                </a:cubicBezTo>
                <a:cubicBezTo>
                  <a:pt x="17382580" y="9013189"/>
                  <a:pt x="17328450" y="8973637"/>
                  <a:pt x="17129545" y="8991600"/>
                </a:cubicBezTo>
                <a:cubicBezTo>
                  <a:pt x="16930640" y="9009563"/>
                  <a:pt x="16746386" y="8975642"/>
                  <a:pt x="16369531" y="8991600"/>
                </a:cubicBezTo>
                <a:cubicBezTo>
                  <a:pt x="15992676" y="9007558"/>
                  <a:pt x="16192605" y="8988460"/>
                  <a:pt x="16135680" y="8991600"/>
                </a:cubicBezTo>
                <a:cubicBezTo>
                  <a:pt x="16078755" y="8994740"/>
                  <a:pt x="15907435" y="8964526"/>
                  <a:pt x="15726442" y="8991600"/>
                </a:cubicBezTo>
                <a:cubicBezTo>
                  <a:pt x="15545449" y="9018674"/>
                  <a:pt x="15369225" y="8925237"/>
                  <a:pt x="15141816" y="8991600"/>
                </a:cubicBezTo>
                <a:cubicBezTo>
                  <a:pt x="14914407" y="9057963"/>
                  <a:pt x="15107723" y="8987247"/>
                  <a:pt x="15083353" y="8991600"/>
                </a:cubicBezTo>
                <a:cubicBezTo>
                  <a:pt x="15058983" y="8995953"/>
                  <a:pt x="14636759" y="8971079"/>
                  <a:pt x="14498727" y="8991600"/>
                </a:cubicBezTo>
                <a:cubicBezTo>
                  <a:pt x="14360695" y="9012121"/>
                  <a:pt x="13953361" y="8953480"/>
                  <a:pt x="13738713" y="8991600"/>
                </a:cubicBezTo>
                <a:cubicBezTo>
                  <a:pt x="13524065" y="9029720"/>
                  <a:pt x="13701046" y="8985343"/>
                  <a:pt x="13680251" y="8991600"/>
                </a:cubicBezTo>
                <a:cubicBezTo>
                  <a:pt x="13659456" y="8997857"/>
                  <a:pt x="13240310" y="8962298"/>
                  <a:pt x="13095625" y="8991600"/>
                </a:cubicBezTo>
                <a:cubicBezTo>
                  <a:pt x="12950940" y="9020902"/>
                  <a:pt x="12819346" y="8984022"/>
                  <a:pt x="12686386" y="8991600"/>
                </a:cubicBezTo>
                <a:cubicBezTo>
                  <a:pt x="12553426" y="8999178"/>
                  <a:pt x="12653225" y="8991438"/>
                  <a:pt x="12627924" y="8991600"/>
                </a:cubicBezTo>
                <a:cubicBezTo>
                  <a:pt x="12602623" y="8991762"/>
                  <a:pt x="12595209" y="8986889"/>
                  <a:pt x="12569461" y="8991600"/>
                </a:cubicBezTo>
                <a:cubicBezTo>
                  <a:pt x="12543713" y="8996311"/>
                  <a:pt x="12121922" y="8952247"/>
                  <a:pt x="11984835" y="8991600"/>
                </a:cubicBezTo>
                <a:cubicBezTo>
                  <a:pt x="11847748" y="9030953"/>
                  <a:pt x="11866429" y="8984547"/>
                  <a:pt x="11750985" y="8991600"/>
                </a:cubicBezTo>
                <a:cubicBezTo>
                  <a:pt x="11635541" y="8998653"/>
                  <a:pt x="11240358" y="8935034"/>
                  <a:pt x="10990971" y="8991600"/>
                </a:cubicBezTo>
                <a:cubicBezTo>
                  <a:pt x="10741584" y="9048166"/>
                  <a:pt x="10323470" y="8935783"/>
                  <a:pt x="10055569" y="8991600"/>
                </a:cubicBezTo>
                <a:cubicBezTo>
                  <a:pt x="9787668" y="9047417"/>
                  <a:pt x="9564787" y="8882607"/>
                  <a:pt x="9120167" y="8991600"/>
                </a:cubicBezTo>
                <a:cubicBezTo>
                  <a:pt x="8675547" y="9100593"/>
                  <a:pt x="8834893" y="8943768"/>
                  <a:pt x="8710929" y="8991600"/>
                </a:cubicBezTo>
                <a:cubicBezTo>
                  <a:pt x="8586965" y="9039432"/>
                  <a:pt x="8672686" y="8986444"/>
                  <a:pt x="8652466" y="8991600"/>
                </a:cubicBezTo>
                <a:cubicBezTo>
                  <a:pt x="8632246" y="8996756"/>
                  <a:pt x="8405132" y="8973411"/>
                  <a:pt x="8243228" y="8991600"/>
                </a:cubicBezTo>
                <a:cubicBezTo>
                  <a:pt x="8081324" y="9009789"/>
                  <a:pt x="7508846" y="8919279"/>
                  <a:pt x="7307826" y="8991600"/>
                </a:cubicBezTo>
                <a:cubicBezTo>
                  <a:pt x="7106806" y="9063921"/>
                  <a:pt x="6731549" y="8953009"/>
                  <a:pt x="6372424" y="8991600"/>
                </a:cubicBezTo>
                <a:cubicBezTo>
                  <a:pt x="6013299" y="9030191"/>
                  <a:pt x="6031966" y="8922715"/>
                  <a:pt x="5787798" y="8991600"/>
                </a:cubicBezTo>
                <a:cubicBezTo>
                  <a:pt x="5543630" y="9060485"/>
                  <a:pt x="5639913" y="8983600"/>
                  <a:pt x="5553948" y="8991600"/>
                </a:cubicBezTo>
                <a:cubicBezTo>
                  <a:pt x="5467983" y="8999600"/>
                  <a:pt x="5070573" y="8912764"/>
                  <a:pt x="4793934" y="8991600"/>
                </a:cubicBezTo>
                <a:cubicBezTo>
                  <a:pt x="4517295" y="9070436"/>
                  <a:pt x="4300833" y="8931819"/>
                  <a:pt x="4033920" y="8991600"/>
                </a:cubicBezTo>
                <a:cubicBezTo>
                  <a:pt x="3767007" y="9051381"/>
                  <a:pt x="3905493" y="8990330"/>
                  <a:pt x="3800070" y="8991600"/>
                </a:cubicBezTo>
                <a:cubicBezTo>
                  <a:pt x="3694647" y="8992870"/>
                  <a:pt x="3393552" y="8943565"/>
                  <a:pt x="3215444" y="8991600"/>
                </a:cubicBezTo>
                <a:cubicBezTo>
                  <a:pt x="3037336" y="9039635"/>
                  <a:pt x="3175177" y="8987505"/>
                  <a:pt x="3156981" y="8991600"/>
                </a:cubicBezTo>
                <a:cubicBezTo>
                  <a:pt x="3138785" y="8995695"/>
                  <a:pt x="3119864" y="8987246"/>
                  <a:pt x="3098518" y="8991600"/>
                </a:cubicBezTo>
                <a:cubicBezTo>
                  <a:pt x="3077172" y="8995954"/>
                  <a:pt x="2673923" y="8915174"/>
                  <a:pt x="2338504" y="8991600"/>
                </a:cubicBezTo>
                <a:cubicBezTo>
                  <a:pt x="2003085" y="9068026"/>
                  <a:pt x="2208394" y="8965716"/>
                  <a:pt x="2104654" y="8991600"/>
                </a:cubicBezTo>
                <a:cubicBezTo>
                  <a:pt x="2000914" y="9017484"/>
                  <a:pt x="2062001" y="8990989"/>
                  <a:pt x="2046191" y="8991600"/>
                </a:cubicBezTo>
                <a:cubicBezTo>
                  <a:pt x="2030381" y="8992211"/>
                  <a:pt x="1547644" y="8946523"/>
                  <a:pt x="1286177" y="8991600"/>
                </a:cubicBezTo>
                <a:cubicBezTo>
                  <a:pt x="1024710" y="9036677"/>
                  <a:pt x="1254549" y="8987198"/>
                  <a:pt x="1227715" y="8991600"/>
                </a:cubicBezTo>
                <a:cubicBezTo>
                  <a:pt x="1200881" y="8996002"/>
                  <a:pt x="1187639" y="8990802"/>
                  <a:pt x="1169252" y="8991600"/>
                </a:cubicBezTo>
                <a:cubicBezTo>
                  <a:pt x="1150865" y="8992398"/>
                  <a:pt x="874133" y="8945844"/>
                  <a:pt x="760014" y="8991600"/>
                </a:cubicBezTo>
                <a:cubicBezTo>
                  <a:pt x="645895" y="9037356"/>
                  <a:pt x="176644" y="8930635"/>
                  <a:pt x="0" y="8991600"/>
                </a:cubicBezTo>
                <a:cubicBezTo>
                  <a:pt x="-42928" y="8777748"/>
                  <a:pt x="28417" y="8691586"/>
                  <a:pt x="0" y="8482076"/>
                </a:cubicBezTo>
                <a:cubicBezTo>
                  <a:pt x="-28417" y="8272566"/>
                  <a:pt x="55887" y="8158721"/>
                  <a:pt x="0" y="7882636"/>
                </a:cubicBezTo>
                <a:cubicBezTo>
                  <a:pt x="-55887" y="7606551"/>
                  <a:pt x="21988" y="7576378"/>
                  <a:pt x="0" y="7463028"/>
                </a:cubicBezTo>
                <a:cubicBezTo>
                  <a:pt x="-21988" y="7349678"/>
                  <a:pt x="61087" y="7053849"/>
                  <a:pt x="0" y="6683756"/>
                </a:cubicBezTo>
                <a:cubicBezTo>
                  <a:pt x="-61087" y="6313663"/>
                  <a:pt x="9332" y="6492780"/>
                  <a:pt x="0" y="6354064"/>
                </a:cubicBezTo>
                <a:cubicBezTo>
                  <a:pt x="-9332" y="6215348"/>
                  <a:pt x="51288" y="5781692"/>
                  <a:pt x="0" y="5574792"/>
                </a:cubicBezTo>
                <a:cubicBezTo>
                  <a:pt x="-51288" y="5367892"/>
                  <a:pt x="22950" y="5313197"/>
                  <a:pt x="0" y="5065268"/>
                </a:cubicBezTo>
                <a:cubicBezTo>
                  <a:pt x="-22950" y="4817339"/>
                  <a:pt x="35246" y="4896129"/>
                  <a:pt x="0" y="4735576"/>
                </a:cubicBezTo>
                <a:cubicBezTo>
                  <a:pt x="-35246" y="4575023"/>
                  <a:pt x="54088" y="4313077"/>
                  <a:pt x="0" y="4046220"/>
                </a:cubicBezTo>
                <a:cubicBezTo>
                  <a:pt x="-54088" y="3779363"/>
                  <a:pt x="29605" y="3857201"/>
                  <a:pt x="0" y="3716528"/>
                </a:cubicBezTo>
                <a:cubicBezTo>
                  <a:pt x="-29605" y="3575855"/>
                  <a:pt x="71416" y="3226661"/>
                  <a:pt x="0" y="2937256"/>
                </a:cubicBezTo>
                <a:cubicBezTo>
                  <a:pt x="-71416" y="2647851"/>
                  <a:pt x="52889" y="2545189"/>
                  <a:pt x="0" y="2427732"/>
                </a:cubicBezTo>
                <a:cubicBezTo>
                  <a:pt x="-52889" y="2310275"/>
                  <a:pt x="59001" y="1906365"/>
                  <a:pt x="0" y="1648460"/>
                </a:cubicBezTo>
                <a:cubicBezTo>
                  <a:pt x="-59001" y="1390555"/>
                  <a:pt x="2231" y="1449813"/>
                  <a:pt x="0" y="1318768"/>
                </a:cubicBezTo>
                <a:cubicBezTo>
                  <a:pt x="-2231" y="1187723"/>
                  <a:pt x="36199" y="1068592"/>
                  <a:pt x="0" y="899160"/>
                </a:cubicBezTo>
                <a:cubicBezTo>
                  <a:pt x="-36199" y="729728"/>
                  <a:pt x="75780" y="3177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E73B44-2F0E-499F-BE34-4CCC32BCF13E}"/>
              </a:ext>
            </a:extLst>
          </p:cNvPr>
          <p:cNvGrpSpPr/>
          <p:nvPr/>
        </p:nvGrpSpPr>
        <p:grpSpPr>
          <a:xfrm>
            <a:off x="606231" y="1954769"/>
            <a:ext cx="17075538" cy="4881528"/>
            <a:chOff x="546730" y="2484480"/>
            <a:chExt cx="17075538" cy="488152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385096-09EC-42B6-B144-345FD5F7B7BF}"/>
                </a:ext>
              </a:extLst>
            </p:cNvPr>
            <p:cNvGrpSpPr/>
            <p:nvPr/>
          </p:nvGrpSpPr>
          <p:grpSpPr>
            <a:xfrm>
              <a:off x="546730" y="2573892"/>
              <a:ext cx="11528553" cy="4792116"/>
              <a:chOff x="546730" y="2573892"/>
              <a:chExt cx="11528553" cy="4792116"/>
            </a:xfrm>
          </p:grpSpPr>
          <p:sp>
            <p:nvSpPr>
              <p:cNvPr id="8" name="Freeform 2">
                <a:extLst>
                  <a:ext uri="{FF2B5EF4-FFF2-40B4-BE49-F238E27FC236}">
                    <a16:creationId xmlns:a16="http://schemas.microsoft.com/office/drawing/2014/main" id="{7B7D3C9A-8658-4442-8BD9-48275F068066}"/>
                  </a:ext>
                </a:extLst>
              </p:cNvPr>
              <p:cNvSpPr/>
              <p:nvPr/>
            </p:nvSpPr>
            <p:spPr>
              <a:xfrm>
                <a:off x="546730" y="2573892"/>
                <a:ext cx="5665988" cy="4792116"/>
              </a:xfrm>
              <a:custGeom>
                <a:avLst/>
                <a:gdLst/>
                <a:ahLst/>
                <a:cxnLst/>
                <a:rect l="l" t="t" r="r" b="b"/>
                <a:pathLst>
                  <a:path w="6052284" h="5047212">
                    <a:moveTo>
                      <a:pt x="0" y="0"/>
                    </a:moveTo>
                    <a:lnTo>
                      <a:pt x="6052284" y="0"/>
                    </a:lnTo>
                    <a:lnTo>
                      <a:pt x="6052284" y="5047212"/>
                    </a:lnTo>
                    <a:lnTo>
                      <a:pt x="0" y="50472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22107153-FCA2-4B11-A702-1FDB1F6C9491}"/>
                  </a:ext>
                </a:extLst>
              </p:cNvPr>
              <p:cNvSpPr/>
              <p:nvPr/>
            </p:nvSpPr>
            <p:spPr>
              <a:xfrm>
                <a:off x="6212718" y="2573892"/>
                <a:ext cx="5862565" cy="4702705"/>
              </a:xfrm>
              <a:custGeom>
                <a:avLst/>
                <a:gdLst/>
                <a:ahLst/>
                <a:cxnLst/>
                <a:rect l="l" t="t" r="r" b="b"/>
                <a:pathLst>
                  <a:path w="6262264" h="5023327">
                    <a:moveTo>
                      <a:pt x="0" y="0"/>
                    </a:moveTo>
                    <a:lnTo>
                      <a:pt x="6262264" y="0"/>
                    </a:lnTo>
                    <a:lnTo>
                      <a:pt x="6262264" y="5023327"/>
                    </a:lnTo>
                    <a:lnTo>
                      <a:pt x="0" y="50233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462AB6D-EBE0-40EC-821C-4D114762E3BE}"/>
                </a:ext>
              </a:extLst>
            </p:cNvPr>
            <p:cNvSpPr/>
            <p:nvPr/>
          </p:nvSpPr>
          <p:spPr>
            <a:xfrm>
              <a:off x="11956280" y="2484480"/>
              <a:ext cx="5665988" cy="4881528"/>
            </a:xfrm>
            <a:custGeom>
              <a:avLst/>
              <a:gdLst/>
              <a:ahLst/>
              <a:cxnLst/>
              <a:rect l="l" t="t" r="r" b="b"/>
              <a:pathLst>
                <a:path w="5988480" h="5038278">
                  <a:moveTo>
                    <a:pt x="0" y="0"/>
                  </a:moveTo>
                  <a:lnTo>
                    <a:pt x="5988480" y="0"/>
                  </a:lnTo>
                  <a:lnTo>
                    <a:pt x="5988480" y="5038279"/>
                  </a:lnTo>
                  <a:lnTo>
                    <a:pt x="0" y="503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605E68-A05D-4AC8-B2F6-4A1A153306BE}"/>
              </a:ext>
            </a:extLst>
          </p:cNvPr>
          <p:cNvGrpSpPr/>
          <p:nvPr/>
        </p:nvGrpSpPr>
        <p:grpSpPr>
          <a:xfrm>
            <a:off x="900147" y="531325"/>
            <a:ext cx="7299995" cy="1106619"/>
            <a:chOff x="249779" y="726257"/>
            <a:chExt cx="7299995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656E464-7708-4079-822A-EE7566A852B4}"/>
                </a:ext>
              </a:extLst>
            </p:cNvPr>
            <p:cNvSpPr/>
            <p:nvPr/>
          </p:nvSpPr>
          <p:spPr>
            <a:xfrm>
              <a:off x="912720" y="837802"/>
              <a:ext cx="6637054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Quan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sát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AD1F31-335F-436C-A26F-62D9130D068F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6168AC-04F5-45E0-B5D6-1C53A3382536}"/>
              </a:ext>
            </a:extLst>
          </p:cNvPr>
          <p:cNvSpPr txBox="1"/>
          <p:nvPr/>
        </p:nvSpPr>
        <p:spPr>
          <a:xfrm>
            <a:off x="487680" y="7514093"/>
            <a:ext cx="17538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lphaLcPeriod"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56881-5C33-4B3E-88A3-B1A666E5E8E3}"/>
              </a:ext>
            </a:extLst>
          </p:cNvPr>
          <p:cNvSpPr txBox="1"/>
          <p:nvPr/>
        </p:nvSpPr>
        <p:spPr>
          <a:xfrm>
            <a:off x="502920" y="8796635"/>
            <a:ext cx="17538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Nhờ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đâu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chuyện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lang="en-US" sz="3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82E47C-2569-4D8C-B7BF-5A5F1AFA1742}"/>
              </a:ext>
            </a:extLst>
          </p:cNvPr>
          <p:cNvSpPr/>
          <p:nvPr/>
        </p:nvSpPr>
        <p:spPr>
          <a:xfrm>
            <a:off x="1184754" y="6329010"/>
            <a:ext cx="4459741" cy="809297"/>
          </a:xfrm>
          <a:prstGeom prst="roundRect">
            <a:avLst/>
          </a:prstGeom>
          <a:solidFill>
            <a:srgbClr val="A6D06B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chong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chóng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2D816D-B1BC-4E73-AEBA-3053AB4AADE6}"/>
              </a:ext>
            </a:extLst>
          </p:cNvPr>
          <p:cNvSpPr/>
          <p:nvPr/>
        </p:nvSpPr>
        <p:spPr>
          <a:xfrm>
            <a:off x="6914129" y="6286279"/>
            <a:ext cx="4459741" cy="809297"/>
          </a:xfrm>
          <a:prstGeom prst="roundRect">
            <a:avLst/>
          </a:prstGeom>
          <a:solidFill>
            <a:srgbClr val="A6D06B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cánh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diều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434924-1F4F-44A3-9AE9-4FB6C1510013}"/>
              </a:ext>
            </a:extLst>
          </p:cNvPr>
          <p:cNvSpPr/>
          <p:nvPr/>
        </p:nvSpPr>
        <p:spPr>
          <a:xfrm>
            <a:off x="12740639" y="6329010"/>
            <a:ext cx="4459741" cy="809297"/>
          </a:xfrm>
          <a:prstGeom prst="roundRect">
            <a:avLst/>
          </a:prstGeom>
          <a:solidFill>
            <a:srgbClr val="A6D06B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thuyền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buồm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CD63F9-49CE-469C-ADFC-D464FA572E3A}"/>
              </a:ext>
            </a:extLst>
          </p:cNvPr>
          <p:cNvGrpSpPr/>
          <p:nvPr/>
        </p:nvGrpSpPr>
        <p:grpSpPr>
          <a:xfrm>
            <a:off x="461393" y="464539"/>
            <a:ext cx="6777607" cy="1106619"/>
            <a:chOff x="249779" y="726257"/>
            <a:chExt cx="6777607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E20070-A85B-44EA-BE03-9BE306C6C30B}"/>
                </a:ext>
              </a:extLst>
            </p:cNvPr>
            <p:cNvSpPr/>
            <p:nvPr/>
          </p:nvSpPr>
          <p:spPr>
            <a:xfrm>
              <a:off x="912720" y="837802"/>
              <a:ext cx="6114666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73B9D3-D05C-4A63-B7CF-E412FE67EAA8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6A8C0355-0B78-46B9-A52A-4958FF83BBD8}"/>
              </a:ext>
            </a:extLst>
          </p:cNvPr>
          <p:cNvSpPr/>
          <p:nvPr/>
        </p:nvSpPr>
        <p:spPr>
          <a:xfrm>
            <a:off x="461393" y="4251960"/>
            <a:ext cx="6814491" cy="5894535"/>
          </a:xfrm>
          <a:custGeom>
            <a:avLst/>
            <a:gdLst/>
            <a:ahLst/>
            <a:cxnLst/>
            <a:rect l="l" t="t" r="r" b="b"/>
            <a:pathLst>
              <a:path w="4543648" h="3930256">
                <a:moveTo>
                  <a:pt x="0" y="0"/>
                </a:moveTo>
                <a:lnTo>
                  <a:pt x="4543649" y="0"/>
                </a:lnTo>
                <a:lnTo>
                  <a:pt x="4543649" y="3930256"/>
                </a:lnTo>
                <a:lnTo>
                  <a:pt x="0" y="393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35A9F9-69DC-47D3-AF57-1F962DB871C1}"/>
              </a:ext>
            </a:extLst>
          </p:cNvPr>
          <p:cNvGrpSpPr/>
          <p:nvPr/>
        </p:nvGrpSpPr>
        <p:grpSpPr>
          <a:xfrm>
            <a:off x="4103111" y="1644549"/>
            <a:ext cx="7094763" cy="3137838"/>
            <a:chOff x="3679510" y="1601947"/>
            <a:chExt cx="7094763" cy="31378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1BE0F8-CA18-4672-8200-D4115180DB2F}"/>
                </a:ext>
              </a:extLst>
            </p:cNvPr>
            <p:cNvSpPr txBox="1"/>
            <p:nvPr/>
          </p:nvSpPr>
          <p:spPr>
            <a:xfrm>
              <a:off x="4526712" y="1692797"/>
              <a:ext cx="6247561" cy="3046988"/>
            </a:xfrm>
            <a:prstGeom prst="rect">
              <a:avLst/>
            </a:prstGeom>
            <a:solidFill>
              <a:srgbClr val="A6D06B"/>
            </a:solidFill>
          </p:spPr>
          <p:txBody>
            <a:bodyPr wrap="square" rtlCol="0">
              <a:spAutoFit/>
            </a:bodyPr>
            <a:lstStyle/>
            <a:p>
              <a:r>
                <a:rPr lang="vi-VN" sz="4800" dirty="0">
                  <a:latin typeface="UTM Avo" panose="02040603050506020204" pitchFamily="18" charset="0"/>
                </a:rPr>
                <a:t>Gió nhớ bạn quá</a:t>
              </a:r>
            </a:p>
            <a:p>
              <a:r>
                <a:rPr lang="vi-VN" sz="4800" dirty="0">
                  <a:latin typeface="UTM Avo" panose="02040603050506020204" pitchFamily="18" charset="0"/>
                </a:rPr>
                <a:t>Nên gõ cửa hoài</a:t>
              </a:r>
            </a:p>
            <a:p>
              <a:r>
                <a:rPr lang="vi-VN" sz="4800" dirty="0">
                  <a:latin typeface="UTM Avo" panose="02040603050506020204" pitchFamily="18" charset="0"/>
                </a:rPr>
                <a:t>Đẩy sóng dâng cao</a:t>
              </a:r>
            </a:p>
            <a:p>
              <a:r>
                <a:rPr lang="vi-VN" sz="4800" dirty="0">
                  <a:latin typeface="UTM Avo" panose="02040603050506020204" pitchFamily="18" charset="0"/>
                </a:rPr>
                <a:t>Thổi căng buồm lớn.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E750F2-48C1-477C-B2CA-92538845B008}"/>
                </a:ext>
              </a:extLst>
            </p:cNvPr>
            <p:cNvSpPr txBox="1"/>
            <p:nvPr/>
          </p:nvSpPr>
          <p:spPr>
            <a:xfrm>
              <a:off x="3679510" y="1601947"/>
              <a:ext cx="9429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(2) 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8AE74-2861-49C8-BCA8-256AD3C6AEF3}"/>
              </a:ext>
            </a:extLst>
          </p:cNvPr>
          <p:cNvGrpSpPr/>
          <p:nvPr/>
        </p:nvGrpSpPr>
        <p:grpSpPr>
          <a:xfrm>
            <a:off x="7306364" y="4970972"/>
            <a:ext cx="9172733" cy="1067282"/>
            <a:chOff x="1057302" y="3414150"/>
            <a:chExt cx="8816760" cy="1067282"/>
          </a:xfrm>
        </p:grpSpPr>
        <p:sp>
          <p:nvSpPr>
            <p:cNvPr id="19" name="Flowchart: Off-page Connector 13">
              <a:extLst>
                <a:ext uri="{FF2B5EF4-FFF2-40B4-BE49-F238E27FC236}">
                  <a16:creationId xmlns:a16="http://schemas.microsoft.com/office/drawing/2014/main" id="{595F99F2-1EC5-457E-87D2-D4806A58A232}"/>
                </a:ext>
              </a:extLst>
            </p:cNvPr>
            <p:cNvSpPr/>
            <p:nvPr/>
          </p:nvSpPr>
          <p:spPr>
            <a:xfrm rot="16200000">
              <a:off x="4932041" y="-460589"/>
              <a:ext cx="1067282" cy="88167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F315D-EEE7-41EA-B346-A0C9CD1E3EF0}"/>
                </a:ext>
              </a:extLst>
            </p:cNvPr>
            <p:cNvSpPr txBox="1"/>
            <p:nvPr/>
          </p:nvSpPr>
          <p:spPr>
            <a:xfrm>
              <a:off x="1260117" y="3509996"/>
              <a:ext cx="79378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latin typeface="UTM Avo" panose="02040603050506020204" pitchFamily="18" charset="0"/>
                </a:rPr>
                <a:t>b. </a:t>
              </a:r>
              <a:r>
                <a:rPr lang="vi-VN" sz="4800" dirty="0">
                  <a:latin typeface="UTM Avo" panose="02040603050506020204" pitchFamily="18" charset="0"/>
                </a:rPr>
                <a:t>Gió làm gì khi nhớ bạn?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5748AD-8EF5-44C2-84F9-5D8EF77AD781}"/>
              </a:ext>
            </a:extLst>
          </p:cNvPr>
          <p:cNvSpPr txBox="1"/>
          <p:nvPr/>
        </p:nvSpPr>
        <p:spPr>
          <a:xfrm>
            <a:off x="7416015" y="6323276"/>
            <a:ext cx="94945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vi-VN" sz="5400" dirty="0">
                <a:solidFill>
                  <a:srgbClr val="C00000"/>
                </a:solidFill>
                <a:latin typeface="UTM Avo" panose="02040603050506020204" pitchFamily="18" charset="0"/>
              </a:rPr>
              <a:t>Khi nhớ bạn, gió gõ cửa, đẩy sóng dâng cao, thổi căng buồm lớn.</a:t>
            </a:r>
            <a:endParaRPr lang="en-US" sz="5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CD63F9-49CE-469C-ADFC-D464FA572E3A}"/>
              </a:ext>
            </a:extLst>
          </p:cNvPr>
          <p:cNvGrpSpPr/>
          <p:nvPr/>
        </p:nvGrpSpPr>
        <p:grpSpPr>
          <a:xfrm>
            <a:off x="461393" y="464539"/>
            <a:ext cx="6777607" cy="1106619"/>
            <a:chOff x="249779" y="726257"/>
            <a:chExt cx="6777607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E20070-A85B-44EA-BE03-9BE306C6C30B}"/>
                </a:ext>
              </a:extLst>
            </p:cNvPr>
            <p:cNvSpPr/>
            <p:nvPr/>
          </p:nvSpPr>
          <p:spPr>
            <a:xfrm>
              <a:off x="912720" y="837802"/>
              <a:ext cx="6114666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73B9D3-D05C-4A63-B7CF-E412FE67EAA8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6A8C0355-0B78-46B9-A52A-4958FF83BBD8}"/>
              </a:ext>
            </a:extLst>
          </p:cNvPr>
          <p:cNvSpPr/>
          <p:nvPr/>
        </p:nvSpPr>
        <p:spPr>
          <a:xfrm>
            <a:off x="461393" y="4251960"/>
            <a:ext cx="6814491" cy="5894535"/>
          </a:xfrm>
          <a:custGeom>
            <a:avLst/>
            <a:gdLst/>
            <a:ahLst/>
            <a:cxnLst/>
            <a:rect l="l" t="t" r="r" b="b"/>
            <a:pathLst>
              <a:path w="4543648" h="3930256">
                <a:moveTo>
                  <a:pt x="0" y="0"/>
                </a:moveTo>
                <a:lnTo>
                  <a:pt x="4543649" y="0"/>
                </a:lnTo>
                <a:lnTo>
                  <a:pt x="4543649" y="3930256"/>
                </a:lnTo>
                <a:lnTo>
                  <a:pt x="0" y="393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35A9F9-69DC-47D3-AF57-1F962DB871C1}"/>
              </a:ext>
            </a:extLst>
          </p:cNvPr>
          <p:cNvGrpSpPr/>
          <p:nvPr/>
        </p:nvGrpSpPr>
        <p:grpSpPr>
          <a:xfrm>
            <a:off x="4103111" y="1644549"/>
            <a:ext cx="7094763" cy="3137838"/>
            <a:chOff x="3679510" y="1601947"/>
            <a:chExt cx="7094763" cy="31378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1BE0F8-CA18-4672-8200-D4115180DB2F}"/>
                </a:ext>
              </a:extLst>
            </p:cNvPr>
            <p:cNvSpPr txBox="1"/>
            <p:nvPr/>
          </p:nvSpPr>
          <p:spPr>
            <a:xfrm>
              <a:off x="4526712" y="1692797"/>
              <a:ext cx="6247561" cy="3046988"/>
            </a:xfrm>
            <a:prstGeom prst="rect">
              <a:avLst/>
            </a:prstGeom>
            <a:solidFill>
              <a:srgbClr val="A6D06B"/>
            </a:solidFill>
          </p:spPr>
          <p:txBody>
            <a:bodyPr wrap="square" rtlCol="0">
              <a:spAutoFit/>
            </a:bodyPr>
            <a:lstStyle/>
            <a:p>
              <a:r>
                <a:rPr lang="vi-VN" sz="4800" dirty="0">
                  <a:latin typeface="UTM Avo" panose="02040603050506020204" pitchFamily="18" charset="0"/>
                </a:rPr>
                <a:t>Ai là bạn gió?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Mà gió đi tìm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Bay theo cánh chim</a:t>
              </a:r>
              <a:endParaRPr lang="en-US" sz="4800" dirty="0">
                <a:latin typeface="UTM Avo" panose="02040603050506020204" pitchFamily="18" charset="0"/>
              </a:endParaRPr>
            </a:p>
            <a:p>
              <a:r>
                <a:rPr lang="vi-VN" sz="4800" dirty="0">
                  <a:latin typeface="UTM Avo" panose="02040603050506020204" pitchFamily="18" charset="0"/>
                </a:rPr>
                <a:t>Lùa trong tán lá… 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E750F2-48C1-477C-B2CA-92538845B008}"/>
                </a:ext>
              </a:extLst>
            </p:cNvPr>
            <p:cNvSpPr txBox="1"/>
            <p:nvPr/>
          </p:nvSpPr>
          <p:spPr>
            <a:xfrm>
              <a:off x="3679510" y="1601947"/>
              <a:ext cx="9429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(1) 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8AE74-2861-49C8-BCA8-256AD3C6AEF3}"/>
              </a:ext>
            </a:extLst>
          </p:cNvPr>
          <p:cNvGrpSpPr/>
          <p:nvPr/>
        </p:nvGrpSpPr>
        <p:grpSpPr>
          <a:xfrm>
            <a:off x="7239000" y="4886547"/>
            <a:ext cx="9172733" cy="1609094"/>
            <a:chOff x="1111421" y="3470562"/>
            <a:chExt cx="8816760" cy="1609094"/>
          </a:xfrm>
        </p:grpSpPr>
        <p:sp>
          <p:nvSpPr>
            <p:cNvPr id="19" name="Flowchart: Off-page Connector 13">
              <a:extLst>
                <a:ext uri="{FF2B5EF4-FFF2-40B4-BE49-F238E27FC236}">
                  <a16:creationId xmlns:a16="http://schemas.microsoft.com/office/drawing/2014/main" id="{595F99F2-1EC5-457E-87D2-D4806A58A232}"/>
                </a:ext>
              </a:extLst>
            </p:cNvPr>
            <p:cNvSpPr/>
            <p:nvPr/>
          </p:nvSpPr>
          <p:spPr>
            <a:xfrm rot="16200000">
              <a:off x="4763298" y="-181315"/>
              <a:ext cx="1513005" cy="88167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F315D-EEE7-41EA-B346-A0C9CD1E3EF0}"/>
                </a:ext>
              </a:extLst>
            </p:cNvPr>
            <p:cNvSpPr txBox="1"/>
            <p:nvPr/>
          </p:nvSpPr>
          <p:spPr>
            <a:xfrm>
              <a:off x="1260117" y="3509996"/>
              <a:ext cx="82286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lang="vi-VN" sz="4800" dirty="0">
                  <a:latin typeface="UTM Avo" panose="02040603050506020204" pitchFamily="18" charset="0"/>
                </a:rPr>
                <a:t>Điều gì xảy ra khi gió đi vắng?</a:t>
              </a:r>
              <a:endParaRPr lang="en-US" sz="4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5748AD-8EF5-44C2-84F9-5D8EF77AD781}"/>
              </a:ext>
            </a:extLst>
          </p:cNvPr>
          <p:cNvSpPr txBox="1"/>
          <p:nvPr/>
        </p:nvSpPr>
        <p:spPr>
          <a:xfrm>
            <a:off x="7121504" y="6576181"/>
            <a:ext cx="11353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vi-VN" sz="4800" dirty="0">
                <a:solidFill>
                  <a:srgbClr val="C00000"/>
                </a:solidFill>
                <a:latin typeface="UTM Avo" panose="02040603050506020204" pitchFamily="18" charset="0"/>
              </a:rPr>
              <a:t>Khi gió đi vắng, lá buồn lặng im, vắng cả cánh chim, không ai gõ cửa, sóng ngủ trong nước, buồm chẳng ra khơi. </a:t>
            </a:r>
            <a:endParaRPr lang="en-US" sz="4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39417-062C-4D34-839D-FC32E1BE9910}"/>
              </a:ext>
            </a:extLst>
          </p:cNvPr>
          <p:cNvGrpSpPr/>
          <p:nvPr/>
        </p:nvGrpSpPr>
        <p:grpSpPr>
          <a:xfrm>
            <a:off x="461393" y="464539"/>
            <a:ext cx="14974904" cy="1106619"/>
            <a:chOff x="249779" y="726257"/>
            <a:chExt cx="14974904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CAF6BD-FEF4-4331-9C08-56B34E282182}"/>
                </a:ext>
              </a:extLst>
            </p:cNvPr>
            <p:cNvSpPr/>
            <p:nvPr/>
          </p:nvSpPr>
          <p:spPr>
            <a:xfrm>
              <a:off x="912719" y="837802"/>
              <a:ext cx="14311964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thuộc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lòng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5400" b="1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thích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20893-F073-456A-A32B-00B80FD2CC7A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52442-B328-4C0A-8CDF-DFA2A3A83575}"/>
              </a:ext>
            </a:extLst>
          </p:cNvPr>
          <p:cNvSpPr txBox="1"/>
          <p:nvPr/>
        </p:nvSpPr>
        <p:spPr>
          <a:xfrm>
            <a:off x="1061762" y="2858729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Ai là bạn gió?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Mà gió đi tìm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Bay theo cánh chim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Lùa trong tán lá… 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Gió nhớ bạn quá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Nên gõ cửa hoài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Đẩy sóng dâng cao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Thổi căng buồm lớn.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DE3971-2295-4618-9F12-206DD0C94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5224" y="1465255"/>
            <a:ext cx="5982503" cy="1518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EC1F-9642-48A8-93FE-96D654CAC443}"/>
              </a:ext>
            </a:extLst>
          </p:cNvPr>
          <p:cNvSpPr txBox="1"/>
          <p:nvPr/>
        </p:nvSpPr>
        <p:spPr>
          <a:xfrm>
            <a:off x="8519159" y="2858729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3285EC4-22A1-4AFF-BE2F-815F8A46709A}"/>
              </a:ext>
            </a:extLst>
          </p:cNvPr>
          <p:cNvSpPr/>
          <p:nvPr/>
        </p:nvSpPr>
        <p:spPr>
          <a:xfrm rot="20915086">
            <a:off x="14591205" y="4381539"/>
            <a:ext cx="4545776" cy="6184729"/>
          </a:xfrm>
          <a:custGeom>
            <a:avLst/>
            <a:gdLst/>
            <a:ahLst/>
            <a:cxnLst/>
            <a:rect l="l" t="t" r="r" b="b"/>
            <a:pathLst>
              <a:path w="6048756" h="8229600">
                <a:moveTo>
                  <a:pt x="0" y="0"/>
                </a:moveTo>
                <a:lnTo>
                  <a:pt x="6048756" y="0"/>
                </a:lnTo>
                <a:lnTo>
                  <a:pt x="604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65DD1-10DF-42F2-BA48-0DA3CA24BA24}"/>
              </a:ext>
            </a:extLst>
          </p:cNvPr>
          <p:cNvSpPr txBox="1"/>
          <p:nvPr/>
        </p:nvSpPr>
        <p:spPr>
          <a:xfrm>
            <a:off x="470285" y="2775737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(1)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2A381-763A-4F03-B612-A5198E9A54FD}"/>
              </a:ext>
            </a:extLst>
          </p:cNvPr>
          <p:cNvSpPr txBox="1"/>
          <p:nvPr/>
        </p:nvSpPr>
        <p:spPr>
          <a:xfrm>
            <a:off x="420046" y="6328172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(2)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51A66-AC1F-4499-A1BF-0C5E008D548B}"/>
              </a:ext>
            </a:extLst>
          </p:cNvPr>
          <p:cNvSpPr txBox="1"/>
          <p:nvPr/>
        </p:nvSpPr>
        <p:spPr>
          <a:xfrm>
            <a:off x="7747776" y="2731763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(3)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79458C-90D7-4695-B9C8-9D07B08CEBAD}"/>
              </a:ext>
            </a:extLst>
          </p:cNvPr>
          <p:cNvSpPr txBox="1"/>
          <p:nvPr/>
        </p:nvSpPr>
        <p:spPr>
          <a:xfrm>
            <a:off x="7788122" y="6248791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9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5453" t="-16766" r="-43717" b="-760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453288" cy="1842129"/>
          </a:xfrm>
          <a:custGeom>
            <a:avLst/>
            <a:gdLst/>
            <a:ahLst/>
            <a:cxnLst/>
            <a:rect l="l" t="t" r="r" b="b"/>
            <a:pathLst>
              <a:path w="3453288" h="1842129">
                <a:moveTo>
                  <a:pt x="0" y="0"/>
                </a:moveTo>
                <a:lnTo>
                  <a:pt x="3453288" y="0"/>
                </a:lnTo>
                <a:lnTo>
                  <a:pt x="3453288" y="1842129"/>
                </a:lnTo>
                <a:lnTo>
                  <a:pt x="0" y="184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653780" y="0"/>
            <a:ext cx="3634220" cy="3385595"/>
            <a:chOff x="0" y="0"/>
            <a:chExt cx="4845627" cy="451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4126" cy="4514126"/>
            </a:xfrm>
            <a:custGeom>
              <a:avLst/>
              <a:gdLst/>
              <a:ahLst/>
              <a:cxnLst/>
              <a:rect l="l" t="t" r="r" b="b"/>
              <a:pathLst>
                <a:path w="4514126" h="4514126">
                  <a:moveTo>
                    <a:pt x="0" y="0"/>
                  </a:moveTo>
                  <a:lnTo>
                    <a:pt x="4514126" y="0"/>
                  </a:lnTo>
                  <a:lnTo>
                    <a:pt x="4514126" y="4514126"/>
                  </a:lnTo>
                  <a:lnTo>
                    <a:pt x="0" y="451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77391" y="2257063"/>
              <a:ext cx="4168236" cy="1788552"/>
            </a:xfrm>
            <a:custGeom>
              <a:avLst/>
              <a:gdLst/>
              <a:ahLst/>
              <a:cxnLst/>
              <a:rect l="l" t="t" r="r" b="b"/>
              <a:pathLst>
                <a:path w="4168236" h="1788552">
                  <a:moveTo>
                    <a:pt x="4168236" y="0"/>
                  </a:moveTo>
                  <a:lnTo>
                    <a:pt x="0" y="0"/>
                  </a:lnTo>
                  <a:lnTo>
                    <a:pt x="0" y="1788552"/>
                  </a:lnTo>
                  <a:lnTo>
                    <a:pt x="4168236" y="1788552"/>
                  </a:lnTo>
                  <a:lnTo>
                    <a:pt x="416823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845396" y="6777445"/>
            <a:ext cx="2597207" cy="3266927"/>
          </a:xfrm>
          <a:custGeom>
            <a:avLst/>
            <a:gdLst/>
            <a:ahLst/>
            <a:cxnLst/>
            <a:rect l="l" t="t" r="r" b="b"/>
            <a:pathLst>
              <a:path w="2597207" h="3266927">
                <a:moveTo>
                  <a:pt x="0" y="0"/>
                </a:moveTo>
                <a:lnTo>
                  <a:pt x="2597208" y="0"/>
                </a:lnTo>
                <a:lnTo>
                  <a:pt x="2597208" y="3266927"/>
                </a:lnTo>
                <a:lnTo>
                  <a:pt x="0" y="32669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02481-4584-465C-BDDA-D33255217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926" y="3028080"/>
            <a:ext cx="12388146" cy="3749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457200" y="175441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7ECBF6-3560-4C30-9931-5B9320465428}"/>
              </a:ext>
            </a:extLst>
          </p:cNvPr>
          <p:cNvGrpSpPr/>
          <p:nvPr/>
        </p:nvGrpSpPr>
        <p:grpSpPr>
          <a:xfrm>
            <a:off x="461393" y="435460"/>
            <a:ext cx="12927113" cy="1106619"/>
            <a:chOff x="249779" y="726257"/>
            <a:chExt cx="1292711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3A9988C-8738-4FA9-B10F-A368959386BB}"/>
                </a:ext>
              </a:extLst>
            </p:cNvPr>
            <p:cNvSpPr/>
            <p:nvPr/>
          </p:nvSpPr>
          <p:spPr>
            <a:xfrm>
              <a:off x="7062226" y="801156"/>
              <a:ext cx="6114666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gió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99F2A4-60E6-479D-8427-3035BED3A8F1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60A2202C-DF19-4C07-BA2C-F6DDF6EE2C88}"/>
              </a:ext>
            </a:extLst>
          </p:cNvPr>
          <p:cNvSpPr/>
          <p:nvPr/>
        </p:nvSpPr>
        <p:spPr>
          <a:xfrm>
            <a:off x="1746886" y="510359"/>
            <a:ext cx="5316908" cy="1211943"/>
          </a:xfrm>
          <a:custGeom>
            <a:avLst/>
            <a:gdLst/>
            <a:ahLst/>
            <a:cxnLst/>
            <a:rect l="l" t="t" r="r" b="b"/>
            <a:pathLst>
              <a:path w="9185074" h="2093657">
                <a:moveTo>
                  <a:pt x="0" y="0"/>
                </a:moveTo>
                <a:lnTo>
                  <a:pt x="9185074" y="0"/>
                </a:lnTo>
                <a:lnTo>
                  <a:pt x="9185074" y="2093657"/>
                </a:lnTo>
                <a:lnTo>
                  <a:pt x="0" y="2093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BE4C401-8B58-49E0-8646-2C6DD60CE9F5}"/>
              </a:ext>
            </a:extLst>
          </p:cNvPr>
          <p:cNvSpPr/>
          <p:nvPr/>
        </p:nvSpPr>
        <p:spPr>
          <a:xfrm>
            <a:off x="3423643" y="1559066"/>
            <a:ext cx="11960420" cy="8252690"/>
          </a:xfrm>
          <a:custGeom>
            <a:avLst/>
            <a:gdLst/>
            <a:ahLst/>
            <a:cxnLst/>
            <a:rect l="l" t="t" r="r" b="b"/>
            <a:pathLst>
              <a:path w="8503591" h="5867478">
                <a:moveTo>
                  <a:pt x="0" y="0"/>
                </a:moveTo>
                <a:lnTo>
                  <a:pt x="8503591" y="0"/>
                </a:lnTo>
                <a:lnTo>
                  <a:pt x="8503591" y="5867478"/>
                </a:lnTo>
                <a:lnTo>
                  <a:pt x="0" y="5867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E3B673-CEDC-4530-9BEF-A788090DCE43}"/>
              </a:ext>
            </a:extLst>
          </p:cNvPr>
          <p:cNvSpPr/>
          <p:nvPr/>
        </p:nvSpPr>
        <p:spPr>
          <a:xfrm>
            <a:off x="3856060" y="1600118"/>
            <a:ext cx="3505200" cy="2667000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ED3B48-97E1-413C-88EC-0828D7D6A3C6}"/>
              </a:ext>
            </a:extLst>
          </p:cNvPr>
          <p:cNvSpPr/>
          <p:nvPr/>
        </p:nvSpPr>
        <p:spPr>
          <a:xfrm>
            <a:off x="9024688" y="1342584"/>
            <a:ext cx="3505200" cy="2667000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291379-17A7-4515-B369-5F17A061DC79}"/>
              </a:ext>
            </a:extLst>
          </p:cNvPr>
          <p:cNvSpPr/>
          <p:nvPr/>
        </p:nvSpPr>
        <p:spPr>
          <a:xfrm>
            <a:off x="11522871" y="1805232"/>
            <a:ext cx="4158658" cy="3719267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6E54D1-5248-419A-A8A2-E3B1B42114AD}"/>
              </a:ext>
            </a:extLst>
          </p:cNvPr>
          <p:cNvSpPr/>
          <p:nvPr/>
        </p:nvSpPr>
        <p:spPr>
          <a:xfrm>
            <a:off x="7651253" y="3810000"/>
            <a:ext cx="3505200" cy="2667000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179E14-7F7C-43FE-9E62-5699F2567CFF}"/>
              </a:ext>
            </a:extLst>
          </p:cNvPr>
          <p:cNvSpPr/>
          <p:nvPr/>
        </p:nvSpPr>
        <p:spPr>
          <a:xfrm>
            <a:off x="3584199" y="5489268"/>
            <a:ext cx="4067054" cy="3616631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4F992BC-5F77-48D2-94AD-F413C35AB40B}"/>
              </a:ext>
            </a:extLst>
          </p:cNvPr>
          <p:cNvSpPr/>
          <p:nvPr/>
        </p:nvSpPr>
        <p:spPr>
          <a:xfrm>
            <a:off x="11198601" y="5843336"/>
            <a:ext cx="3505200" cy="2667000"/>
          </a:xfrm>
          <a:prstGeom prst="ellipse">
            <a:avLst/>
          </a:prstGeom>
          <a:noFill/>
          <a:ln w="57150">
            <a:solidFill>
              <a:srgbClr val="A6D06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DC7106-C5F4-4A0F-ADA7-E7FE25BDB2D9}"/>
              </a:ext>
            </a:extLst>
          </p:cNvPr>
          <p:cNvGrpSpPr/>
          <p:nvPr/>
        </p:nvGrpSpPr>
        <p:grpSpPr>
          <a:xfrm>
            <a:off x="11891854" y="3170657"/>
            <a:ext cx="6125203" cy="6959936"/>
            <a:chOff x="11891854" y="3170657"/>
            <a:chExt cx="6125203" cy="69599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D5F3F02-03E5-4AA0-A951-B679A9E5345C}"/>
                </a:ext>
              </a:extLst>
            </p:cNvPr>
            <p:cNvSpPr/>
            <p:nvPr/>
          </p:nvSpPr>
          <p:spPr>
            <a:xfrm>
              <a:off x="11891854" y="3170657"/>
              <a:ext cx="6114666" cy="3560204"/>
            </a:xfrm>
            <a:prstGeom prst="roundRect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kể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thêm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khác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gió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D20567-2FF0-44A4-A31E-2A0D541D1E23}"/>
                </a:ext>
              </a:extLst>
            </p:cNvPr>
            <p:cNvGrpSpPr/>
            <p:nvPr/>
          </p:nvGrpSpPr>
          <p:grpSpPr>
            <a:xfrm>
              <a:off x="13088627" y="6388444"/>
              <a:ext cx="4928430" cy="3742149"/>
              <a:chOff x="7885132" y="2079531"/>
              <a:chExt cx="7296827" cy="5540469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D9CFD8F0-A9AF-40A2-AB6A-0A1797544CAB}"/>
                  </a:ext>
                </a:extLst>
              </p:cNvPr>
              <p:cNvSpPr/>
              <p:nvPr/>
            </p:nvSpPr>
            <p:spPr>
              <a:xfrm>
                <a:off x="7885132" y="2079531"/>
                <a:ext cx="3819188" cy="4671789"/>
              </a:xfrm>
              <a:custGeom>
                <a:avLst/>
                <a:gdLst/>
                <a:ahLst/>
                <a:cxnLst/>
                <a:rect l="l" t="t" r="r" b="b"/>
                <a:pathLst>
                  <a:path w="6727698" h="8229600">
                    <a:moveTo>
                      <a:pt x="0" y="0"/>
                    </a:moveTo>
                    <a:lnTo>
                      <a:pt x="6727698" y="0"/>
                    </a:lnTo>
                    <a:lnTo>
                      <a:pt x="6727698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54E53C5F-3287-49C5-AD56-C602E94808D2}"/>
                  </a:ext>
                </a:extLst>
              </p:cNvPr>
              <p:cNvSpPr/>
              <p:nvPr/>
            </p:nvSpPr>
            <p:spPr>
              <a:xfrm>
                <a:off x="11210938" y="2948211"/>
                <a:ext cx="3971021" cy="4671789"/>
              </a:xfrm>
              <a:custGeom>
                <a:avLst/>
                <a:gdLst/>
                <a:ahLst/>
                <a:cxnLst/>
                <a:rect l="l" t="t" r="r" b="b"/>
                <a:pathLst>
                  <a:path w="6995160" h="8229600">
                    <a:moveTo>
                      <a:pt x="0" y="0"/>
                    </a:moveTo>
                    <a:lnTo>
                      <a:pt x="6995160" y="0"/>
                    </a:lnTo>
                    <a:lnTo>
                      <a:pt x="6995160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24299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ài Thơ Gió (Xuân Quỳnh) - Chủ đề các hiện tượng tự nhiên - Đọc thơ cho bé nghe">
            <a:hlinkClick r:id="" action="ppaction://media"/>
            <a:extLst>
              <a:ext uri="{FF2B5EF4-FFF2-40B4-BE49-F238E27FC236}">
                <a16:creationId xmlns:a16="http://schemas.microsoft.com/office/drawing/2014/main" id="{01A25038-6E2B-4612-8E6A-19B671BA97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8" end="176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6091" y="749873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3672A-382A-403C-AFA0-27397D908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3095017"/>
            <a:ext cx="14271273" cy="41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8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0356"/>
            <a:ext cx="18288000" cy="10482744"/>
          </a:xfrm>
          <a:custGeom>
            <a:avLst/>
            <a:gdLst/>
            <a:ahLst/>
            <a:cxnLst/>
            <a:rect l="l" t="t" r="r" b="b"/>
            <a:pathLst>
              <a:path w="18288000" h="10482744">
                <a:moveTo>
                  <a:pt x="0" y="0"/>
                </a:moveTo>
                <a:lnTo>
                  <a:pt x="18288000" y="0"/>
                </a:lnTo>
                <a:lnTo>
                  <a:pt x="18288000" y="10482744"/>
                </a:lnTo>
                <a:lnTo>
                  <a:pt x="0" y="104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" t="-18123" r="-2445" b="-170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79945" y="5032103"/>
            <a:ext cx="1322464" cy="1282790"/>
          </a:xfrm>
          <a:custGeom>
            <a:avLst/>
            <a:gdLst/>
            <a:ahLst/>
            <a:cxnLst/>
            <a:rect l="l" t="t" r="r" b="b"/>
            <a:pathLst>
              <a:path w="1322464" h="1282790">
                <a:moveTo>
                  <a:pt x="0" y="0"/>
                </a:moveTo>
                <a:lnTo>
                  <a:pt x="1322463" y="0"/>
                </a:lnTo>
                <a:lnTo>
                  <a:pt x="1322463" y="1282790"/>
                </a:lnTo>
                <a:lnTo>
                  <a:pt x="0" y="1282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54657" y="5251268"/>
            <a:ext cx="845581" cy="1063624"/>
          </a:xfrm>
          <a:custGeom>
            <a:avLst/>
            <a:gdLst/>
            <a:ahLst/>
            <a:cxnLst/>
            <a:rect l="l" t="t" r="r" b="b"/>
            <a:pathLst>
              <a:path w="845581" h="1063624">
                <a:moveTo>
                  <a:pt x="0" y="0"/>
                </a:moveTo>
                <a:lnTo>
                  <a:pt x="845581" y="0"/>
                </a:lnTo>
                <a:lnTo>
                  <a:pt x="845581" y="1063625"/>
                </a:lnTo>
                <a:lnTo>
                  <a:pt x="0" y="1063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41177" y="295215"/>
            <a:ext cx="3718123" cy="1983404"/>
          </a:xfrm>
          <a:custGeom>
            <a:avLst/>
            <a:gdLst/>
            <a:ahLst/>
            <a:cxnLst/>
            <a:rect l="l" t="t" r="r" b="b"/>
            <a:pathLst>
              <a:path w="3718123" h="1983404">
                <a:moveTo>
                  <a:pt x="0" y="0"/>
                </a:moveTo>
                <a:lnTo>
                  <a:pt x="3718123" y="0"/>
                </a:lnTo>
                <a:lnTo>
                  <a:pt x="3718123" y="1983404"/>
                </a:lnTo>
                <a:lnTo>
                  <a:pt x="0" y="19834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22253" y="-87976"/>
            <a:ext cx="2577399" cy="1374893"/>
          </a:xfrm>
          <a:custGeom>
            <a:avLst/>
            <a:gdLst/>
            <a:ahLst/>
            <a:cxnLst/>
            <a:rect l="l" t="t" r="r" b="b"/>
            <a:pathLst>
              <a:path w="2577399" h="1374893">
                <a:moveTo>
                  <a:pt x="0" y="0"/>
                </a:moveTo>
                <a:lnTo>
                  <a:pt x="2577399" y="0"/>
                </a:lnTo>
                <a:lnTo>
                  <a:pt x="2577399" y="1374893"/>
                </a:lnTo>
                <a:lnTo>
                  <a:pt x="0" y="1374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62969" y="-664097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4" y="0"/>
                </a:lnTo>
                <a:lnTo>
                  <a:pt x="3385594" y="3385594"/>
                </a:lnTo>
                <a:lnTo>
                  <a:pt x="0" y="33855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37205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4"/>
                </a:lnTo>
                <a:lnTo>
                  <a:pt x="0" y="1341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6672460"/>
            <a:ext cx="4622253" cy="2467128"/>
          </a:xfrm>
          <a:custGeom>
            <a:avLst/>
            <a:gdLst/>
            <a:ahLst/>
            <a:cxnLst/>
            <a:rect l="l" t="t" r="r" b="b"/>
            <a:pathLst>
              <a:path w="4622253" h="2467128">
                <a:moveTo>
                  <a:pt x="0" y="0"/>
                </a:moveTo>
                <a:lnTo>
                  <a:pt x="4622253" y="0"/>
                </a:lnTo>
                <a:lnTo>
                  <a:pt x="4622253" y="2467128"/>
                </a:lnTo>
                <a:lnTo>
                  <a:pt x="0" y="2467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4D85F-C80E-4AAC-BC9C-058780594592}"/>
              </a:ext>
            </a:extLst>
          </p:cNvPr>
          <p:cNvSpPr txBox="1"/>
          <p:nvPr/>
        </p:nvSpPr>
        <p:spPr>
          <a:xfrm>
            <a:off x="-306849" y="1052857"/>
            <a:ext cx="5962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TIẾNG VIỆT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E0B01D-37E8-411A-9CE4-DA4744DEF4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108" y="543054"/>
            <a:ext cx="2934978" cy="2639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7722D0-CF58-414D-8AB8-0E229FB52E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-38062"/>
            <a:ext cx="2316681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183A4D-A802-433F-B977-63EC1AE8D6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263" y="3450054"/>
            <a:ext cx="12485690" cy="3164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BA11F-D7CD-4B9D-9961-69B4C9540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8658" y="6614152"/>
            <a:ext cx="4194412" cy="14570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5453" t="-16766" r="-43717" b="-760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453288" cy="1842129"/>
          </a:xfrm>
          <a:custGeom>
            <a:avLst/>
            <a:gdLst/>
            <a:ahLst/>
            <a:cxnLst/>
            <a:rect l="l" t="t" r="r" b="b"/>
            <a:pathLst>
              <a:path w="3453288" h="1842129">
                <a:moveTo>
                  <a:pt x="0" y="0"/>
                </a:moveTo>
                <a:lnTo>
                  <a:pt x="3453288" y="0"/>
                </a:lnTo>
                <a:lnTo>
                  <a:pt x="3453288" y="1842129"/>
                </a:lnTo>
                <a:lnTo>
                  <a:pt x="0" y="184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653780" y="0"/>
            <a:ext cx="3634220" cy="3385595"/>
            <a:chOff x="0" y="0"/>
            <a:chExt cx="4845627" cy="451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4126" cy="4514126"/>
            </a:xfrm>
            <a:custGeom>
              <a:avLst/>
              <a:gdLst/>
              <a:ahLst/>
              <a:cxnLst/>
              <a:rect l="l" t="t" r="r" b="b"/>
              <a:pathLst>
                <a:path w="4514126" h="4514126">
                  <a:moveTo>
                    <a:pt x="0" y="0"/>
                  </a:moveTo>
                  <a:lnTo>
                    <a:pt x="4514126" y="0"/>
                  </a:lnTo>
                  <a:lnTo>
                    <a:pt x="4514126" y="4514126"/>
                  </a:lnTo>
                  <a:lnTo>
                    <a:pt x="0" y="451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77391" y="2257063"/>
              <a:ext cx="4168236" cy="1788552"/>
            </a:xfrm>
            <a:custGeom>
              <a:avLst/>
              <a:gdLst/>
              <a:ahLst/>
              <a:cxnLst/>
              <a:rect l="l" t="t" r="r" b="b"/>
              <a:pathLst>
                <a:path w="4168236" h="1788552">
                  <a:moveTo>
                    <a:pt x="4168236" y="0"/>
                  </a:moveTo>
                  <a:lnTo>
                    <a:pt x="0" y="0"/>
                  </a:lnTo>
                  <a:lnTo>
                    <a:pt x="0" y="1788552"/>
                  </a:lnTo>
                  <a:lnTo>
                    <a:pt x="4168236" y="1788552"/>
                  </a:lnTo>
                  <a:lnTo>
                    <a:pt x="416823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5890373" y="7907930"/>
            <a:ext cx="2155774" cy="2091101"/>
          </a:xfrm>
          <a:custGeom>
            <a:avLst/>
            <a:gdLst/>
            <a:ahLst/>
            <a:cxnLst/>
            <a:rect l="l" t="t" r="r" b="b"/>
            <a:pathLst>
              <a:path w="2155774" h="2091101">
                <a:moveTo>
                  <a:pt x="0" y="0"/>
                </a:moveTo>
                <a:lnTo>
                  <a:pt x="2155774" y="0"/>
                </a:lnTo>
                <a:lnTo>
                  <a:pt x="2155774" y="2091101"/>
                </a:lnTo>
                <a:lnTo>
                  <a:pt x="0" y="209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1450" y="7907930"/>
            <a:ext cx="2155774" cy="2091101"/>
          </a:xfrm>
          <a:custGeom>
            <a:avLst/>
            <a:gdLst/>
            <a:ahLst/>
            <a:cxnLst/>
            <a:rect l="l" t="t" r="r" b="b"/>
            <a:pathLst>
              <a:path w="2155774" h="2091101">
                <a:moveTo>
                  <a:pt x="2155774" y="0"/>
                </a:moveTo>
                <a:lnTo>
                  <a:pt x="0" y="0"/>
                </a:lnTo>
                <a:lnTo>
                  <a:pt x="0" y="2091101"/>
                </a:lnTo>
                <a:lnTo>
                  <a:pt x="2155774" y="2091101"/>
                </a:lnTo>
                <a:lnTo>
                  <a:pt x="215577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015730-2321-4F87-9746-8F3C06719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3308445"/>
            <a:ext cx="12394242" cy="36701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39417-062C-4D34-839D-FC32E1BE9910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CAF6BD-FEF4-4331-9C08-56B34E282182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20893-F073-456A-A32B-00B80FD2CC7A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52442-B328-4C0A-8CDF-DFA2A3A83575}"/>
              </a:ext>
            </a:extLst>
          </p:cNvPr>
          <p:cNvSpPr txBox="1"/>
          <p:nvPr/>
        </p:nvSpPr>
        <p:spPr>
          <a:xfrm>
            <a:off x="883495" y="1826314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UTM Avo" panose="02040603050506020204" pitchFamily="18" charset="0"/>
              </a:rPr>
              <a:t>Ai là bạn gió?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Mà gió đi tìm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Bay theo cánh chim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Lùa trong tán lá… </a:t>
            </a:r>
            <a:endParaRPr lang="en-US" sz="4800" dirty="0"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Gió nhớ bạn quá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Nên gõ cửa hoài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Đẩy sóng dâng cao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Thổi căng buồm lớn.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DE3971-2295-4618-9F12-206DD0C94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7192" y="459053"/>
            <a:ext cx="5982503" cy="1518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EC1F-9642-48A8-93FE-96D654CAC443}"/>
              </a:ext>
            </a:extLst>
          </p:cNvPr>
          <p:cNvSpPr txBox="1"/>
          <p:nvPr/>
        </p:nvSpPr>
        <p:spPr>
          <a:xfrm>
            <a:off x="8534400" y="2497302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UTM Avo" panose="02040603050506020204" pitchFamily="18" charset="0"/>
              </a:rPr>
              <a:t>Khi gió đi vắng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Lá buồn lặng im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chim</a:t>
            </a:r>
            <a:r>
              <a:rPr lang="vi-VN" sz="4800" dirty="0">
                <a:latin typeface="UTM Avo" panose="02040603050506020204" pitchFamily="18" charset="0"/>
              </a:rPr>
              <a:t> 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Chẳng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vi-VN" sz="4800" dirty="0">
                <a:latin typeface="UTM Avo" panose="02040603050506020204" pitchFamily="18" charset="0"/>
              </a:rPr>
              <a:t>ai gõ cửa. </a:t>
            </a:r>
            <a:endParaRPr lang="en-US" sz="4800" dirty="0"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S</a:t>
            </a:r>
            <a:r>
              <a:rPr lang="en-US" sz="4800" dirty="0">
                <a:latin typeface="UTM Avo" panose="02040603050506020204" pitchFamily="18" charset="0"/>
              </a:rPr>
              <a:t>ó</a:t>
            </a:r>
            <a:r>
              <a:rPr lang="vi-VN" sz="4800" dirty="0">
                <a:latin typeface="UTM Avo" panose="02040603050506020204" pitchFamily="18" charset="0"/>
              </a:rPr>
              <a:t>ng ngủ trong nước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Buồm chẳng ra khơi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Ai gọi: Gió ơi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latin typeface="UTM Avo" panose="02040603050506020204" pitchFamily="18" charset="0"/>
              </a:rPr>
              <a:t>Trong vòm lá biếc.</a:t>
            </a:r>
            <a:endParaRPr lang="en-US" sz="4800" dirty="0"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3285EC4-22A1-4AFF-BE2F-815F8A46709A}"/>
              </a:ext>
            </a:extLst>
          </p:cNvPr>
          <p:cNvSpPr/>
          <p:nvPr/>
        </p:nvSpPr>
        <p:spPr>
          <a:xfrm rot="20915086">
            <a:off x="14591205" y="4381539"/>
            <a:ext cx="4545776" cy="6184729"/>
          </a:xfrm>
          <a:custGeom>
            <a:avLst/>
            <a:gdLst/>
            <a:ahLst/>
            <a:cxnLst/>
            <a:rect l="l" t="t" r="r" b="b"/>
            <a:pathLst>
              <a:path w="6048756" h="8229600">
                <a:moveTo>
                  <a:pt x="0" y="0"/>
                </a:moveTo>
                <a:lnTo>
                  <a:pt x="6048756" y="0"/>
                </a:lnTo>
                <a:lnTo>
                  <a:pt x="604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065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39417-062C-4D34-839D-FC32E1BE9910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CAF6BD-FEF4-4331-9C08-56B34E282182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20893-F073-456A-A32B-00B80FD2CC7A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52442-B328-4C0A-8CDF-DFA2A3A83575}"/>
              </a:ext>
            </a:extLst>
          </p:cNvPr>
          <p:cNvSpPr txBox="1"/>
          <p:nvPr/>
        </p:nvSpPr>
        <p:spPr>
          <a:xfrm>
            <a:off x="883495" y="1826314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Ai là bạn gió?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Mà gió đi tìm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Bay theo cánh chim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Lùa trong tán lá… 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Gió nhớ bạn quá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Nên gõ cửa hoài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Đẩy sóng dâng cao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Thổi căng buồm lớn.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DE3971-2295-4618-9F12-206DD0C94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7192" y="459053"/>
            <a:ext cx="5982503" cy="1518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EC1F-9642-48A8-93FE-96D654CAC443}"/>
              </a:ext>
            </a:extLst>
          </p:cNvPr>
          <p:cNvSpPr txBox="1"/>
          <p:nvPr/>
        </p:nvSpPr>
        <p:spPr>
          <a:xfrm>
            <a:off x="8534400" y="2497302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3285EC4-22A1-4AFF-BE2F-815F8A46709A}"/>
              </a:ext>
            </a:extLst>
          </p:cNvPr>
          <p:cNvSpPr/>
          <p:nvPr/>
        </p:nvSpPr>
        <p:spPr>
          <a:xfrm rot="20915086">
            <a:off x="14591205" y="4381539"/>
            <a:ext cx="4545776" cy="6184729"/>
          </a:xfrm>
          <a:custGeom>
            <a:avLst/>
            <a:gdLst/>
            <a:ahLst/>
            <a:cxnLst/>
            <a:rect l="l" t="t" r="r" b="b"/>
            <a:pathLst>
              <a:path w="6048756" h="8229600">
                <a:moveTo>
                  <a:pt x="0" y="0"/>
                </a:moveTo>
                <a:lnTo>
                  <a:pt x="6048756" y="0"/>
                </a:lnTo>
                <a:lnTo>
                  <a:pt x="604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9AC399-52E6-457D-8D99-0F24C0C95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133" y="9076763"/>
            <a:ext cx="7890718" cy="11272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865DD1-10DF-42F2-BA48-0DA3CA24BA24}"/>
              </a:ext>
            </a:extLst>
          </p:cNvPr>
          <p:cNvSpPr txBox="1"/>
          <p:nvPr/>
        </p:nvSpPr>
        <p:spPr>
          <a:xfrm>
            <a:off x="292018" y="1743322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(1)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2A381-763A-4F03-B612-A5198E9A54FD}"/>
              </a:ext>
            </a:extLst>
          </p:cNvPr>
          <p:cNvSpPr txBox="1"/>
          <p:nvPr/>
        </p:nvSpPr>
        <p:spPr>
          <a:xfrm>
            <a:off x="241779" y="5295757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(2)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51A66-AC1F-4499-A1BF-0C5E008D548B}"/>
              </a:ext>
            </a:extLst>
          </p:cNvPr>
          <p:cNvSpPr txBox="1"/>
          <p:nvPr/>
        </p:nvSpPr>
        <p:spPr>
          <a:xfrm>
            <a:off x="7763017" y="2370336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(3)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79458C-90D7-4695-B9C8-9D07B08CEBAD}"/>
              </a:ext>
            </a:extLst>
          </p:cNvPr>
          <p:cNvSpPr txBox="1"/>
          <p:nvPr/>
        </p:nvSpPr>
        <p:spPr>
          <a:xfrm>
            <a:off x="7803363" y="5887364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7D4CFD-C674-4410-B6E7-D6DF1A05F9DD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CA6C301-DD7F-4DD4-91AB-D56DAFC8602E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904437-3432-4BA0-81CD-DF37728A5818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74AAD-1A48-4D68-BDE4-9E962848D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830" y="583704"/>
            <a:ext cx="6908261" cy="299466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466E4C-A157-4A93-8707-CFDF0EB06C43}"/>
              </a:ext>
            </a:extLst>
          </p:cNvPr>
          <p:cNvSpPr/>
          <p:nvPr/>
        </p:nvSpPr>
        <p:spPr>
          <a:xfrm>
            <a:off x="1593568" y="3705635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cánh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chim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997BC5-11FC-405B-AD07-2FC24E726ADA}"/>
              </a:ext>
            </a:extLst>
          </p:cNvPr>
          <p:cNvSpPr/>
          <p:nvPr/>
        </p:nvSpPr>
        <p:spPr>
          <a:xfrm>
            <a:off x="7315200" y="3705635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gõ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cửa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F7F3AC-F7AD-4390-A6B7-9571403700AA}"/>
              </a:ext>
            </a:extLst>
          </p:cNvPr>
          <p:cNvSpPr/>
          <p:nvPr/>
        </p:nvSpPr>
        <p:spPr>
          <a:xfrm>
            <a:off x="1593568" y="5908100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đẩy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sóng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8301-ED38-493A-8EE4-1BE550AB7F33}"/>
              </a:ext>
            </a:extLst>
          </p:cNvPr>
          <p:cNvSpPr/>
          <p:nvPr/>
        </p:nvSpPr>
        <p:spPr>
          <a:xfrm>
            <a:off x="7544207" y="5908100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thổi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căng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6365D9-6C9C-4ADD-B891-C393CD9D9502}"/>
              </a:ext>
            </a:extLst>
          </p:cNvPr>
          <p:cNvSpPr/>
          <p:nvPr/>
        </p:nvSpPr>
        <p:spPr>
          <a:xfrm>
            <a:off x="1593568" y="8137044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buồm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D96473-F674-40F7-A518-92FA38ECB377}"/>
              </a:ext>
            </a:extLst>
          </p:cNvPr>
          <p:cNvSpPr/>
          <p:nvPr/>
        </p:nvSpPr>
        <p:spPr>
          <a:xfrm>
            <a:off x="7544207" y="8110566"/>
            <a:ext cx="4197632" cy="914318"/>
          </a:xfrm>
          <a:prstGeom prst="roundRect">
            <a:avLst/>
          </a:prstGeom>
          <a:solidFill>
            <a:srgbClr val="EAF2AF"/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lá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biếc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081674-DA4C-47EE-B46D-DEE4E2A26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611" y="298758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39417-062C-4D34-839D-FC32E1BE9910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CAF6BD-FEF4-4331-9C08-56B34E282182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20893-F073-456A-A32B-00B80FD2CC7A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52442-B328-4C0A-8CDF-DFA2A3A83575}"/>
              </a:ext>
            </a:extLst>
          </p:cNvPr>
          <p:cNvSpPr txBox="1"/>
          <p:nvPr/>
        </p:nvSpPr>
        <p:spPr>
          <a:xfrm>
            <a:off x="883495" y="1826314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Ai là bạn gió?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Mà gió đi tìm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Bay theo cánh chim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Lùa trong tán lá… 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Gió nhớ bạn quá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Nên gõ cửa hoài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Đẩy sóng dâng cao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Thổi căng buồm lớn.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DE3971-2295-4618-9F12-206DD0C94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7192" y="459053"/>
            <a:ext cx="5982503" cy="1518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EC1F-9642-48A8-93FE-96D654CAC443}"/>
              </a:ext>
            </a:extLst>
          </p:cNvPr>
          <p:cNvSpPr txBox="1"/>
          <p:nvPr/>
        </p:nvSpPr>
        <p:spPr>
          <a:xfrm>
            <a:off x="8534400" y="2497302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3285EC4-22A1-4AFF-BE2F-815F8A46709A}"/>
              </a:ext>
            </a:extLst>
          </p:cNvPr>
          <p:cNvSpPr/>
          <p:nvPr/>
        </p:nvSpPr>
        <p:spPr>
          <a:xfrm rot="20915086">
            <a:off x="14591205" y="4381539"/>
            <a:ext cx="4545776" cy="6184729"/>
          </a:xfrm>
          <a:custGeom>
            <a:avLst/>
            <a:gdLst/>
            <a:ahLst/>
            <a:cxnLst/>
            <a:rect l="l" t="t" r="r" b="b"/>
            <a:pathLst>
              <a:path w="6048756" h="8229600">
                <a:moveTo>
                  <a:pt x="0" y="0"/>
                </a:moveTo>
                <a:lnTo>
                  <a:pt x="6048756" y="0"/>
                </a:lnTo>
                <a:lnTo>
                  <a:pt x="604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65DD1-10DF-42F2-BA48-0DA3CA24BA24}"/>
              </a:ext>
            </a:extLst>
          </p:cNvPr>
          <p:cNvSpPr txBox="1"/>
          <p:nvPr/>
        </p:nvSpPr>
        <p:spPr>
          <a:xfrm>
            <a:off x="292018" y="1743322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(1)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2A381-763A-4F03-B612-A5198E9A54FD}"/>
              </a:ext>
            </a:extLst>
          </p:cNvPr>
          <p:cNvSpPr txBox="1"/>
          <p:nvPr/>
        </p:nvSpPr>
        <p:spPr>
          <a:xfrm>
            <a:off x="241779" y="5295757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(2)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51A66-AC1F-4499-A1BF-0C5E008D548B}"/>
              </a:ext>
            </a:extLst>
          </p:cNvPr>
          <p:cNvSpPr txBox="1"/>
          <p:nvPr/>
        </p:nvSpPr>
        <p:spPr>
          <a:xfrm>
            <a:off x="7763017" y="2370336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(3)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79458C-90D7-4695-B9C8-9D07B08CEBAD}"/>
              </a:ext>
            </a:extLst>
          </p:cNvPr>
          <p:cNvSpPr txBox="1"/>
          <p:nvPr/>
        </p:nvSpPr>
        <p:spPr>
          <a:xfrm>
            <a:off x="7803363" y="5887364"/>
            <a:ext cx="94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(4)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1A7DE9-87E2-4280-98A1-E2B491333C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704" y="8902533"/>
            <a:ext cx="7924800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408" t="-3934" r="-1870" b="-42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6297" y="0"/>
            <a:ext cx="2559686" cy="1365444"/>
          </a:xfrm>
          <a:custGeom>
            <a:avLst/>
            <a:gdLst/>
            <a:ahLst/>
            <a:cxnLst/>
            <a:rect l="l" t="t" r="r" b="b"/>
            <a:pathLst>
              <a:path w="2559686" h="1365444">
                <a:moveTo>
                  <a:pt x="0" y="0"/>
                </a:moveTo>
                <a:lnTo>
                  <a:pt x="2559686" y="0"/>
                </a:lnTo>
                <a:lnTo>
                  <a:pt x="2559686" y="1365444"/>
                </a:lnTo>
                <a:lnTo>
                  <a:pt x="0" y="136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8043" y="0"/>
            <a:ext cx="3385595" cy="3385595"/>
          </a:xfrm>
          <a:custGeom>
            <a:avLst/>
            <a:gdLst/>
            <a:ahLst/>
            <a:cxnLst/>
            <a:rect l="l" t="t" r="r" b="b"/>
            <a:pathLst>
              <a:path w="3385595" h="3385595">
                <a:moveTo>
                  <a:pt x="0" y="0"/>
                </a:moveTo>
                <a:lnTo>
                  <a:pt x="3385595" y="0"/>
                </a:lnTo>
                <a:lnTo>
                  <a:pt x="3385595" y="3385595"/>
                </a:lnTo>
                <a:lnTo>
                  <a:pt x="0" y="3385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692797"/>
            <a:ext cx="3126177" cy="1341414"/>
          </a:xfrm>
          <a:custGeom>
            <a:avLst/>
            <a:gdLst/>
            <a:ahLst/>
            <a:cxnLst/>
            <a:rect l="l" t="t" r="r" b="b"/>
            <a:pathLst>
              <a:path w="3126177" h="1341414">
                <a:moveTo>
                  <a:pt x="0" y="0"/>
                </a:moveTo>
                <a:lnTo>
                  <a:pt x="3126177" y="0"/>
                </a:lnTo>
                <a:lnTo>
                  <a:pt x="3126177" y="1341415"/>
                </a:lnTo>
                <a:lnTo>
                  <a:pt x="0" y="1341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523" y="8299829"/>
            <a:ext cx="3591460" cy="1916942"/>
          </a:xfrm>
          <a:custGeom>
            <a:avLst/>
            <a:gdLst/>
            <a:ahLst/>
            <a:cxnLst/>
            <a:rect l="l" t="t" r="r" b="b"/>
            <a:pathLst>
              <a:path w="3591460" h="1916942">
                <a:moveTo>
                  <a:pt x="0" y="0"/>
                </a:moveTo>
                <a:lnTo>
                  <a:pt x="3591460" y="0"/>
                </a:lnTo>
                <a:lnTo>
                  <a:pt x="3591460" y="1916942"/>
                </a:lnTo>
                <a:lnTo>
                  <a:pt x="0" y="1916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EE836-367B-4CD3-A8F3-F689D3B5C9AA}"/>
              </a:ext>
            </a:extLst>
          </p:cNvPr>
          <p:cNvSpPr/>
          <p:nvPr/>
        </p:nvSpPr>
        <p:spPr>
          <a:xfrm>
            <a:off x="374609" y="342900"/>
            <a:ext cx="17538783" cy="9601200"/>
          </a:xfrm>
          <a:custGeom>
            <a:avLst/>
            <a:gdLst>
              <a:gd name="connsiteX0" fmla="*/ 0 w 17538783"/>
              <a:gd name="connsiteY0" fmla="*/ 0 h 9601200"/>
              <a:gd name="connsiteX1" fmla="*/ 584626 w 17538783"/>
              <a:gd name="connsiteY1" fmla="*/ 0 h 9601200"/>
              <a:gd name="connsiteX2" fmla="*/ 818477 w 17538783"/>
              <a:gd name="connsiteY2" fmla="*/ 0 h 9601200"/>
              <a:gd name="connsiteX3" fmla="*/ 1753878 w 17538783"/>
              <a:gd name="connsiteY3" fmla="*/ 0 h 9601200"/>
              <a:gd name="connsiteX4" fmla="*/ 2689280 w 17538783"/>
              <a:gd name="connsiteY4" fmla="*/ 0 h 9601200"/>
              <a:gd name="connsiteX5" fmla="*/ 3624682 w 17538783"/>
              <a:gd name="connsiteY5" fmla="*/ 0 h 9601200"/>
              <a:gd name="connsiteX6" fmla="*/ 4209308 w 17538783"/>
              <a:gd name="connsiteY6" fmla="*/ 0 h 9601200"/>
              <a:gd name="connsiteX7" fmla="*/ 4793934 w 17538783"/>
              <a:gd name="connsiteY7" fmla="*/ 0 h 9601200"/>
              <a:gd name="connsiteX8" fmla="*/ 4852397 w 17538783"/>
              <a:gd name="connsiteY8" fmla="*/ 0 h 9601200"/>
              <a:gd name="connsiteX9" fmla="*/ 5261635 w 17538783"/>
              <a:gd name="connsiteY9" fmla="*/ 0 h 9601200"/>
              <a:gd name="connsiteX10" fmla="*/ 6021649 w 17538783"/>
              <a:gd name="connsiteY10" fmla="*/ 0 h 9601200"/>
              <a:gd name="connsiteX11" fmla="*/ 6781663 w 17538783"/>
              <a:gd name="connsiteY11" fmla="*/ 0 h 9601200"/>
              <a:gd name="connsiteX12" fmla="*/ 7015513 w 17538783"/>
              <a:gd name="connsiteY12" fmla="*/ 0 h 9601200"/>
              <a:gd name="connsiteX13" fmla="*/ 7249364 w 17538783"/>
              <a:gd name="connsiteY13" fmla="*/ 0 h 9601200"/>
              <a:gd name="connsiteX14" fmla="*/ 8009378 w 17538783"/>
              <a:gd name="connsiteY14" fmla="*/ 0 h 9601200"/>
              <a:gd name="connsiteX15" fmla="*/ 8418616 w 17538783"/>
              <a:gd name="connsiteY15" fmla="*/ 0 h 9601200"/>
              <a:gd name="connsiteX16" fmla="*/ 9003242 w 17538783"/>
              <a:gd name="connsiteY16" fmla="*/ 0 h 9601200"/>
              <a:gd name="connsiteX17" fmla="*/ 9763256 w 17538783"/>
              <a:gd name="connsiteY17" fmla="*/ 0 h 9601200"/>
              <a:gd name="connsiteX18" fmla="*/ 10172494 w 17538783"/>
              <a:gd name="connsiteY18" fmla="*/ 0 h 9601200"/>
              <a:gd name="connsiteX19" fmla="*/ 10406345 w 17538783"/>
              <a:gd name="connsiteY19" fmla="*/ 0 h 9601200"/>
              <a:gd name="connsiteX20" fmla="*/ 11166359 w 17538783"/>
              <a:gd name="connsiteY20" fmla="*/ 0 h 9601200"/>
              <a:gd name="connsiteX21" fmla="*/ 11224821 w 17538783"/>
              <a:gd name="connsiteY21" fmla="*/ 0 h 9601200"/>
              <a:gd name="connsiteX22" fmla="*/ 12160223 w 17538783"/>
              <a:gd name="connsiteY22" fmla="*/ 0 h 9601200"/>
              <a:gd name="connsiteX23" fmla="*/ 12218685 w 17538783"/>
              <a:gd name="connsiteY23" fmla="*/ 0 h 9601200"/>
              <a:gd name="connsiteX24" fmla="*/ 12277148 w 17538783"/>
              <a:gd name="connsiteY24" fmla="*/ 0 h 9601200"/>
              <a:gd name="connsiteX25" fmla="*/ 12861774 w 17538783"/>
              <a:gd name="connsiteY25" fmla="*/ 0 h 9601200"/>
              <a:gd name="connsiteX26" fmla="*/ 12920237 w 17538783"/>
              <a:gd name="connsiteY26" fmla="*/ 0 h 9601200"/>
              <a:gd name="connsiteX27" fmla="*/ 13680251 w 17538783"/>
              <a:gd name="connsiteY27" fmla="*/ 0 h 9601200"/>
              <a:gd name="connsiteX28" fmla="*/ 14089489 w 17538783"/>
              <a:gd name="connsiteY28" fmla="*/ 0 h 9601200"/>
              <a:gd name="connsiteX29" fmla="*/ 14849503 w 17538783"/>
              <a:gd name="connsiteY29" fmla="*/ 0 h 9601200"/>
              <a:gd name="connsiteX30" fmla="*/ 15083353 w 17538783"/>
              <a:gd name="connsiteY30" fmla="*/ 0 h 9601200"/>
              <a:gd name="connsiteX31" fmla="*/ 15141816 w 17538783"/>
              <a:gd name="connsiteY31" fmla="*/ 0 h 9601200"/>
              <a:gd name="connsiteX32" fmla="*/ 15726442 w 17538783"/>
              <a:gd name="connsiteY32" fmla="*/ 0 h 9601200"/>
              <a:gd name="connsiteX33" fmla="*/ 16311068 w 17538783"/>
              <a:gd name="connsiteY33" fmla="*/ 0 h 9601200"/>
              <a:gd name="connsiteX34" fmla="*/ 16895694 w 17538783"/>
              <a:gd name="connsiteY34" fmla="*/ 0 h 9601200"/>
              <a:gd name="connsiteX35" fmla="*/ 17538783 w 17538783"/>
              <a:gd name="connsiteY35" fmla="*/ 0 h 9601200"/>
              <a:gd name="connsiteX36" fmla="*/ 17538783 w 17538783"/>
              <a:gd name="connsiteY36" fmla="*/ 372752 h 9601200"/>
              <a:gd name="connsiteX37" fmla="*/ 17538783 w 17538783"/>
              <a:gd name="connsiteY37" fmla="*/ 1129553 h 9601200"/>
              <a:gd name="connsiteX38" fmla="*/ 17538783 w 17538783"/>
              <a:gd name="connsiteY38" fmla="*/ 1502305 h 9601200"/>
              <a:gd name="connsiteX39" fmla="*/ 17538783 w 17538783"/>
              <a:gd name="connsiteY39" fmla="*/ 2163094 h 9601200"/>
              <a:gd name="connsiteX40" fmla="*/ 17538783 w 17538783"/>
              <a:gd name="connsiteY40" fmla="*/ 2535846 h 9601200"/>
              <a:gd name="connsiteX41" fmla="*/ 17538783 w 17538783"/>
              <a:gd name="connsiteY41" fmla="*/ 3292647 h 9601200"/>
              <a:gd name="connsiteX42" fmla="*/ 17538783 w 17538783"/>
              <a:gd name="connsiteY42" fmla="*/ 3665399 h 9601200"/>
              <a:gd name="connsiteX43" fmla="*/ 17538783 w 17538783"/>
              <a:gd name="connsiteY43" fmla="*/ 4230176 h 9601200"/>
              <a:gd name="connsiteX44" fmla="*/ 17538783 w 17538783"/>
              <a:gd name="connsiteY44" fmla="*/ 4698940 h 9601200"/>
              <a:gd name="connsiteX45" fmla="*/ 17538783 w 17538783"/>
              <a:gd name="connsiteY45" fmla="*/ 4975681 h 9601200"/>
              <a:gd name="connsiteX46" fmla="*/ 17538783 w 17538783"/>
              <a:gd name="connsiteY46" fmla="*/ 5636469 h 9601200"/>
              <a:gd name="connsiteX47" fmla="*/ 17538783 w 17538783"/>
              <a:gd name="connsiteY47" fmla="*/ 6009222 h 9601200"/>
              <a:gd name="connsiteX48" fmla="*/ 17538783 w 17538783"/>
              <a:gd name="connsiteY48" fmla="*/ 6285962 h 9601200"/>
              <a:gd name="connsiteX49" fmla="*/ 17538783 w 17538783"/>
              <a:gd name="connsiteY49" fmla="*/ 6754727 h 9601200"/>
              <a:gd name="connsiteX50" fmla="*/ 17538783 w 17538783"/>
              <a:gd name="connsiteY50" fmla="*/ 7511527 h 9601200"/>
              <a:gd name="connsiteX51" fmla="*/ 17538783 w 17538783"/>
              <a:gd name="connsiteY51" fmla="*/ 7788268 h 9601200"/>
              <a:gd name="connsiteX52" fmla="*/ 17538783 w 17538783"/>
              <a:gd name="connsiteY52" fmla="*/ 8353044 h 9601200"/>
              <a:gd name="connsiteX53" fmla="*/ 17538783 w 17538783"/>
              <a:gd name="connsiteY53" fmla="*/ 8629784 h 9601200"/>
              <a:gd name="connsiteX54" fmla="*/ 17538783 w 17538783"/>
              <a:gd name="connsiteY54" fmla="*/ 9601200 h 9601200"/>
              <a:gd name="connsiteX55" fmla="*/ 16778769 w 17538783"/>
              <a:gd name="connsiteY55" fmla="*/ 9601200 h 9601200"/>
              <a:gd name="connsiteX56" fmla="*/ 16544919 w 17538783"/>
              <a:gd name="connsiteY56" fmla="*/ 9601200 h 9601200"/>
              <a:gd name="connsiteX57" fmla="*/ 15609517 w 17538783"/>
              <a:gd name="connsiteY57" fmla="*/ 9601200 h 9601200"/>
              <a:gd name="connsiteX58" fmla="*/ 14674115 w 17538783"/>
              <a:gd name="connsiteY58" fmla="*/ 9601200 h 9601200"/>
              <a:gd name="connsiteX59" fmla="*/ 13738713 w 17538783"/>
              <a:gd name="connsiteY59" fmla="*/ 9601200 h 9601200"/>
              <a:gd name="connsiteX60" fmla="*/ 13680251 w 17538783"/>
              <a:gd name="connsiteY60" fmla="*/ 9601200 h 9601200"/>
              <a:gd name="connsiteX61" fmla="*/ 13621788 w 17538783"/>
              <a:gd name="connsiteY61" fmla="*/ 9601200 h 9601200"/>
              <a:gd name="connsiteX62" fmla="*/ 13212550 w 17538783"/>
              <a:gd name="connsiteY62" fmla="*/ 9601200 h 9601200"/>
              <a:gd name="connsiteX63" fmla="*/ 12277148 w 17538783"/>
              <a:gd name="connsiteY63" fmla="*/ 9601200 h 9601200"/>
              <a:gd name="connsiteX64" fmla="*/ 12043298 w 17538783"/>
              <a:gd name="connsiteY64" fmla="*/ 9601200 h 9601200"/>
              <a:gd name="connsiteX65" fmla="*/ 11984835 w 17538783"/>
              <a:gd name="connsiteY65" fmla="*/ 9601200 h 9601200"/>
              <a:gd name="connsiteX66" fmla="*/ 11926372 w 17538783"/>
              <a:gd name="connsiteY66" fmla="*/ 9601200 h 9601200"/>
              <a:gd name="connsiteX67" fmla="*/ 10990971 w 17538783"/>
              <a:gd name="connsiteY67" fmla="*/ 9601200 h 9601200"/>
              <a:gd name="connsiteX68" fmla="*/ 10230957 w 17538783"/>
              <a:gd name="connsiteY68" fmla="*/ 9601200 h 9601200"/>
              <a:gd name="connsiteX69" fmla="*/ 9295555 w 17538783"/>
              <a:gd name="connsiteY69" fmla="*/ 9601200 h 9601200"/>
              <a:gd name="connsiteX70" fmla="*/ 9061705 w 17538783"/>
              <a:gd name="connsiteY70" fmla="*/ 9601200 h 9601200"/>
              <a:gd name="connsiteX71" fmla="*/ 9003242 w 17538783"/>
              <a:gd name="connsiteY71" fmla="*/ 9601200 h 9601200"/>
              <a:gd name="connsiteX72" fmla="*/ 8594004 w 17538783"/>
              <a:gd name="connsiteY72" fmla="*/ 9601200 h 9601200"/>
              <a:gd name="connsiteX73" fmla="*/ 7658602 w 17538783"/>
              <a:gd name="connsiteY73" fmla="*/ 9601200 h 9601200"/>
              <a:gd name="connsiteX74" fmla="*/ 7424751 w 17538783"/>
              <a:gd name="connsiteY74" fmla="*/ 9601200 h 9601200"/>
              <a:gd name="connsiteX75" fmla="*/ 7366289 w 17538783"/>
              <a:gd name="connsiteY75" fmla="*/ 9601200 h 9601200"/>
              <a:gd name="connsiteX76" fmla="*/ 7132438 w 17538783"/>
              <a:gd name="connsiteY76" fmla="*/ 9601200 h 9601200"/>
              <a:gd name="connsiteX77" fmla="*/ 6197037 w 17538783"/>
              <a:gd name="connsiteY77" fmla="*/ 9601200 h 9601200"/>
              <a:gd name="connsiteX78" fmla="*/ 6138574 w 17538783"/>
              <a:gd name="connsiteY78" fmla="*/ 9601200 h 9601200"/>
              <a:gd name="connsiteX79" fmla="*/ 5904724 w 17538783"/>
              <a:gd name="connsiteY79" fmla="*/ 9601200 h 9601200"/>
              <a:gd name="connsiteX80" fmla="*/ 5144710 w 17538783"/>
              <a:gd name="connsiteY80" fmla="*/ 9601200 h 9601200"/>
              <a:gd name="connsiteX81" fmla="*/ 4735471 w 17538783"/>
              <a:gd name="connsiteY81" fmla="*/ 9601200 h 9601200"/>
              <a:gd name="connsiteX82" fmla="*/ 3800070 w 17538783"/>
              <a:gd name="connsiteY82" fmla="*/ 9601200 h 9601200"/>
              <a:gd name="connsiteX83" fmla="*/ 3566219 w 17538783"/>
              <a:gd name="connsiteY83" fmla="*/ 9601200 h 9601200"/>
              <a:gd name="connsiteX84" fmla="*/ 3332369 w 17538783"/>
              <a:gd name="connsiteY84" fmla="*/ 9601200 h 9601200"/>
              <a:gd name="connsiteX85" fmla="*/ 3273906 w 17538783"/>
              <a:gd name="connsiteY85" fmla="*/ 9601200 h 9601200"/>
              <a:gd name="connsiteX86" fmla="*/ 2864668 w 17538783"/>
              <a:gd name="connsiteY86" fmla="*/ 9601200 h 9601200"/>
              <a:gd name="connsiteX87" fmla="*/ 2280042 w 17538783"/>
              <a:gd name="connsiteY87" fmla="*/ 9601200 h 9601200"/>
              <a:gd name="connsiteX88" fmla="*/ 2046191 w 17538783"/>
              <a:gd name="connsiteY88" fmla="*/ 9601200 h 9601200"/>
              <a:gd name="connsiteX89" fmla="*/ 1286177 w 17538783"/>
              <a:gd name="connsiteY89" fmla="*/ 9601200 h 9601200"/>
              <a:gd name="connsiteX90" fmla="*/ 1227715 w 17538783"/>
              <a:gd name="connsiteY90" fmla="*/ 9601200 h 9601200"/>
              <a:gd name="connsiteX91" fmla="*/ 643089 w 17538783"/>
              <a:gd name="connsiteY91" fmla="*/ 9601200 h 9601200"/>
              <a:gd name="connsiteX92" fmla="*/ 0 w 17538783"/>
              <a:gd name="connsiteY92" fmla="*/ 9601200 h 9601200"/>
              <a:gd name="connsiteX93" fmla="*/ 0 w 17538783"/>
              <a:gd name="connsiteY93" fmla="*/ 9324460 h 9601200"/>
              <a:gd name="connsiteX94" fmla="*/ 0 w 17538783"/>
              <a:gd name="connsiteY94" fmla="*/ 9047719 h 9601200"/>
              <a:gd name="connsiteX95" fmla="*/ 0 w 17538783"/>
              <a:gd name="connsiteY95" fmla="*/ 8578955 h 9601200"/>
              <a:gd name="connsiteX96" fmla="*/ 0 w 17538783"/>
              <a:gd name="connsiteY96" fmla="*/ 7822154 h 9601200"/>
              <a:gd name="connsiteX97" fmla="*/ 0 w 17538783"/>
              <a:gd name="connsiteY97" fmla="*/ 7257378 h 9601200"/>
              <a:gd name="connsiteX98" fmla="*/ 0 w 17538783"/>
              <a:gd name="connsiteY98" fmla="*/ 6980637 h 9601200"/>
              <a:gd name="connsiteX99" fmla="*/ 0 w 17538783"/>
              <a:gd name="connsiteY99" fmla="*/ 6511873 h 9601200"/>
              <a:gd name="connsiteX100" fmla="*/ 0 w 17538783"/>
              <a:gd name="connsiteY100" fmla="*/ 6235132 h 9601200"/>
              <a:gd name="connsiteX101" fmla="*/ 0 w 17538783"/>
              <a:gd name="connsiteY101" fmla="*/ 5862380 h 9601200"/>
              <a:gd name="connsiteX102" fmla="*/ 0 w 17538783"/>
              <a:gd name="connsiteY102" fmla="*/ 5585639 h 9601200"/>
              <a:gd name="connsiteX103" fmla="*/ 0 w 17538783"/>
              <a:gd name="connsiteY103" fmla="*/ 4924851 h 9601200"/>
              <a:gd name="connsiteX104" fmla="*/ 0 w 17538783"/>
              <a:gd name="connsiteY104" fmla="*/ 4456086 h 9601200"/>
              <a:gd name="connsiteX105" fmla="*/ 0 w 17538783"/>
              <a:gd name="connsiteY105" fmla="*/ 3987322 h 9601200"/>
              <a:gd name="connsiteX106" fmla="*/ 0 w 17538783"/>
              <a:gd name="connsiteY106" fmla="*/ 3710581 h 9601200"/>
              <a:gd name="connsiteX107" fmla="*/ 0 w 17538783"/>
              <a:gd name="connsiteY107" fmla="*/ 3433841 h 9601200"/>
              <a:gd name="connsiteX108" fmla="*/ 0 w 17538783"/>
              <a:gd name="connsiteY108" fmla="*/ 2773052 h 9601200"/>
              <a:gd name="connsiteX109" fmla="*/ 0 w 17538783"/>
              <a:gd name="connsiteY109" fmla="*/ 2400300 h 9601200"/>
              <a:gd name="connsiteX110" fmla="*/ 0 w 17538783"/>
              <a:gd name="connsiteY110" fmla="*/ 2123560 h 9601200"/>
              <a:gd name="connsiteX111" fmla="*/ 0 w 17538783"/>
              <a:gd name="connsiteY111" fmla="*/ 1462771 h 9601200"/>
              <a:gd name="connsiteX112" fmla="*/ 0 w 17538783"/>
              <a:gd name="connsiteY112" fmla="*/ 1186031 h 9601200"/>
              <a:gd name="connsiteX113" fmla="*/ 0 w 17538783"/>
              <a:gd name="connsiteY113" fmla="*/ 813278 h 9601200"/>
              <a:gd name="connsiteX114" fmla="*/ 0 w 17538783"/>
              <a:gd name="connsiteY11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538783" h="9601200" fill="none" extrusionOk="0">
                <a:moveTo>
                  <a:pt x="0" y="0"/>
                </a:moveTo>
                <a:cubicBezTo>
                  <a:pt x="167915" y="-28885"/>
                  <a:pt x="408151" y="1273"/>
                  <a:pt x="584626" y="0"/>
                </a:cubicBezTo>
                <a:cubicBezTo>
                  <a:pt x="761101" y="-1273"/>
                  <a:pt x="751369" y="1558"/>
                  <a:pt x="818477" y="0"/>
                </a:cubicBezTo>
                <a:cubicBezTo>
                  <a:pt x="885585" y="-1558"/>
                  <a:pt x="1505675" y="84500"/>
                  <a:pt x="1753878" y="0"/>
                </a:cubicBezTo>
                <a:cubicBezTo>
                  <a:pt x="2002081" y="-84500"/>
                  <a:pt x="2449909" y="1425"/>
                  <a:pt x="2689280" y="0"/>
                </a:cubicBezTo>
                <a:cubicBezTo>
                  <a:pt x="2928651" y="-1425"/>
                  <a:pt x="3319587" y="61116"/>
                  <a:pt x="3624682" y="0"/>
                </a:cubicBezTo>
                <a:cubicBezTo>
                  <a:pt x="3929777" y="-61116"/>
                  <a:pt x="4080855" y="37905"/>
                  <a:pt x="4209308" y="0"/>
                </a:cubicBezTo>
                <a:cubicBezTo>
                  <a:pt x="4337761" y="-37905"/>
                  <a:pt x="4602943" y="3394"/>
                  <a:pt x="4793934" y="0"/>
                </a:cubicBezTo>
                <a:cubicBezTo>
                  <a:pt x="4984925" y="-3394"/>
                  <a:pt x="4826017" y="3838"/>
                  <a:pt x="4852397" y="0"/>
                </a:cubicBezTo>
                <a:cubicBezTo>
                  <a:pt x="4878777" y="-3838"/>
                  <a:pt x="5064788" y="24027"/>
                  <a:pt x="5261635" y="0"/>
                </a:cubicBezTo>
                <a:cubicBezTo>
                  <a:pt x="5458482" y="-24027"/>
                  <a:pt x="5644016" y="10471"/>
                  <a:pt x="6021649" y="0"/>
                </a:cubicBezTo>
                <a:cubicBezTo>
                  <a:pt x="6399282" y="-10471"/>
                  <a:pt x="6595084" y="3462"/>
                  <a:pt x="6781663" y="0"/>
                </a:cubicBezTo>
                <a:cubicBezTo>
                  <a:pt x="6968242" y="-3462"/>
                  <a:pt x="6965560" y="24461"/>
                  <a:pt x="7015513" y="0"/>
                </a:cubicBezTo>
                <a:cubicBezTo>
                  <a:pt x="7065466" y="-24461"/>
                  <a:pt x="7160560" y="22270"/>
                  <a:pt x="7249364" y="0"/>
                </a:cubicBezTo>
                <a:cubicBezTo>
                  <a:pt x="7338168" y="-22270"/>
                  <a:pt x="7656226" y="19699"/>
                  <a:pt x="8009378" y="0"/>
                </a:cubicBezTo>
                <a:cubicBezTo>
                  <a:pt x="8362530" y="-19699"/>
                  <a:pt x="8243159" y="34224"/>
                  <a:pt x="8418616" y="0"/>
                </a:cubicBezTo>
                <a:cubicBezTo>
                  <a:pt x="8594073" y="-34224"/>
                  <a:pt x="8790417" y="24849"/>
                  <a:pt x="9003242" y="0"/>
                </a:cubicBezTo>
                <a:cubicBezTo>
                  <a:pt x="9216067" y="-24849"/>
                  <a:pt x="9515355" y="83692"/>
                  <a:pt x="9763256" y="0"/>
                </a:cubicBezTo>
                <a:cubicBezTo>
                  <a:pt x="10011157" y="-83692"/>
                  <a:pt x="10022206" y="13769"/>
                  <a:pt x="10172494" y="0"/>
                </a:cubicBezTo>
                <a:cubicBezTo>
                  <a:pt x="10322782" y="-13769"/>
                  <a:pt x="10356237" y="14754"/>
                  <a:pt x="10406345" y="0"/>
                </a:cubicBezTo>
                <a:cubicBezTo>
                  <a:pt x="10456453" y="-14754"/>
                  <a:pt x="10838234" y="54622"/>
                  <a:pt x="11166359" y="0"/>
                </a:cubicBezTo>
                <a:cubicBezTo>
                  <a:pt x="11494484" y="-54622"/>
                  <a:pt x="11198648" y="6117"/>
                  <a:pt x="11224821" y="0"/>
                </a:cubicBezTo>
                <a:cubicBezTo>
                  <a:pt x="11250994" y="-6117"/>
                  <a:pt x="11737808" y="43326"/>
                  <a:pt x="12160223" y="0"/>
                </a:cubicBezTo>
                <a:cubicBezTo>
                  <a:pt x="12582638" y="-43326"/>
                  <a:pt x="12201410" y="4063"/>
                  <a:pt x="12218685" y="0"/>
                </a:cubicBezTo>
                <a:cubicBezTo>
                  <a:pt x="12235960" y="-4063"/>
                  <a:pt x="12258719" y="1637"/>
                  <a:pt x="12277148" y="0"/>
                </a:cubicBezTo>
                <a:cubicBezTo>
                  <a:pt x="12295577" y="-1637"/>
                  <a:pt x="12617924" y="28021"/>
                  <a:pt x="12861774" y="0"/>
                </a:cubicBezTo>
                <a:cubicBezTo>
                  <a:pt x="13105624" y="-28021"/>
                  <a:pt x="12905080" y="1156"/>
                  <a:pt x="12920237" y="0"/>
                </a:cubicBezTo>
                <a:cubicBezTo>
                  <a:pt x="12935394" y="-1156"/>
                  <a:pt x="13337351" y="66195"/>
                  <a:pt x="13680251" y="0"/>
                </a:cubicBezTo>
                <a:cubicBezTo>
                  <a:pt x="14023151" y="-66195"/>
                  <a:pt x="13962028" y="43019"/>
                  <a:pt x="14089489" y="0"/>
                </a:cubicBezTo>
                <a:cubicBezTo>
                  <a:pt x="14216950" y="-43019"/>
                  <a:pt x="14520276" y="12633"/>
                  <a:pt x="14849503" y="0"/>
                </a:cubicBezTo>
                <a:cubicBezTo>
                  <a:pt x="15178730" y="-12633"/>
                  <a:pt x="14991112" y="22180"/>
                  <a:pt x="15083353" y="0"/>
                </a:cubicBezTo>
                <a:cubicBezTo>
                  <a:pt x="15175594" y="-22180"/>
                  <a:pt x="15123735" y="3570"/>
                  <a:pt x="15141816" y="0"/>
                </a:cubicBezTo>
                <a:cubicBezTo>
                  <a:pt x="15159897" y="-3570"/>
                  <a:pt x="15530647" y="37942"/>
                  <a:pt x="15726442" y="0"/>
                </a:cubicBezTo>
                <a:cubicBezTo>
                  <a:pt x="15922237" y="-37942"/>
                  <a:pt x="16187040" y="23028"/>
                  <a:pt x="16311068" y="0"/>
                </a:cubicBezTo>
                <a:cubicBezTo>
                  <a:pt x="16435096" y="-23028"/>
                  <a:pt x="16608334" y="59781"/>
                  <a:pt x="16895694" y="0"/>
                </a:cubicBezTo>
                <a:cubicBezTo>
                  <a:pt x="17183054" y="-59781"/>
                  <a:pt x="17367143" y="21326"/>
                  <a:pt x="17538783" y="0"/>
                </a:cubicBezTo>
                <a:cubicBezTo>
                  <a:pt x="17572118" y="150275"/>
                  <a:pt x="17535508" y="289464"/>
                  <a:pt x="17538783" y="372752"/>
                </a:cubicBezTo>
                <a:cubicBezTo>
                  <a:pt x="17542058" y="456040"/>
                  <a:pt x="17457757" y="834179"/>
                  <a:pt x="17538783" y="1129553"/>
                </a:cubicBezTo>
                <a:cubicBezTo>
                  <a:pt x="17619809" y="1424927"/>
                  <a:pt x="17516985" y="1320949"/>
                  <a:pt x="17538783" y="1502305"/>
                </a:cubicBezTo>
                <a:cubicBezTo>
                  <a:pt x="17560581" y="1683661"/>
                  <a:pt x="17473648" y="1976735"/>
                  <a:pt x="17538783" y="2163094"/>
                </a:cubicBezTo>
                <a:cubicBezTo>
                  <a:pt x="17603918" y="2349453"/>
                  <a:pt x="17513445" y="2450834"/>
                  <a:pt x="17538783" y="2535846"/>
                </a:cubicBezTo>
                <a:cubicBezTo>
                  <a:pt x="17564121" y="2620858"/>
                  <a:pt x="17480667" y="2926280"/>
                  <a:pt x="17538783" y="3292647"/>
                </a:cubicBezTo>
                <a:cubicBezTo>
                  <a:pt x="17596899" y="3659014"/>
                  <a:pt x="17503759" y="3490229"/>
                  <a:pt x="17538783" y="3665399"/>
                </a:cubicBezTo>
                <a:cubicBezTo>
                  <a:pt x="17573807" y="3840569"/>
                  <a:pt x="17503066" y="4039965"/>
                  <a:pt x="17538783" y="4230176"/>
                </a:cubicBezTo>
                <a:cubicBezTo>
                  <a:pt x="17574500" y="4420387"/>
                  <a:pt x="17512698" y="4481652"/>
                  <a:pt x="17538783" y="4698940"/>
                </a:cubicBezTo>
                <a:cubicBezTo>
                  <a:pt x="17564868" y="4916228"/>
                  <a:pt x="17528845" y="4879563"/>
                  <a:pt x="17538783" y="4975681"/>
                </a:cubicBezTo>
                <a:cubicBezTo>
                  <a:pt x="17548721" y="5071799"/>
                  <a:pt x="17512268" y="5376087"/>
                  <a:pt x="17538783" y="5636469"/>
                </a:cubicBezTo>
                <a:cubicBezTo>
                  <a:pt x="17565298" y="5896851"/>
                  <a:pt x="17513402" y="5852347"/>
                  <a:pt x="17538783" y="6009222"/>
                </a:cubicBezTo>
                <a:cubicBezTo>
                  <a:pt x="17564164" y="6166097"/>
                  <a:pt x="17510772" y="6200339"/>
                  <a:pt x="17538783" y="6285962"/>
                </a:cubicBezTo>
                <a:cubicBezTo>
                  <a:pt x="17566794" y="6371585"/>
                  <a:pt x="17528016" y="6647616"/>
                  <a:pt x="17538783" y="6754727"/>
                </a:cubicBezTo>
                <a:cubicBezTo>
                  <a:pt x="17549550" y="6861839"/>
                  <a:pt x="17505811" y="7338421"/>
                  <a:pt x="17538783" y="7511527"/>
                </a:cubicBezTo>
                <a:cubicBezTo>
                  <a:pt x="17571755" y="7684633"/>
                  <a:pt x="17529301" y="7669150"/>
                  <a:pt x="17538783" y="7788268"/>
                </a:cubicBezTo>
                <a:cubicBezTo>
                  <a:pt x="17548265" y="7907386"/>
                  <a:pt x="17526484" y="8230053"/>
                  <a:pt x="17538783" y="8353044"/>
                </a:cubicBezTo>
                <a:cubicBezTo>
                  <a:pt x="17551082" y="8476035"/>
                  <a:pt x="17537614" y="8508680"/>
                  <a:pt x="17538783" y="8629784"/>
                </a:cubicBezTo>
                <a:cubicBezTo>
                  <a:pt x="17539952" y="8750888"/>
                  <a:pt x="17458076" y="9393621"/>
                  <a:pt x="17538783" y="9601200"/>
                </a:cubicBezTo>
                <a:cubicBezTo>
                  <a:pt x="17234305" y="9627787"/>
                  <a:pt x="17023466" y="9591371"/>
                  <a:pt x="16778769" y="9601200"/>
                </a:cubicBezTo>
                <a:cubicBezTo>
                  <a:pt x="16534072" y="9611029"/>
                  <a:pt x="16600826" y="9595861"/>
                  <a:pt x="16544919" y="9601200"/>
                </a:cubicBezTo>
                <a:cubicBezTo>
                  <a:pt x="16489012" y="9606539"/>
                  <a:pt x="16055235" y="9581991"/>
                  <a:pt x="15609517" y="9601200"/>
                </a:cubicBezTo>
                <a:cubicBezTo>
                  <a:pt x="15163799" y="9620409"/>
                  <a:pt x="14925402" y="9499872"/>
                  <a:pt x="14674115" y="9601200"/>
                </a:cubicBezTo>
                <a:cubicBezTo>
                  <a:pt x="14422828" y="9702528"/>
                  <a:pt x="13951470" y="9559965"/>
                  <a:pt x="13738713" y="9601200"/>
                </a:cubicBezTo>
                <a:cubicBezTo>
                  <a:pt x="13525956" y="9642435"/>
                  <a:pt x="13705764" y="9597361"/>
                  <a:pt x="13680251" y="9601200"/>
                </a:cubicBezTo>
                <a:cubicBezTo>
                  <a:pt x="13654738" y="9605039"/>
                  <a:pt x="13643845" y="9595872"/>
                  <a:pt x="13621788" y="9601200"/>
                </a:cubicBezTo>
                <a:cubicBezTo>
                  <a:pt x="13599731" y="9606528"/>
                  <a:pt x="13370103" y="9556597"/>
                  <a:pt x="13212550" y="9601200"/>
                </a:cubicBezTo>
                <a:cubicBezTo>
                  <a:pt x="13054997" y="9645803"/>
                  <a:pt x="12707602" y="9542315"/>
                  <a:pt x="12277148" y="9601200"/>
                </a:cubicBezTo>
                <a:cubicBezTo>
                  <a:pt x="11846694" y="9660085"/>
                  <a:pt x="12131605" y="9599011"/>
                  <a:pt x="12043298" y="9601200"/>
                </a:cubicBezTo>
                <a:cubicBezTo>
                  <a:pt x="11954991" y="9603389"/>
                  <a:pt x="12008122" y="9597601"/>
                  <a:pt x="11984835" y="9601200"/>
                </a:cubicBezTo>
                <a:cubicBezTo>
                  <a:pt x="11961548" y="9604799"/>
                  <a:pt x="11939057" y="9600646"/>
                  <a:pt x="11926372" y="9601200"/>
                </a:cubicBezTo>
                <a:cubicBezTo>
                  <a:pt x="11913687" y="9601754"/>
                  <a:pt x="11455206" y="9529427"/>
                  <a:pt x="10990971" y="9601200"/>
                </a:cubicBezTo>
                <a:cubicBezTo>
                  <a:pt x="10526736" y="9672973"/>
                  <a:pt x="10392051" y="9585645"/>
                  <a:pt x="10230957" y="9601200"/>
                </a:cubicBezTo>
                <a:cubicBezTo>
                  <a:pt x="10069863" y="9616755"/>
                  <a:pt x="9714649" y="9542332"/>
                  <a:pt x="9295555" y="9601200"/>
                </a:cubicBezTo>
                <a:cubicBezTo>
                  <a:pt x="8876461" y="9660068"/>
                  <a:pt x="9177215" y="9577180"/>
                  <a:pt x="9061705" y="9601200"/>
                </a:cubicBezTo>
                <a:cubicBezTo>
                  <a:pt x="8946195" y="9625220"/>
                  <a:pt x="9029689" y="9596163"/>
                  <a:pt x="9003242" y="9601200"/>
                </a:cubicBezTo>
                <a:cubicBezTo>
                  <a:pt x="8976795" y="9606237"/>
                  <a:pt x="8755238" y="9563461"/>
                  <a:pt x="8594004" y="9601200"/>
                </a:cubicBezTo>
                <a:cubicBezTo>
                  <a:pt x="8432770" y="9638939"/>
                  <a:pt x="8057730" y="9553208"/>
                  <a:pt x="7658602" y="9601200"/>
                </a:cubicBezTo>
                <a:cubicBezTo>
                  <a:pt x="7259474" y="9649192"/>
                  <a:pt x="7482659" y="9574090"/>
                  <a:pt x="7424751" y="9601200"/>
                </a:cubicBezTo>
                <a:cubicBezTo>
                  <a:pt x="7366843" y="9628310"/>
                  <a:pt x="7379418" y="9595130"/>
                  <a:pt x="7366289" y="9601200"/>
                </a:cubicBezTo>
                <a:cubicBezTo>
                  <a:pt x="7353160" y="9607270"/>
                  <a:pt x="7190147" y="9584121"/>
                  <a:pt x="7132438" y="9601200"/>
                </a:cubicBezTo>
                <a:cubicBezTo>
                  <a:pt x="7074729" y="9618279"/>
                  <a:pt x="6406696" y="9504176"/>
                  <a:pt x="6197037" y="9601200"/>
                </a:cubicBezTo>
                <a:cubicBezTo>
                  <a:pt x="5987378" y="9698224"/>
                  <a:pt x="6156661" y="9597602"/>
                  <a:pt x="6138574" y="9601200"/>
                </a:cubicBezTo>
                <a:cubicBezTo>
                  <a:pt x="6120487" y="9604798"/>
                  <a:pt x="5960516" y="9575453"/>
                  <a:pt x="5904724" y="9601200"/>
                </a:cubicBezTo>
                <a:cubicBezTo>
                  <a:pt x="5848932" y="9626947"/>
                  <a:pt x="5379241" y="9560796"/>
                  <a:pt x="5144710" y="9601200"/>
                </a:cubicBezTo>
                <a:cubicBezTo>
                  <a:pt x="4910179" y="9641604"/>
                  <a:pt x="4927148" y="9578868"/>
                  <a:pt x="4735471" y="9601200"/>
                </a:cubicBezTo>
                <a:cubicBezTo>
                  <a:pt x="4543794" y="9623532"/>
                  <a:pt x="4063694" y="9503725"/>
                  <a:pt x="3800070" y="9601200"/>
                </a:cubicBezTo>
                <a:cubicBezTo>
                  <a:pt x="3536446" y="9698675"/>
                  <a:pt x="3630757" y="9594518"/>
                  <a:pt x="3566219" y="9601200"/>
                </a:cubicBezTo>
                <a:cubicBezTo>
                  <a:pt x="3501681" y="9607882"/>
                  <a:pt x="3380600" y="9593393"/>
                  <a:pt x="3332369" y="9601200"/>
                </a:cubicBezTo>
                <a:cubicBezTo>
                  <a:pt x="3284138" y="9609007"/>
                  <a:pt x="3301934" y="9600069"/>
                  <a:pt x="3273906" y="9601200"/>
                </a:cubicBezTo>
                <a:cubicBezTo>
                  <a:pt x="3245878" y="9602331"/>
                  <a:pt x="2972294" y="9559235"/>
                  <a:pt x="2864668" y="9601200"/>
                </a:cubicBezTo>
                <a:cubicBezTo>
                  <a:pt x="2757042" y="9643165"/>
                  <a:pt x="2435166" y="9577821"/>
                  <a:pt x="2280042" y="9601200"/>
                </a:cubicBezTo>
                <a:cubicBezTo>
                  <a:pt x="2124918" y="9624579"/>
                  <a:pt x="2144850" y="9586700"/>
                  <a:pt x="2046191" y="9601200"/>
                </a:cubicBezTo>
                <a:cubicBezTo>
                  <a:pt x="1947532" y="9615700"/>
                  <a:pt x="1503395" y="9511904"/>
                  <a:pt x="1286177" y="9601200"/>
                </a:cubicBezTo>
                <a:cubicBezTo>
                  <a:pt x="1068959" y="9690496"/>
                  <a:pt x="1243134" y="9594902"/>
                  <a:pt x="1227715" y="9601200"/>
                </a:cubicBezTo>
                <a:cubicBezTo>
                  <a:pt x="1212296" y="9607498"/>
                  <a:pt x="854413" y="9537216"/>
                  <a:pt x="643089" y="9601200"/>
                </a:cubicBezTo>
                <a:cubicBezTo>
                  <a:pt x="431765" y="9665184"/>
                  <a:pt x="207312" y="9532527"/>
                  <a:pt x="0" y="9601200"/>
                </a:cubicBezTo>
                <a:cubicBezTo>
                  <a:pt x="-3942" y="9492146"/>
                  <a:pt x="887" y="9405739"/>
                  <a:pt x="0" y="9324460"/>
                </a:cubicBezTo>
                <a:cubicBezTo>
                  <a:pt x="-887" y="9243181"/>
                  <a:pt x="18512" y="9139999"/>
                  <a:pt x="0" y="9047719"/>
                </a:cubicBezTo>
                <a:cubicBezTo>
                  <a:pt x="-18512" y="8955439"/>
                  <a:pt x="53013" y="8674962"/>
                  <a:pt x="0" y="8578955"/>
                </a:cubicBezTo>
                <a:cubicBezTo>
                  <a:pt x="-53013" y="8482948"/>
                  <a:pt x="16389" y="8109270"/>
                  <a:pt x="0" y="7822154"/>
                </a:cubicBezTo>
                <a:cubicBezTo>
                  <a:pt x="-16389" y="7535038"/>
                  <a:pt x="48854" y="7523427"/>
                  <a:pt x="0" y="7257378"/>
                </a:cubicBezTo>
                <a:cubicBezTo>
                  <a:pt x="-48854" y="6991329"/>
                  <a:pt x="19434" y="7048701"/>
                  <a:pt x="0" y="6980637"/>
                </a:cubicBezTo>
                <a:cubicBezTo>
                  <a:pt x="-19434" y="6912573"/>
                  <a:pt x="21586" y="6622652"/>
                  <a:pt x="0" y="6511873"/>
                </a:cubicBezTo>
                <a:cubicBezTo>
                  <a:pt x="-21586" y="6401094"/>
                  <a:pt x="20719" y="6348866"/>
                  <a:pt x="0" y="6235132"/>
                </a:cubicBezTo>
                <a:cubicBezTo>
                  <a:pt x="-20719" y="6121398"/>
                  <a:pt x="743" y="6005636"/>
                  <a:pt x="0" y="5862380"/>
                </a:cubicBezTo>
                <a:cubicBezTo>
                  <a:pt x="-743" y="5719124"/>
                  <a:pt x="12207" y="5666180"/>
                  <a:pt x="0" y="5585639"/>
                </a:cubicBezTo>
                <a:cubicBezTo>
                  <a:pt x="-12207" y="5505098"/>
                  <a:pt x="57727" y="5213877"/>
                  <a:pt x="0" y="4924851"/>
                </a:cubicBezTo>
                <a:cubicBezTo>
                  <a:pt x="-57727" y="4635825"/>
                  <a:pt x="32146" y="4613192"/>
                  <a:pt x="0" y="4456086"/>
                </a:cubicBezTo>
                <a:cubicBezTo>
                  <a:pt x="-32146" y="4298980"/>
                  <a:pt x="35685" y="4179260"/>
                  <a:pt x="0" y="3987322"/>
                </a:cubicBezTo>
                <a:cubicBezTo>
                  <a:pt x="-35685" y="3795384"/>
                  <a:pt x="23646" y="3796309"/>
                  <a:pt x="0" y="3710581"/>
                </a:cubicBezTo>
                <a:cubicBezTo>
                  <a:pt x="-23646" y="3624853"/>
                  <a:pt x="24738" y="3530959"/>
                  <a:pt x="0" y="3433841"/>
                </a:cubicBezTo>
                <a:cubicBezTo>
                  <a:pt x="-24738" y="3336723"/>
                  <a:pt x="7525" y="2972552"/>
                  <a:pt x="0" y="2773052"/>
                </a:cubicBezTo>
                <a:cubicBezTo>
                  <a:pt x="-7525" y="2573552"/>
                  <a:pt x="38910" y="2550646"/>
                  <a:pt x="0" y="2400300"/>
                </a:cubicBezTo>
                <a:cubicBezTo>
                  <a:pt x="-38910" y="2249954"/>
                  <a:pt x="7447" y="2257163"/>
                  <a:pt x="0" y="2123560"/>
                </a:cubicBezTo>
                <a:cubicBezTo>
                  <a:pt x="-7447" y="1989957"/>
                  <a:pt x="57156" y="1614480"/>
                  <a:pt x="0" y="1462771"/>
                </a:cubicBezTo>
                <a:cubicBezTo>
                  <a:pt x="-57156" y="1311062"/>
                  <a:pt x="31831" y="1307314"/>
                  <a:pt x="0" y="1186031"/>
                </a:cubicBezTo>
                <a:cubicBezTo>
                  <a:pt x="-31831" y="1064748"/>
                  <a:pt x="23428" y="955296"/>
                  <a:pt x="0" y="813278"/>
                </a:cubicBezTo>
                <a:cubicBezTo>
                  <a:pt x="-23428" y="671260"/>
                  <a:pt x="46561" y="262269"/>
                  <a:pt x="0" y="0"/>
                </a:cubicBezTo>
                <a:close/>
              </a:path>
              <a:path w="17538783" h="9601200" stroke="0" extrusionOk="0">
                <a:moveTo>
                  <a:pt x="0" y="0"/>
                </a:moveTo>
                <a:cubicBezTo>
                  <a:pt x="189169" y="-21345"/>
                  <a:pt x="254764" y="34809"/>
                  <a:pt x="409238" y="0"/>
                </a:cubicBezTo>
                <a:cubicBezTo>
                  <a:pt x="563712" y="-34809"/>
                  <a:pt x="728344" y="540"/>
                  <a:pt x="993864" y="0"/>
                </a:cubicBezTo>
                <a:cubicBezTo>
                  <a:pt x="1259384" y="-540"/>
                  <a:pt x="1282275" y="45550"/>
                  <a:pt x="1403103" y="0"/>
                </a:cubicBezTo>
                <a:cubicBezTo>
                  <a:pt x="1523931" y="-45550"/>
                  <a:pt x="1544911" y="6026"/>
                  <a:pt x="1636953" y="0"/>
                </a:cubicBezTo>
                <a:cubicBezTo>
                  <a:pt x="1728995" y="-6026"/>
                  <a:pt x="2092972" y="48701"/>
                  <a:pt x="2396967" y="0"/>
                </a:cubicBezTo>
                <a:cubicBezTo>
                  <a:pt x="2700962" y="-48701"/>
                  <a:pt x="2948235" y="237"/>
                  <a:pt x="3332369" y="0"/>
                </a:cubicBezTo>
                <a:cubicBezTo>
                  <a:pt x="3716503" y="-237"/>
                  <a:pt x="3494109" y="25221"/>
                  <a:pt x="3566219" y="0"/>
                </a:cubicBezTo>
                <a:cubicBezTo>
                  <a:pt x="3638329" y="-25221"/>
                  <a:pt x="3737983" y="15214"/>
                  <a:pt x="3800070" y="0"/>
                </a:cubicBezTo>
                <a:cubicBezTo>
                  <a:pt x="3862157" y="-15214"/>
                  <a:pt x="4099579" y="32927"/>
                  <a:pt x="4209308" y="0"/>
                </a:cubicBezTo>
                <a:cubicBezTo>
                  <a:pt x="4319037" y="-32927"/>
                  <a:pt x="4837601" y="90382"/>
                  <a:pt x="5144710" y="0"/>
                </a:cubicBezTo>
                <a:cubicBezTo>
                  <a:pt x="5451819" y="-90382"/>
                  <a:pt x="5567365" y="40702"/>
                  <a:pt x="5729336" y="0"/>
                </a:cubicBezTo>
                <a:cubicBezTo>
                  <a:pt x="5891307" y="-40702"/>
                  <a:pt x="5760027" y="6929"/>
                  <a:pt x="5787798" y="0"/>
                </a:cubicBezTo>
                <a:cubicBezTo>
                  <a:pt x="5815569" y="-6929"/>
                  <a:pt x="6334740" y="82401"/>
                  <a:pt x="6547812" y="0"/>
                </a:cubicBezTo>
                <a:cubicBezTo>
                  <a:pt x="6760884" y="-82401"/>
                  <a:pt x="6780522" y="16819"/>
                  <a:pt x="6957051" y="0"/>
                </a:cubicBezTo>
                <a:cubicBezTo>
                  <a:pt x="7133580" y="-16819"/>
                  <a:pt x="7229094" y="29790"/>
                  <a:pt x="7366289" y="0"/>
                </a:cubicBezTo>
                <a:cubicBezTo>
                  <a:pt x="7503484" y="-29790"/>
                  <a:pt x="7483774" y="17534"/>
                  <a:pt x="7600139" y="0"/>
                </a:cubicBezTo>
                <a:cubicBezTo>
                  <a:pt x="7716504" y="-17534"/>
                  <a:pt x="7913594" y="53923"/>
                  <a:pt x="8184765" y="0"/>
                </a:cubicBezTo>
                <a:cubicBezTo>
                  <a:pt x="8455936" y="-53923"/>
                  <a:pt x="8363132" y="11269"/>
                  <a:pt x="8418616" y="0"/>
                </a:cubicBezTo>
                <a:cubicBezTo>
                  <a:pt x="8474100" y="-11269"/>
                  <a:pt x="8463240" y="6847"/>
                  <a:pt x="8477078" y="0"/>
                </a:cubicBezTo>
                <a:cubicBezTo>
                  <a:pt x="8490916" y="-6847"/>
                  <a:pt x="8833503" y="4593"/>
                  <a:pt x="9061705" y="0"/>
                </a:cubicBezTo>
                <a:cubicBezTo>
                  <a:pt x="9289907" y="-4593"/>
                  <a:pt x="9550305" y="54794"/>
                  <a:pt x="9997106" y="0"/>
                </a:cubicBezTo>
                <a:cubicBezTo>
                  <a:pt x="10443907" y="-54794"/>
                  <a:pt x="10442779" y="22603"/>
                  <a:pt x="10581732" y="0"/>
                </a:cubicBezTo>
                <a:cubicBezTo>
                  <a:pt x="10720685" y="-22603"/>
                  <a:pt x="11130370" y="8802"/>
                  <a:pt x="11341746" y="0"/>
                </a:cubicBezTo>
                <a:cubicBezTo>
                  <a:pt x="11553122" y="-8802"/>
                  <a:pt x="11578253" y="4678"/>
                  <a:pt x="11750985" y="0"/>
                </a:cubicBezTo>
                <a:cubicBezTo>
                  <a:pt x="11923717" y="-4678"/>
                  <a:pt x="11796862" y="3402"/>
                  <a:pt x="11809447" y="0"/>
                </a:cubicBezTo>
                <a:cubicBezTo>
                  <a:pt x="11822032" y="-3402"/>
                  <a:pt x="11852597" y="6766"/>
                  <a:pt x="11867910" y="0"/>
                </a:cubicBezTo>
                <a:cubicBezTo>
                  <a:pt x="11883223" y="-6766"/>
                  <a:pt x="12195195" y="57476"/>
                  <a:pt x="12452536" y="0"/>
                </a:cubicBezTo>
                <a:cubicBezTo>
                  <a:pt x="12709877" y="-57476"/>
                  <a:pt x="12944283" y="18372"/>
                  <a:pt x="13212550" y="0"/>
                </a:cubicBezTo>
                <a:cubicBezTo>
                  <a:pt x="13480817" y="-18372"/>
                  <a:pt x="13483308" y="33384"/>
                  <a:pt x="13621788" y="0"/>
                </a:cubicBezTo>
                <a:cubicBezTo>
                  <a:pt x="13760268" y="-33384"/>
                  <a:pt x="14366520" y="19919"/>
                  <a:pt x="14557190" y="0"/>
                </a:cubicBezTo>
                <a:cubicBezTo>
                  <a:pt x="14747860" y="-19919"/>
                  <a:pt x="15066000" y="82178"/>
                  <a:pt x="15317204" y="0"/>
                </a:cubicBezTo>
                <a:cubicBezTo>
                  <a:pt x="15568408" y="-82178"/>
                  <a:pt x="15468361" y="22558"/>
                  <a:pt x="15551054" y="0"/>
                </a:cubicBezTo>
                <a:cubicBezTo>
                  <a:pt x="15633747" y="-22558"/>
                  <a:pt x="16070819" y="74056"/>
                  <a:pt x="16311068" y="0"/>
                </a:cubicBezTo>
                <a:cubicBezTo>
                  <a:pt x="16551317" y="-74056"/>
                  <a:pt x="17105944" y="2607"/>
                  <a:pt x="17538783" y="0"/>
                </a:cubicBezTo>
                <a:cubicBezTo>
                  <a:pt x="17544804" y="61361"/>
                  <a:pt x="17516876" y="219950"/>
                  <a:pt x="17538783" y="276740"/>
                </a:cubicBezTo>
                <a:cubicBezTo>
                  <a:pt x="17560690" y="333530"/>
                  <a:pt x="17526801" y="481016"/>
                  <a:pt x="17538783" y="553481"/>
                </a:cubicBezTo>
                <a:cubicBezTo>
                  <a:pt x="17550765" y="625946"/>
                  <a:pt x="17462845" y="998904"/>
                  <a:pt x="17538783" y="1214269"/>
                </a:cubicBezTo>
                <a:cubicBezTo>
                  <a:pt x="17614721" y="1429634"/>
                  <a:pt x="17467365" y="1792608"/>
                  <a:pt x="17538783" y="1971070"/>
                </a:cubicBezTo>
                <a:cubicBezTo>
                  <a:pt x="17610201" y="2149532"/>
                  <a:pt x="17528328" y="2417191"/>
                  <a:pt x="17538783" y="2535846"/>
                </a:cubicBezTo>
                <a:cubicBezTo>
                  <a:pt x="17549238" y="2654501"/>
                  <a:pt x="17483469" y="2963384"/>
                  <a:pt x="17538783" y="3100623"/>
                </a:cubicBezTo>
                <a:cubicBezTo>
                  <a:pt x="17594097" y="3237862"/>
                  <a:pt x="17536941" y="3355949"/>
                  <a:pt x="17538783" y="3473375"/>
                </a:cubicBezTo>
                <a:cubicBezTo>
                  <a:pt x="17540625" y="3590801"/>
                  <a:pt x="17509089" y="3663764"/>
                  <a:pt x="17538783" y="3846128"/>
                </a:cubicBezTo>
                <a:cubicBezTo>
                  <a:pt x="17568477" y="4028492"/>
                  <a:pt x="17485222" y="4266233"/>
                  <a:pt x="17538783" y="4410904"/>
                </a:cubicBezTo>
                <a:cubicBezTo>
                  <a:pt x="17592344" y="4555575"/>
                  <a:pt x="17511609" y="4613156"/>
                  <a:pt x="17538783" y="4687645"/>
                </a:cubicBezTo>
                <a:cubicBezTo>
                  <a:pt x="17565957" y="4762134"/>
                  <a:pt x="17530331" y="5086893"/>
                  <a:pt x="17538783" y="5348433"/>
                </a:cubicBezTo>
                <a:cubicBezTo>
                  <a:pt x="17547235" y="5609973"/>
                  <a:pt x="17516693" y="5564687"/>
                  <a:pt x="17538783" y="5625174"/>
                </a:cubicBezTo>
                <a:cubicBezTo>
                  <a:pt x="17560873" y="5685661"/>
                  <a:pt x="17485130" y="6006375"/>
                  <a:pt x="17538783" y="6189950"/>
                </a:cubicBezTo>
                <a:cubicBezTo>
                  <a:pt x="17592436" y="6373525"/>
                  <a:pt x="17532832" y="6523624"/>
                  <a:pt x="17538783" y="6850739"/>
                </a:cubicBezTo>
                <a:cubicBezTo>
                  <a:pt x="17544734" y="7177854"/>
                  <a:pt x="17492181" y="7231308"/>
                  <a:pt x="17538783" y="7511527"/>
                </a:cubicBezTo>
                <a:cubicBezTo>
                  <a:pt x="17585385" y="7791746"/>
                  <a:pt x="17494365" y="7924372"/>
                  <a:pt x="17538783" y="8172316"/>
                </a:cubicBezTo>
                <a:cubicBezTo>
                  <a:pt x="17583201" y="8420260"/>
                  <a:pt x="17499338" y="8456581"/>
                  <a:pt x="17538783" y="8641080"/>
                </a:cubicBezTo>
                <a:cubicBezTo>
                  <a:pt x="17578228" y="8825579"/>
                  <a:pt x="17424897" y="9172598"/>
                  <a:pt x="17538783" y="9601200"/>
                </a:cubicBezTo>
                <a:cubicBezTo>
                  <a:pt x="17247513" y="9609346"/>
                  <a:pt x="16944310" y="9569524"/>
                  <a:pt x="16778769" y="9601200"/>
                </a:cubicBezTo>
                <a:cubicBezTo>
                  <a:pt x="16613228" y="9632876"/>
                  <a:pt x="16550524" y="9574126"/>
                  <a:pt x="16369531" y="9601200"/>
                </a:cubicBezTo>
                <a:cubicBezTo>
                  <a:pt x="16188538" y="9628274"/>
                  <a:pt x="16012314" y="9534837"/>
                  <a:pt x="15784905" y="9601200"/>
                </a:cubicBezTo>
                <a:cubicBezTo>
                  <a:pt x="15557496" y="9667563"/>
                  <a:pt x="15750812" y="9596847"/>
                  <a:pt x="15726442" y="9601200"/>
                </a:cubicBezTo>
                <a:cubicBezTo>
                  <a:pt x="15702072" y="9605553"/>
                  <a:pt x="15279848" y="9580679"/>
                  <a:pt x="15141816" y="9601200"/>
                </a:cubicBezTo>
                <a:cubicBezTo>
                  <a:pt x="15003784" y="9621721"/>
                  <a:pt x="14596450" y="9563080"/>
                  <a:pt x="14381802" y="9601200"/>
                </a:cubicBezTo>
                <a:cubicBezTo>
                  <a:pt x="14167154" y="9639320"/>
                  <a:pt x="14350130" y="9597236"/>
                  <a:pt x="14323339" y="9601200"/>
                </a:cubicBezTo>
                <a:cubicBezTo>
                  <a:pt x="14296548" y="9605164"/>
                  <a:pt x="13883398" y="9571898"/>
                  <a:pt x="13738713" y="9601200"/>
                </a:cubicBezTo>
                <a:cubicBezTo>
                  <a:pt x="13594028" y="9630502"/>
                  <a:pt x="13461300" y="9593481"/>
                  <a:pt x="13329475" y="9601200"/>
                </a:cubicBezTo>
                <a:cubicBezTo>
                  <a:pt x="13197650" y="9608919"/>
                  <a:pt x="13284500" y="9595356"/>
                  <a:pt x="13271012" y="9601200"/>
                </a:cubicBezTo>
                <a:cubicBezTo>
                  <a:pt x="13257524" y="9607044"/>
                  <a:pt x="13235602" y="9599995"/>
                  <a:pt x="13212550" y="9601200"/>
                </a:cubicBezTo>
                <a:cubicBezTo>
                  <a:pt x="13189498" y="9602405"/>
                  <a:pt x="12765011" y="9561847"/>
                  <a:pt x="12627924" y="9601200"/>
                </a:cubicBezTo>
                <a:cubicBezTo>
                  <a:pt x="12490837" y="9640553"/>
                  <a:pt x="12443895" y="9577854"/>
                  <a:pt x="12394073" y="9601200"/>
                </a:cubicBezTo>
                <a:cubicBezTo>
                  <a:pt x="12344251" y="9624546"/>
                  <a:pt x="11883446" y="9544634"/>
                  <a:pt x="11634059" y="9601200"/>
                </a:cubicBezTo>
                <a:cubicBezTo>
                  <a:pt x="11384672" y="9657766"/>
                  <a:pt x="10966410" y="9542243"/>
                  <a:pt x="10698658" y="9601200"/>
                </a:cubicBezTo>
                <a:cubicBezTo>
                  <a:pt x="10430906" y="9660157"/>
                  <a:pt x="10207876" y="9492207"/>
                  <a:pt x="9763256" y="9601200"/>
                </a:cubicBezTo>
                <a:cubicBezTo>
                  <a:pt x="9318636" y="9710193"/>
                  <a:pt x="9477982" y="9553368"/>
                  <a:pt x="9354018" y="9601200"/>
                </a:cubicBezTo>
                <a:cubicBezTo>
                  <a:pt x="9230054" y="9649032"/>
                  <a:pt x="9315775" y="9596044"/>
                  <a:pt x="9295555" y="9601200"/>
                </a:cubicBezTo>
                <a:cubicBezTo>
                  <a:pt x="9275335" y="9606356"/>
                  <a:pt x="9048221" y="9583011"/>
                  <a:pt x="8886317" y="9601200"/>
                </a:cubicBezTo>
                <a:cubicBezTo>
                  <a:pt x="8724413" y="9619389"/>
                  <a:pt x="8151935" y="9528879"/>
                  <a:pt x="7950915" y="9601200"/>
                </a:cubicBezTo>
                <a:cubicBezTo>
                  <a:pt x="7749895" y="9673521"/>
                  <a:pt x="7374638" y="9562609"/>
                  <a:pt x="7015513" y="9601200"/>
                </a:cubicBezTo>
                <a:cubicBezTo>
                  <a:pt x="6656388" y="9639791"/>
                  <a:pt x="6675055" y="9532315"/>
                  <a:pt x="6430887" y="9601200"/>
                </a:cubicBezTo>
                <a:cubicBezTo>
                  <a:pt x="6186719" y="9670085"/>
                  <a:pt x="6283002" y="9593200"/>
                  <a:pt x="6197037" y="9601200"/>
                </a:cubicBezTo>
                <a:cubicBezTo>
                  <a:pt x="6111072" y="9609200"/>
                  <a:pt x="5713662" y="9522364"/>
                  <a:pt x="5437023" y="9601200"/>
                </a:cubicBezTo>
                <a:cubicBezTo>
                  <a:pt x="5160384" y="9680036"/>
                  <a:pt x="4943922" y="9541419"/>
                  <a:pt x="4677009" y="9601200"/>
                </a:cubicBezTo>
                <a:cubicBezTo>
                  <a:pt x="4410096" y="9660981"/>
                  <a:pt x="4552434" y="9576247"/>
                  <a:pt x="4443158" y="9601200"/>
                </a:cubicBezTo>
                <a:cubicBezTo>
                  <a:pt x="4333882" y="9626153"/>
                  <a:pt x="4036640" y="9553165"/>
                  <a:pt x="3858532" y="9601200"/>
                </a:cubicBezTo>
                <a:cubicBezTo>
                  <a:pt x="3680424" y="9649235"/>
                  <a:pt x="3812852" y="9601189"/>
                  <a:pt x="3800070" y="9601200"/>
                </a:cubicBezTo>
                <a:cubicBezTo>
                  <a:pt x="3787288" y="9601211"/>
                  <a:pt x="3762953" y="9596846"/>
                  <a:pt x="3741607" y="9601200"/>
                </a:cubicBezTo>
                <a:cubicBezTo>
                  <a:pt x="3720261" y="9605554"/>
                  <a:pt x="3317012" y="9524774"/>
                  <a:pt x="2981593" y="9601200"/>
                </a:cubicBezTo>
                <a:cubicBezTo>
                  <a:pt x="2646174" y="9677626"/>
                  <a:pt x="2851483" y="9575316"/>
                  <a:pt x="2747743" y="9601200"/>
                </a:cubicBezTo>
                <a:cubicBezTo>
                  <a:pt x="2644003" y="9627084"/>
                  <a:pt x="2705090" y="9600589"/>
                  <a:pt x="2689280" y="9601200"/>
                </a:cubicBezTo>
                <a:cubicBezTo>
                  <a:pt x="2673470" y="9601811"/>
                  <a:pt x="2190733" y="9556123"/>
                  <a:pt x="1929266" y="9601200"/>
                </a:cubicBezTo>
                <a:cubicBezTo>
                  <a:pt x="1667799" y="9646277"/>
                  <a:pt x="1897638" y="9596798"/>
                  <a:pt x="1870804" y="9601200"/>
                </a:cubicBezTo>
                <a:cubicBezTo>
                  <a:pt x="1843970" y="9605602"/>
                  <a:pt x="1830728" y="9600402"/>
                  <a:pt x="1812341" y="9601200"/>
                </a:cubicBezTo>
                <a:cubicBezTo>
                  <a:pt x="1793954" y="9601998"/>
                  <a:pt x="1517222" y="9555444"/>
                  <a:pt x="1403103" y="9601200"/>
                </a:cubicBezTo>
                <a:cubicBezTo>
                  <a:pt x="1288984" y="9646956"/>
                  <a:pt x="1121494" y="9573081"/>
                  <a:pt x="993864" y="9601200"/>
                </a:cubicBezTo>
                <a:cubicBezTo>
                  <a:pt x="866234" y="9629319"/>
                  <a:pt x="761008" y="9566701"/>
                  <a:pt x="584626" y="9601200"/>
                </a:cubicBezTo>
                <a:cubicBezTo>
                  <a:pt x="408244" y="9635699"/>
                  <a:pt x="552148" y="9600984"/>
                  <a:pt x="526163" y="9601200"/>
                </a:cubicBezTo>
                <a:cubicBezTo>
                  <a:pt x="500178" y="9601416"/>
                  <a:pt x="119604" y="9550502"/>
                  <a:pt x="0" y="9601200"/>
                </a:cubicBezTo>
                <a:cubicBezTo>
                  <a:pt x="-6217" y="9391306"/>
                  <a:pt x="18544" y="9062410"/>
                  <a:pt x="0" y="8844400"/>
                </a:cubicBezTo>
                <a:cubicBezTo>
                  <a:pt x="-18544" y="8626390"/>
                  <a:pt x="15507" y="8665872"/>
                  <a:pt x="0" y="8567659"/>
                </a:cubicBezTo>
                <a:cubicBezTo>
                  <a:pt x="-15507" y="8469446"/>
                  <a:pt x="18361" y="7984250"/>
                  <a:pt x="0" y="7810859"/>
                </a:cubicBezTo>
                <a:cubicBezTo>
                  <a:pt x="-18361" y="7637468"/>
                  <a:pt x="11414" y="7544624"/>
                  <a:pt x="0" y="7342094"/>
                </a:cubicBezTo>
                <a:cubicBezTo>
                  <a:pt x="-11414" y="7139564"/>
                  <a:pt x="5799" y="7152079"/>
                  <a:pt x="0" y="7065354"/>
                </a:cubicBezTo>
                <a:cubicBezTo>
                  <a:pt x="-5799" y="6978629"/>
                  <a:pt x="6994" y="6717664"/>
                  <a:pt x="0" y="6404565"/>
                </a:cubicBezTo>
                <a:cubicBezTo>
                  <a:pt x="-6994" y="6091466"/>
                  <a:pt x="21428" y="6202843"/>
                  <a:pt x="0" y="6127825"/>
                </a:cubicBezTo>
                <a:cubicBezTo>
                  <a:pt x="-21428" y="6052807"/>
                  <a:pt x="67489" y="5632080"/>
                  <a:pt x="0" y="5371024"/>
                </a:cubicBezTo>
                <a:cubicBezTo>
                  <a:pt x="-67489" y="5109968"/>
                  <a:pt x="23165" y="5030315"/>
                  <a:pt x="0" y="4902260"/>
                </a:cubicBezTo>
                <a:cubicBezTo>
                  <a:pt x="-23165" y="4774205"/>
                  <a:pt x="14472" y="4434029"/>
                  <a:pt x="0" y="4145459"/>
                </a:cubicBezTo>
                <a:cubicBezTo>
                  <a:pt x="-14472" y="3856889"/>
                  <a:pt x="27564" y="3989048"/>
                  <a:pt x="0" y="3868719"/>
                </a:cubicBezTo>
                <a:cubicBezTo>
                  <a:pt x="-27564" y="3748390"/>
                  <a:pt x="32528" y="3679645"/>
                  <a:pt x="0" y="3495966"/>
                </a:cubicBezTo>
                <a:cubicBezTo>
                  <a:pt x="-32528" y="3312287"/>
                  <a:pt x="63893" y="3148231"/>
                  <a:pt x="0" y="2835178"/>
                </a:cubicBezTo>
                <a:cubicBezTo>
                  <a:pt x="-63893" y="2522125"/>
                  <a:pt x="90075" y="2358797"/>
                  <a:pt x="0" y="2078377"/>
                </a:cubicBezTo>
                <a:cubicBezTo>
                  <a:pt x="-90075" y="1797957"/>
                  <a:pt x="25674" y="1557338"/>
                  <a:pt x="0" y="1321577"/>
                </a:cubicBezTo>
                <a:cubicBezTo>
                  <a:pt x="-25674" y="1085816"/>
                  <a:pt x="16259" y="1074987"/>
                  <a:pt x="0" y="948824"/>
                </a:cubicBezTo>
                <a:cubicBezTo>
                  <a:pt x="-16259" y="822661"/>
                  <a:pt x="71899" y="4037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B897DA"/>
            </a:solidFill>
            <a:extLst>
              <a:ext uri="{C807C97D-BFC1-408E-A445-0C87EB9F89A2}">
                <ask:lineSketchStyleProps xmlns:ask="http://schemas.microsoft.com/office/drawing/2018/sketchyshapes" sd="15673204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EFE068-4EE8-4AE8-9ED1-F5CB32A17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800" y="524123"/>
            <a:ext cx="7358510" cy="168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7B57BA-9DB5-4648-9939-20C2F2036E84}"/>
              </a:ext>
            </a:extLst>
          </p:cNvPr>
          <p:cNvSpPr txBox="1"/>
          <p:nvPr/>
        </p:nvSpPr>
        <p:spPr>
          <a:xfrm>
            <a:off x="883495" y="1826314"/>
            <a:ext cx="6247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Ai là bạn gió?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Mà gió đi tìm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Bay theo cánh chim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F0"/>
                </a:solidFill>
                <a:latin typeface="UTM Avo" panose="02040603050506020204" pitchFamily="18" charset="0"/>
              </a:rPr>
              <a:t>Lùa trong tán lá… </a:t>
            </a:r>
            <a:endParaRPr lang="en-US" sz="4800" dirty="0"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Gió nhớ bạn quá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Nên gõ cửa hoài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Đẩy sóng dâng cao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7030A0"/>
                </a:solidFill>
                <a:latin typeface="UTM Avo" panose="02040603050506020204" pitchFamily="18" charset="0"/>
              </a:rPr>
              <a:t>Thổi căng buồm lớn.</a:t>
            </a:r>
            <a:endParaRPr lang="en-US" sz="48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43ED7-428B-454B-8515-65777DE49E9C}"/>
              </a:ext>
            </a:extLst>
          </p:cNvPr>
          <p:cNvSpPr txBox="1"/>
          <p:nvPr/>
        </p:nvSpPr>
        <p:spPr>
          <a:xfrm>
            <a:off x="8534400" y="2497302"/>
            <a:ext cx="728655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Khi gió đi vắng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Lá buồn lặng im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Vắng cả cánh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chim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UTM Avo" panose="02040603050506020204" pitchFamily="18" charset="0"/>
              </a:rPr>
              <a:t>Chẳng</a:t>
            </a:r>
            <a:r>
              <a:rPr lang="en-US" sz="4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UTM Avo" panose="02040603050506020204" pitchFamily="18" charset="0"/>
              </a:rPr>
              <a:t>ai gõ cửa. </a:t>
            </a:r>
            <a:endParaRPr lang="en-US" sz="4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</a:t>
            </a:r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 ngủ trong nước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Buồm chẳng ra khơi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Ai gọi: Gió ơi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Trong vòm lá biếc.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4000" dirty="0">
                <a:latin typeface="UTM Avo" panose="02040603050506020204" pitchFamily="18" charset="0"/>
              </a:rPr>
              <a:t>(Ngân Hà)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CC6B7A-8FA1-4945-AA69-5A402179FB69}"/>
              </a:ext>
            </a:extLst>
          </p:cNvPr>
          <p:cNvCxnSpPr>
            <a:cxnSpLocks/>
          </p:cNvCxnSpPr>
          <p:nvPr/>
        </p:nvCxnSpPr>
        <p:spPr>
          <a:xfrm flipH="1">
            <a:off x="5159969" y="1916986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204366-F4B8-4770-9DE7-09408DF5F6FB}"/>
              </a:ext>
            </a:extLst>
          </p:cNvPr>
          <p:cNvGrpSpPr/>
          <p:nvPr/>
        </p:nvGrpSpPr>
        <p:grpSpPr>
          <a:xfrm>
            <a:off x="6307560" y="4076700"/>
            <a:ext cx="268803" cy="658481"/>
            <a:chOff x="8176175" y="2563196"/>
            <a:chExt cx="268803" cy="6584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1CFBB3-5AD0-42C0-97CB-124DB318F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175" y="2569332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207DD6-ECBB-45E1-B3A2-EAF674C999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776" y="2563196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BBB80D-7E25-4FB6-A462-0BC5428DD84A}"/>
              </a:ext>
            </a:extLst>
          </p:cNvPr>
          <p:cNvCxnSpPr>
            <a:cxnSpLocks/>
          </p:cNvCxnSpPr>
          <p:nvPr/>
        </p:nvCxnSpPr>
        <p:spPr>
          <a:xfrm flipH="1">
            <a:off x="4811737" y="2569331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5FAF4C-E4E2-4D68-9906-CC37FCBF87E4}"/>
              </a:ext>
            </a:extLst>
          </p:cNvPr>
          <p:cNvCxnSpPr>
            <a:cxnSpLocks/>
          </p:cNvCxnSpPr>
          <p:nvPr/>
        </p:nvCxnSpPr>
        <p:spPr>
          <a:xfrm flipH="1">
            <a:off x="7035385" y="3385595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C05C14-A6FD-418F-AA90-9884474E5F38}"/>
              </a:ext>
            </a:extLst>
          </p:cNvPr>
          <p:cNvCxnSpPr>
            <a:cxnSpLocks/>
          </p:cNvCxnSpPr>
          <p:nvPr/>
        </p:nvCxnSpPr>
        <p:spPr>
          <a:xfrm flipH="1">
            <a:off x="6128358" y="555182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5D317-748E-4A70-9A29-7A0978E82A3D}"/>
              </a:ext>
            </a:extLst>
          </p:cNvPr>
          <p:cNvGrpSpPr/>
          <p:nvPr/>
        </p:nvGrpSpPr>
        <p:grpSpPr>
          <a:xfrm>
            <a:off x="7548544" y="7777555"/>
            <a:ext cx="268803" cy="658481"/>
            <a:chOff x="8176175" y="2563196"/>
            <a:chExt cx="268803" cy="6584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287F23-CC9A-4951-8186-2F9D65B67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175" y="2569332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EC473C-92C4-4A65-962F-A4770CE53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776" y="2563196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72E12A-8065-4697-8491-76D735AC2D7A}"/>
              </a:ext>
            </a:extLst>
          </p:cNvPr>
          <p:cNvCxnSpPr>
            <a:cxnSpLocks/>
          </p:cNvCxnSpPr>
          <p:nvPr/>
        </p:nvCxnSpPr>
        <p:spPr>
          <a:xfrm flipH="1">
            <a:off x="6052721" y="6270186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3FF0AE-2746-484A-8F3D-6DD804F3828E}"/>
              </a:ext>
            </a:extLst>
          </p:cNvPr>
          <p:cNvCxnSpPr>
            <a:cxnSpLocks/>
          </p:cNvCxnSpPr>
          <p:nvPr/>
        </p:nvCxnSpPr>
        <p:spPr>
          <a:xfrm flipH="1">
            <a:off x="6960234" y="704264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9D46B5-6FBF-4998-ABD9-DA1D9062AEBB}"/>
              </a:ext>
            </a:extLst>
          </p:cNvPr>
          <p:cNvCxnSpPr>
            <a:cxnSpLocks/>
          </p:cNvCxnSpPr>
          <p:nvPr/>
        </p:nvCxnSpPr>
        <p:spPr>
          <a:xfrm flipH="1">
            <a:off x="13057797" y="2569331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7FEED8-C244-4A72-9621-918BB59CAA73}"/>
              </a:ext>
            </a:extLst>
          </p:cNvPr>
          <p:cNvGrpSpPr/>
          <p:nvPr/>
        </p:nvGrpSpPr>
        <p:grpSpPr>
          <a:xfrm>
            <a:off x="13944600" y="4724582"/>
            <a:ext cx="268803" cy="658481"/>
            <a:chOff x="8176175" y="2563196"/>
            <a:chExt cx="268803" cy="6584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D6E0B5-A5B6-4E80-9C63-BECD1B848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175" y="2569332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368F90-5114-4A71-810C-0D67B0CA1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776" y="2563196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A17D58-3111-4A0D-A781-454E0B292D8A}"/>
              </a:ext>
            </a:extLst>
          </p:cNvPr>
          <p:cNvCxnSpPr>
            <a:cxnSpLocks/>
          </p:cNvCxnSpPr>
          <p:nvPr/>
        </p:nvCxnSpPr>
        <p:spPr>
          <a:xfrm flipH="1">
            <a:off x="13563600" y="3233844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E752FF-E882-4221-BCCE-75B65D3405FE}"/>
              </a:ext>
            </a:extLst>
          </p:cNvPr>
          <p:cNvCxnSpPr>
            <a:cxnSpLocks/>
          </p:cNvCxnSpPr>
          <p:nvPr/>
        </p:nvCxnSpPr>
        <p:spPr>
          <a:xfrm flipH="1">
            <a:off x="14646553" y="403794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FDEF87-AB54-481F-BB2F-D5CD050D5F65}"/>
              </a:ext>
            </a:extLst>
          </p:cNvPr>
          <p:cNvCxnSpPr>
            <a:cxnSpLocks/>
          </p:cNvCxnSpPr>
          <p:nvPr/>
        </p:nvCxnSpPr>
        <p:spPr>
          <a:xfrm flipH="1">
            <a:off x="14935200" y="614329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D46693-59EC-47C0-A7A8-397743A62271}"/>
              </a:ext>
            </a:extLst>
          </p:cNvPr>
          <p:cNvGrpSpPr/>
          <p:nvPr/>
        </p:nvGrpSpPr>
        <p:grpSpPr>
          <a:xfrm>
            <a:off x="14104698" y="8324840"/>
            <a:ext cx="268803" cy="658481"/>
            <a:chOff x="8176175" y="2563196"/>
            <a:chExt cx="268803" cy="65848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03B780-31EC-4DAF-AFC6-75DBF5A2BA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175" y="2569332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06823AB-51CF-4AB8-ACA2-5D4CD1ABFD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5776" y="2563196"/>
              <a:ext cx="179202" cy="6523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081293-FA8C-4534-A758-FA86640F5263}"/>
              </a:ext>
            </a:extLst>
          </p:cNvPr>
          <p:cNvCxnSpPr>
            <a:cxnSpLocks/>
          </p:cNvCxnSpPr>
          <p:nvPr/>
        </p:nvCxnSpPr>
        <p:spPr>
          <a:xfrm flipH="1">
            <a:off x="14719988" y="6970161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6F945EC-787B-4649-A97B-10830887B30D}"/>
              </a:ext>
            </a:extLst>
          </p:cNvPr>
          <p:cNvCxnSpPr>
            <a:cxnSpLocks/>
          </p:cNvCxnSpPr>
          <p:nvPr/>
        </p:nvCxnSpPr>
        <p:spPr>
          <a:xfrm flipH="1">
            <a:off x="12526709" y="7672495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9519FE-A2CE-47C8-ACB8-DAF751506C00}"/>
              </a:ext>
            </a:extLst>
          </p:cNvPr>
          <p:cNvGrpSpPr/>
          <p:nvPr/>
        </p:nvGrpSpPr>
        <p:grpSpPr>
          <a:xfrm>
            <a:off x="461393" y="464539"/>
            <a:ext cx="3976653" cy="1106619"/>
            <a:chOff x="249779" y="726257"/>
            <a:chExt cx="3976653" cy="110661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4E2550E-14D3-4A56-8E6E-5BB602B23F54}"/>
                </a:ext>
              </a:extLst>
            </p:cNvPr>
            <p:cNvSpPr/>
            <p:nvPr/>
          </p:nvSpPr>
          <p:spPr>
            <a:xfrm>
              <a:off x="912720" y="837802"/>
              <a:ext cx="3313712" cy="914318"/>
            </a:xfrm>
            <a:prstGeom prst="roundRect">
              <a:avLst/>
            </a:prstGeom>
            <a:solidFill>
              <a:srgbClr val="B897DA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E74B5F9-B9B5-466A-9AD7-ED456D0685DF}"/>
                </a:ext>
              </a:extLst>
            </p:cNvPr>
            <p:cNvSpPr/>
            <p:nvPr/>
          </p:nvSpPr>
          <p:spPr>
            <a:xfrm>
              <a:off x="249779" y="726257"/>
              <a:ext cx="1075447" cy="1106619"/>
            </a:xfrm>
            <a:prstGeom prst="ellipse">
              <a:avLst/>
            </a:prstGeom>
            <a:solidFill>
              <a:srgbClr val="EAF2A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4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974</Words>
  <Application>Microsoft Office PowerPoint</Application>
  <PresentationFormat>Custom</PresentationFormat>
  <Paragraphs>226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Calibri</vt:lpstr>
      <vt:lpstr>SVN-Newton</vt:lpstr>
      <vt:lpstr>Arial</vt:lpstr>
      <vt:lpstr>#9Slide05 SVNCookie</vt:lpstr>
      <vt:lpstr>Times New Roman</vt:lpstr>
      <vt:lpstr>UTM Avo</vt:lpstr>
      <vt:lpstr>Aptos</vt:lpstr>
      <vt:lpstr>#9Slide07 HoneyCream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KNTT_T19_B3</dc:title>
  <cp:lastModifiedBy>Tran Thi Phuoc Trang_GV</cp:lastModifiedBy>
  <cp:revision>79</cp:revision>
  <dcterms:created xsi:type="dcterms:W3CDTF">2006-08-16T00:00:00Z</dcterms:created>
  <dcterms:modified xsi:type="dcterms:W3CDTF">2025-12-07T17:57:40Z</dcterms:modified>
  <dc:identifier>DAG6163507g</dc:identifier>
</cp:coreProperties>
</file>