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57" r:id="rId4"/>
    <p:sldId id="258" r:id="rId5"/>
    <p:sldId id="259" r:id="rId6"/>
    <p:sldId id="260" r:id="rId7"/>
    <p:sldId id="264" r:id="rId8"/>
    <p:sldId id="265" r:id="rId9"/>
    <p:sldId id="266" r:id="rId10"/>
    <p:sldId id="267" r:id="rId11"/>
    <p:sldId id="268" r:id="rId12"/>
    <p:sldId id="269" r:id="rId13"/>
    <p:sldId id="270" r:id="rId14"/>
    <p:sldId id="271" r:id="rId15"/>
    <p:sldId id="272" r:id="rId16"/>
    <p:sldId id="273" r:id="rId17"/>
    <p:sldId id="274" r:id="rId18"/>
    <p:sldId id="277"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190"/>
    <a:srgbClr val="FF5050"/>
    <a:srgbClr val="A3DAFB"/>
    <a:srgbClr val="FFBFBD"/>
    <a:srgbClr val="99D891"/>
    <a:srgbClr val="FF66CC"/>
    <a:srgbClr val="FFF3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4660"/>
  </p:normalViewPr>
  <p:slideViewPr>
    <p:cSldViewPr snapToGrid="0">
      <p:cViewPr>
        <p:scale>
          <a:sx n="75" d="100"/>
          <a:sy n="75" d="100"/>
        </p:scale>
        <p:origin x="113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4ABA2-66FB-42AA-AC78-9A4D06F32D6A}"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43F6B-C1ED-46B1-8463-A44C793E3128}" type="slidenum">
              <a:rPr lang="en-US" smtClean="0"/>
              <a:t>‹#›</a:t>
            </a:fld>
            <a:endParaRPr lang="en-US"/>
          </a:p>
        </p:txBody>
      </p:sp>
    </p:spTree>
    <p:extLst>
      <p:ext uri="{BB962C8B-B14F-4D97-AF65-F5344CB8AC3E}">
        <p14:creationId xmlns:p14="http://schemas.microsoft.com/office/powerpoint/2010/main" val="155125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943F6B-C1ED-46B1-8463-A44C793E3128}" type="slidenum">
              <a:rPr lang="en-US" smtClean="0"/>
              <a:t>1</a:t>
            </a:fld>
            <a:endParaRPr lang="en-US"/>
          </a:p>
        </p:txBody>
      </p:sp>
    </p:spTree>
    <p:extLst>
      <p:ext uri="{BB962C8B-B14F-4D97-AF65-F5344CB8AC3E}">
        <p14:creationId xmlns:p14="http://schemas.microsoft.com/office/powerpoint/2010/main" val="198390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Mỗi</a:t>
            </a:r>
            <a:r>
              <a:rPr lang="en-US" dirty="0"/>
              <a:t> HS </a:t>
            </a:r>
            <a:r>
              <a:rPr lang="en-US" dirty="0" err="1"/>
              <a:t>có</a:t>
            </a:r>
            <a:r>
              <a:rPr lang="en-US" dirty="0"/>
              <a:t> </a:t>
            </a:r>
            <a:r>
              <a:rPr lang="en-US" dirty="0" err="1"/>
              <a:t>thời</a:t>
            </a:r>
            <a:r>
              <a:rPr lang="en-US" dirty="0"/>
              <a:t> </a:t>
            </a:r>
            <a:r>
              <a:rPr lang="en-US" dirty="0" err="1"/>
              <a:t>gian</a:t>
            </a:r>
            <a:r>
              <a:rPr lang="en-US" dirty="0"/>
              <a:t> </a:t>
            </a:r>
            <a:r>
              <a:rPr lang="en-US" dirty="0" err="1"/>
              <a:t>suy</a:t>
            </a:r>
            <a:r>
              <a:rPr lang="en-US" dirty="0"/>
              <a:t> </a:t>
            </a:r>
            <a:r>
              <a:rPr lang="en-US" dirty="0" err="1"/>
              <a:t>nghĩ</a:t>
            </a:r>
            <a:r>
              <a:rPr lang="en-US" dirty="0"/>
              <a:t> </a:t>
            </a:r>
            <a:r>
              <a:rPr lang="en-US" dirty="0" err="1"/>
              <a:t>là</a:t>
            </a:r>
            <a:r>
              <a:rPr lang="en-US" dirty="0"/>
              <a:t> 10s, kick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chạy</a:t>
            </a:r>
            <a:r>
              <a:rPr lang="en-US" dirty="0"/>
              <a:t> </a:t>
            </a:r>
          </a:p>
        </p:txBody>
      </p:sp>
      <p:sp>
        <p:nvSpPr>
          <p:cNvPr id="4" name="Slide Number Placeholder 3"/>
          <p:cNvSpPr>
            <a:spLocks noGrp="1"/>
          </p:cNvSpPr>
          <p:nvPr>
            <p:ph type="sldNum" sz="quarter" idx="5"/>
          </p:nvPr>
        </p:nvSpPr>
        <p:spPr/>
        <p:txBody>
          <a:bodyPr/>
          <a:lstStyle/>
          <a:p>
            <a:fld id="{A5943F6B-C1ED-46B1-8463-A44C793E3128}" type="slidenum">
              <a:rPr lang="en-US" smtClean="0"/>
              <a:t>11</a:t>
            </a:fld>
            <a:endParaRPr lang="en-US"/>
          </a:p>
        </p:txBody>
      </p:sp>
    </p:spTree>
    <p:extLst>
      <p:ext uri="{BB962C8B-B14F-4D97-AF65-F5344CB8AC3E}">
        <p14:creationId xmlns:p14="http://schemas.microsoft.com/office/powerpoint/2010/main" val="52107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GV </a:t>
            </a:r>
            <a:r>
              <a:rPr lang="en-US" dirty="0" err="1"/>
              <a:t>có</a:t>
            </a:r>
            <a:r>
              <a:rPr lang="en-US" dirty="0"/>
              <a:t> </a:t>
            </a:r>
            <a:r>
              <a:rPr lang="en-US" dirty="0" err="1"/>
              <a:t>thể</a:t>
            </a:r>
            <a:r>
              <a:rPr lang="en-US" dirty="0"/>
              <a:t> </a:t>
            </a:r>
            <a:r>
              <a:rPr lang="en-US" dirty="0" err="1"/>
              <a:t>sử</a:t>
            </a:r>
            <a:r>
              <a:rPr lang="en-US" dirty="0"/>
              <a:t> </a:t>
            </a:r>
            <a:r>
              <a:rPr lang="en-US" dirty="0" err="1"/>
              <a:t>dụng</a:t>
            </a:r>
            <a:r>
              <a:rPr lang="en-US" dirty="0"/>
              <a:t> </a:t>
            </a:r>
            <a:r>
              <a:rPr lang="en-US" dirty="0" err="1"/>
              <a:t>vòng</a:t>
            </a:r>
            <a:r>
              <a:rPr lang="en-US" dirty="0"/>
              <a:t> quay may </a:t>
            </a:r>
            <a:r>
              <a:rPr lang="en-US" dirty="0" err="1"/>
              <a:t>mắn</a:t>
            </a:r>
            <a:r>
              <a:rPr lang="en-US" dirty="0"/>
              <a:t> </a:t>
            </a:r>
            <a:r>
              <a:rPr lang="en-US" dirty="0" err="1"/>
              <a:t>để</a:t>
            </a:r>
            <a:r>
              <a:rPr lang="en-US" dirty="0"/>
              <a:t> </a:t>
            </a:r>
            <a:r>
              <a:rPr lang="en-US" dirty="0" err="1"/>
              <a:t>gọi</a:t>
            </a:r>
            <a:r>
              <a:rPr lang="en-US" dirty="0"/>
              <a:t> </a:t>
            </a:r>
            <a:r>
              <a:rPr lang="en-US" dirty="0" err="1"/>
              <a:t>tên</a:t>
            </a:r>
            <a:r>
              <a:rPr lang="en-US" dirty="0"/>
              <a:t> HS </a:t>
            </a:r>
            <a:r>
              <a:rPr lang="en-US" dirty="0" err="1"/>
              <a:t>bất</a:t>
            </a:r>
            <a:r>
              <a:rPr lang="en-US" dirty="0"/>
              <a:t> </a:t>
            </a:r>
            <a:r>
              <a:rPr lang="en-US" dirty="0" err="1"/>
              <a:t>kì</a:t>
            </a:r>
            <a:endParaRPr lang="en-US" dirty="0"/>
          </a:p>
        </p:txBody>
      </p:sp>
      <p:sp>
        <p:nvSpPr>
          <p:cNvPr id="4" name="Slide Number Placeholder 3"/>
          <p:cNvSpPr>
            <a:spLocks noGrp="1"/>
          </p:cNvSpPr>
          <p:nvPr>
            <p:ph type="sldNum" sz="quarter" idx="5"/>
          </p:nvPr>
        </p:nvSpPr>
        <p:spPr/>
        <p:txBody>
          <a:bodyPr/>
          <a:lstStyle/>
          <a:p>
            <a:fld id="{A5943F6B-C1ED-46B1-8463-A44C793E3128}" type="slidenum">
              <a:rPr lang="en-US" smtClean="0"/>
              <a:t>14</a:t>
            </a:fld>
            <a:endParaRPr lang="en-US"/>
          </a:p>
        </p:txBody>
      </p:sp>
    </p:spTree>
    <p:extLst>
      <p:ext uri="{BB962C8B-B14F-4D97-AF65-F5344CB8AC3E}">
        <p14:creationId xmlns:p14="http://schemas.microsoft.com/office/powerpoint/2010/main" val="161629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Số</a:t>
            </a:r>
            <a:r>
              <a:rPr lang="en-US" dirty="0"/>
              <a:t> 100 </a:t>
            </a:r>
            <a:r>
              <a:rPr lang="en-US" dirty="0" err="1"/>
              <a:t>là</a:t>
            </a:r>
            <a:r>
              <a:rPr lang="en-US" dirty="0"/>
              <a:t> </a:t>
            </a:r>
            <a:r>
              <a:rPr lang="en-US" dirty="0" err="1"/>
              <a:t>số</a:t>
            </a:r>
            <a:r>
              <a:rPr lang="en-US" dirty="0"/>
              <a:t> </a:t>
            </a:r>
            <a:r>
              <a:rPr lang="en-US" dirty="0" err="1"/>
              <a:t>tròn</a:t>
            </a:r>
            <a:r>
              <a:rPr lang="en-US" dirty="0"/>
              <a:t> </a:t>
            </a:r>
            <a:r>
              <a:rPr lang="en-US" dirty="0" err="1"/>
              <a:t>chục</a:t>
            </a:r>
            <a:r>
              <a:rPr lang="en-US" dirty="0"/>
              <a:t>, 100 </a:t>
            </a:r>
            <a:r>
              <a:rPr lang="en-US" dirty="0" err="1"/>
              <a:t>gồm</a:t>
            </a:r>
            <a:r>
              <a:rPr lang="en-US" dirty="0"/>
              <a:t> 10 </a:t>
            </a:r>
            <a:r>
              <a:rPr lang="en-US" dirty="0" err="1"/>
              <a:t>chục</a:t>
            </a:r>
            <a:endParaRPr lang="en-US" dirty="0"/>
          </a:p>
        </p:txBody>
      </p:sp>
      <p:sp>
        <p:nvSpPr>
          <p:cNvPr id="4" name="Slide Number Placeholder 3"/>
          <p:cNvSpPr>
            <a:spLocks noGrp="1"/>
          </p:cNvSpPr>
          <p:nvPr>
            <p:ph type="sldNum" sz="quarter" idx="5"/>
          </p:nvPr>
        </p:nvSpPr>
        <p:spPr/>
        <p:txBody>
          <a:bodyPr/>
          <a:lstStyle/>
          <a:p>
            <a:fld id="{A5943F6B-C1ED-46B1-8463-A44C793E3128}" type="slidenum">
              <a:rPr lang="en-US" smtClean="0"/>
              <a:t>16</a:t>
            </a:fld>
            <a:endParaRPr lang="en-US"/>
          </a:p>
        </p:txBody>
      </p:sp>
    </p:spTree>
    <p:extLst>
      <p:ext uri="{BB962C8B-B14F-4D97-AF65-F5344CB8AC3E}">
        <p14:creationId xmlns:p14="http://schemas.microsoft.com/office/powerpoint/2010/main" val="2065286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69450F-E0EE-7AB3-219E-5B873F32D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192000" cy="6833616"/>
          </a:xfrm>
          <a:prstGeom prst="rect">
            <a:avLst/>
          </a:prstGeom>
        </p:spPr>
      </p:pic>
      <p:sp>
        <p:nvSpPr>
          <p:cNvPr id="2" name="TextBox 3">
            <a:extLst>
              <a:ext uri="{FF2B5EF4-FFF2-40B4-BE49-F238E27FC236}">
                <a16:creationId xmlns:a16="http://schemas.microsoft.com/office/drawing/2014/main" id="{05B17DBB-887E-42B9-D85D-128863121E5E}"/>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C71AF004-4BCF-6A0E-5E03-E2AD8052A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a:extLst>
              <a:ext uri="{FF2B5EF4-FFF2-40B4-BE49-F238E27FC236}">
                <a16:creationId xmlns:a16="http://schemas.microsoft.com/office/drawing/2014/main" id="{BD05A848-0525-45A1-9C9D-F6A3331501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a:extLst>
              <a:ext uri="{FF2B5EF4-FFF2-40B4-BE49-F238E27FC236}">
                <a16:creationId xmlns:a16="http://schemas.microsoft.com/office/drawing/2014/main" id="{465B8566-8D91-E2D3-176A-3CB413ABA987}"/>
              </a:ext>
            </a:extLst>
          </p:cNvPr>
          <p:cNvPicPr>
            <a:picLocks noChangeAspect="1"/>
          </p:cNvPicPr>
          <p:nvPr userDrawn="1"/>
        </p:nvPicPr>
        <p:blipFill>
          <a:blip r:embed="rId5"/>
          <a:stretch>
            <a:fillRect/>
          </a:stretch>
        </p:blipFill>
        <p:spPr>
          <a:xfrm>
            <a:off x="10041900" y="-973985"/>
            <a:ext cx="2664183" cy="493819"/>
          </a:xfrm>
          <a:prstGeom prst="rect">
            <a:avLst/>
          </a:prstGeom>
        </p:spPr>
      </p:pic>
    </p:spTree>
    <p:extLst>
      <p:ext uri="{BB962C8B-B14F-4D97-AF65-F5344CB8AC3E}">
        <p14:creationId xmlns:p14="http://schemas.microsoft.com/office/powerpoint/2010/main" val="318551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AC79-F4D7-A227-8ACB-9F29CE1374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24744-836C-755A-4C92-0A0BA35D9D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F75C6-A3B1-A4CD-0C47-890F80F7BACE}"/>
              </a:ext>
            </a:extLst>
          </p:cNvPr>
          <p:cNvSpPr>
            <a:spLocks noGrp="1"/>
          </p:cNvSpPr>
          <p:nvPr>
            <p:ph type="dt" sz="half" idx="10"/>
          </p:nvPr>
        </p:nvSpPr>
        <p:spPr>
          <a:xfrm>
            <a:off x="838200" y="6356350"/>
            <a:ext cx="2743200" cy="365125"/>
          </a:xfrm>
          <a:prstGeom prst="rect">
            <a:avLst/>
          </a:prstGeom>
        </p:spPr>
        <p:txBody>
          <a:bodyPr/>
          <a:lstStyle/>
          <a:p>
            <a:fld id="{6CA55C68-208E-49E1-AFA5-BBD47486A222}" type="datetimeFigureOut">
              <a:rPr lang="en-US" smtClean="0"/>
              <a:t>12/7/2025</a:t>
            </a:fld>
            <a:endParaRPr lang="en-US"/>
          </a:p>
        </p:txBody>
      </p:sp>
      <p:sp>
        <p:nvSpPr>
          <p:cNvPr id="5" name="Footer Placeholder 4">
            <a:extLst>
              <a:ext uri="{FF2B5EF4-FFF2-40B4-BE49-F238E27FC236}">
                <a16:creationId xmlns:a16="http://schemas.microsoft.com/office/drawing/2014/main" id="{10F64791-B608-DCAB-C730-DCCCF40841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5D514C-83B7-2279-EACB-62B046DE934A}"/>
              </a:ext>
            </a:extLst>
          </p:cNvPr>
          <p:cNvSpPr>
            <a:spLocks noGrp="1"/>
          </p:cNvSpPr>
          <p:nvPr>
            <p:ph type="sldNum" sz="quarter" idx="12"/>
          </p:nvPr>
        </p:nvSpPr>
        <p:spPr>
          <a:xfrm>
            <a:off x="8610600" y="6356350"/>
            <a:ext cx="2743200" cy="365125"/>
          </a:xfrm>
          <a:prstGeom prst="rect">
            <a:avLst/>
          </a:prstGeom>
        </p:spPr>
        <p:txBody>
          <a:bodyPr/>
          <a:lstStyle/>
          <a:p>
            <a:fld id="{D4D33E1D-B2F3-4EDB-BADD-4F2CA96A99EC}" type="slidenum">
              <a:rPr lang="en-US" smtClean="0"/>
              <a:t>‹#›</a:t>
            </a:fld>
            <a:endParaRPr lang="en-US"/>
          </a:p>
        </p:txBody>
      </p:sp>
    </p:spTree>
    <p:extLst>
      <p:ext uri="{BB962C8B-B14F-4D97-AF65-F5344CB8AC3E}">
        <p14:creationId xmlns:p14="http://schemas.microsoft.com/office/powerpoint/2010/main" val="782942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36EB0-EA74-EE7D-9D95-39AE0E90DE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3DCEA7-6C17-001C-06BA-FB25F09A23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78387-9D2A-8DFE-FFDF-90797883AA40}"/>
              </a:ext>
            </a:extLst>
          </p:cNvPr>
          <p:cNvSpPr>
            <a:spLocks noGrp="1"/>
          </p:cNvSpPr>
          <p:nvPr>
            <p:ph type="dt" sz="half" idx="10"/>
          </p:nvPr>
        </p:nvSpPr>
        <p:spPr>
          <a:xfrm>
            <a:off x="838200" y="6356350"/>
            <a:ext cx="2743200" cy="365125"/>
          </a:xfrm>
          <a:prstGeom prst="rect">
            <a:avLst/>
          </a:prstGeom>
        </p:spPr>
        <p:txBody>
          <a:bodyPr/>
          <a:lstStyle/>
          <a:p>
            <a:fld id="{6CA55C68-208E-49E1-AFA5-BBD47486A222}" type="datetimeFigureOut">
              <a:rPr lang="en-US" smtClean="0"/>
              <a:t>12/7/2025</a:t>
            </a:fld>
            <a:endParaRPr lang="en-US"/>
          </a:p>
        </p:txBody>
      </p:sp>
      <p:sp>
        <p:nvSpPr>
          <p:cNvPr id="5" name="Footer Placeholder 4">
            <a:extLst>
              <a:ext uri="{FF2B5EF4-FFF2-40B4-BE49-F238E27FC236}">
                <a16:creationId xmlns:a16="http://schemas.microsoft.com/office/drawing/2014/main" id="{C07E32FA-C2F6-D7C5-5735-94CB71F5D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650EB8-48E2-E37C-EFA5-B729B3581BCB}"/>
              </a:ext>
            </a:extLst>
          </p:cNvPr>
          <p:cNvSpPr>
            <a:spLocks noGrp="1"/>
          </p:cNvSpPr>
          <p:nvPr>
            <p:ph type="sldNum" sz="quarter" idx="12"/>
          </p:nvPr>
        </p:nvSpPr>
        <p:spPr>
          <a:xfrm>
            <a:off x="8610600" y="6356350"/>
            <a:ext cx="2743200" cy="365125"/>
          </a:xfrm>
          <a:prstGeom prst="rect">
            <a:avLst/>
          </a:prstGeom>
        </p:spPr>
        <p:txBody>
          <a:bodyPr/>
          <a:lstStyle/>
          <a:p>
            <a:fld id="{D4D33E1D-B2F3-4EDB-BADD-4F2CA96A99EC}" type="slidenum">
              <a:rPr lang="en-US" smtClean="0"/>
              <a:t>‹#›</a:t>
            </a:fld>
            <a:endParaRPr lang="en-US"/>
          </a:p>
        </p:txBody>
      </p:sp>
    </p:spTree>
    <p:extLst>
      <p:ext uri="{BB962C8B-B14F-4D97-AF65-F5344CB8AC3E}">
        <p14:creationId xmlns:p14="http://schemas.microsoft.com/office/powerpoint/2010/main" val="3004853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46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8876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2329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1897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8245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3474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4437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7488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A954B9-A14A-22E6-9A7E-7926C0091E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192000" cy="6833616"/>
          </a:xfrm>
          <a:prstGeom prst="rect">
            <a:avLst/>
          </a:prstGeom>
        </p:spPr>
      </p:pic>
      <p:sp>
        <p:nvSpPr>
          <p:cNvPr id="8" name="Rectangle: Rounded Corners 7">
            <a:extLst>
              <a:ext uri="{FF2B5EF4-FFF2-40B4-BE49-F238E27FC236}">
                <a16:creationId xmlns:a16="http://schemas.microsoft.com/office/drawing/2014/main" id="{7A526F39-418D-86DF-2495-A8182FB138F3}"/>
              </a:ext>
            </a:extLst>
          </p:cNvPr>
          <p:cNvSpPr/>
          <p:nvPr userDrawn="1"/>
        </p:nvSpPr>
        <p:spPr>
          <a:xfrm>
            <a:off x="895927" y="2355272"/>
            <a:ext cx="10400146" cy="3796145"/>
          </a:xfrm>
          <a:custGeom>
            <a:avLst/>
            <a:gdLst>
              <a:gd name="connsiteX0" fmla="*/ 0 w 10400146"/>
              <a:gd name="connsiteY0" fmla="*/ 632703 h 3796145"/>
              <a:gd name="connsiteX1" fmla="*/ 632703 w 10400146"/>
              <a:gd name="connsiteY1" fmla="*/ 0 h 3796145"/>
              <a:gd name="connsiteX2" fmla="*/ 1020929 w 10400146"/>
              <a:gd name="connsiteY2" fmla="*/ 0 h 3796145"/>
              <a:gd name="connsiteX3" fmla="*/ 1500503 w 10400146"/>
              <a:gd name="connsiteY3" fmla="*/ 0 h 3796145"/>
              <a:gd name="connsiteX4" fmla="*/ 2162772 w 10400146"/>
              <a:gd name="connsiteY4" fmla="*/ 0 h 3796145"/>
              <a:gd name="connsiteX5" fmla="*/ 2459651 w 10400146"/>
              <a:gd name="connsiteY5" fmla="*/ 0 h 3796145"/>
              <a:gd name="connsiteX6" fmla="*/ 2756530 w 10400146"/>
              <a:gd name="connsiteY6" fmla="*/ 0 h 3796145"/>
              <a:gd name="connsiteX7" fmla="*/ 3236104 w 10400146"/>
              <a:gd name="connsiteY7" fmla="*/ 0 h 3796145"/>
              <a:gd name="connsiteX8" fmla="*/ 3715678 w 10400146"/>
              <a:gd name="connsiteY8" fmla="*/ 0 h 3796145"/>
              <a:gd name="connsiteX9" fmla="*/ 4103904 w 10400146"/>
              <a:gd name="connsiteY9" fmla="*/ 0 h 3796145"/>
              <a:gd name="connsiteX10" fmla="*/ 4492131 w 10400146"/>
              <a:gd name="connsiteY10" fmla="*/ 0 h 3796145"/>
              <a:gd name="connsiteX11" fmla="*/ 5063052 w 10400146"/>
              <a:gd name="connsiteY11" fmla="*/ 0 h 3796145"/>
              <a:gd name="connsiteX12" fmla="*/ 5633973 w 10400146"/>
              <a:gd name="connsiteY12" fmla="*/ 0 h 3796145"/>
              <a:gd name="connsiteX13" fmla="*/ 6113547 w 10400146"/>
              <a:gd name="connsiteY13" fmla="*/ 0 h 3796145"/>
              <a:gd name="connsiteX14" fmla="*/ 6684468 w 10400146"/>
              <a:gd name="connsiteY14" fmla="*/ 0 h 3796145"/>
              <a:gd name="connsiteX15" fmla="*/ 7072695 w 10400146"/>
              <a:gd name="connsiteY15" fmla="*/ 0 h 3796145"/>
              <a:gd name="connsiteX16" fmla="*/ 7369574 w 10400146"/>
              <a:gd name="connsiteY16" fmla="*/ 0 h 3796145"/>
              <a:gd name="connsiteX17" fmla="*/ 7666453 w 10400146"/>
              <a:gd name="connsiteY17" fmla="*/ 0 h 3796145"/>
              <a:gd name="connsiteX18" fmla="*/ 8054679 w 10400146"/>
              <a:gd name="connsiteY18" fmla="*/ 0 h 3796145"/>
              <a:gd name="connsiteX19" fmla="*/ 8534253 w 10400146"/>
              <a:gd name="connsiteY19" fmla="*/ 0 h 3796145"/>
              <a:gd name="connsiteX20" fmla="*/ 9196522 w 10400146"/>
              <a:gd name="connsiteY20" fmla="*/ 0 h 3796145"/>
              <a:gd name="connsiteX21" fmla="*/ 9767443 w 10400146"/>
              <a:gd name="connsiteY21" fmla="*/ 0 h 3796145"/>
              <a:gd name="connsiteX22" fmla="*/ 10400146 w 10400146"/>
              <a:gd name="connsiteY22" fmla="*/ 632703 h 3796145"/>
              <a:gd name="connsiteX23" fmla="*/ 10400146 w 10400146"/>
              <a:gd name="connsiteY23" fmla="*/ 1164158 h 3796145"/>
              <a:gd name="connsiteX24" fmla="*/ 10400146 w 10400146"/>
              <a:gd name="connsiteY24" fmla="*/ 1695613 h 3796145"/>
              <a:gd name="connsiteX25" fmla="*/ 10400146 w 10400146"/>
              <a:gd name="connsiteY25" fmla="*/ 2151146 h 3796145"/>
              <a:gd name="connsiteX26" fmla="*/ 10400146 w 10400146"/>
              <a:gd name="connsiteY26" fmla="*/ 2707909 h 3796145"/>
              <a:gd name="connsiteX27" fmla="*/ 10400146 w 10400146"/>
              <a:gd name="connsiteY27" fmla="*/ 3163442 h 3796145"/>
              <a:gd name="connsiteX28" fmla="*/ 9767443 w 10400146"/>
              <a:gd name="connsiteY28" fmla="*/ 3796145 h 3796145"/>
              <a:gd name="connsiteX29" fmla="*/ 9105174 w 10400146"/>
              <a:gd name="connsiteY29" fmla="*/ 3796145 h 3796145"/>
              <a:gd name="connsiteX30" fmla="*/ 8625601 w 10400146"/>
              <a:gd name="connsiteY30" fmla="*/ 3796145 h 3796145"/>
              <a:gd name="connsiteX31" fmla="*/ 8328721 w 10400146"/>
              <a:gd name="connsiteY31" fmla="*/ 3796145 h 3796145"/>
              <a:gd name="connsiteX32" fmla="*/ 8031842 w 10400146"/>
              <a:gd name="connsiteY32" fmla="*/ 3796145 h 3796145"/>
              <a:gd name="connsiteX33" fmla="*/ 7643616 w 10400146"/>
              <a:gd name="connsiteY33" fmla="*/ 3796145 h 3796145"/>
              <a:gd name="connsiteX34" fmla="*/ 7255390 w 10400146"/>
              <a:gd name="connsiteY34" fmla="*/ 3796145 h 3796145"/>
              <a:gd name="connsiteX35" fmla="*/ 6501773 w 10400146"/>
              <a:gd name="connsiteY35" fmla="*/ 3796145 h 3796145"/>
              <a:gd name="connsiteX36" fmla="*/ 6204894 w 10400146"/>
              <a:gd name="connsiteY36" fmla="*/ 3796145 h 3796145"/>
              <a:gd name="connsiteX37" fmla="*/ 5908015 w 10400146"/>
              <a:gd name="connsiteY37" fmla="*/ 3796145 h 3796145"/>
              <a:gd name="connsiteX38" fmla="*/ 5611136 w 10400146"/>
              <a:gd name="connsiteY38" fmla="*/ 3796145 h 3796145"/>
              <a:gd name="connsiteX39" fmla="*/ 5040215 w 10400146"/>
              <a:gd name="connsiteY39" fmla="*/ 3796145 h 3796145"/>
              <a:gd name="connsiteX40" fmla="*/ 4469294 w 10400146"/>
              <a:gd name="connsiteY40" fmla="*/ 3796145 h 3796145"/>
              <a:gd name="connsiteX41" fmla="*/ 4081067 w 10400146"/>
              <a:gd name="connsiteY41" fmla="*/ 3796145 h 3796145"/>
              <a:gd name="connsiteX42" fmla="*/ 3784188 w 10400146"/>
              <a:gd name="connsiteY42" fmla="*/ 3796145 h 3796145"/>
              <a:gd name="connsiteX43" fmla="*/ 3395962 w 10400146"/>
              <a:gd name="connsiteY43" fmla="*/ 3796145 h 3796145"/>
              <a:gd name="connsiteX44" fmla="*/ 2642346 w 10400146"/>
              <a:gd name="connsiteY44" fmla="*/ 3796145 h 3796145"/>
              <a:gd name="connsiteX45" fmla="*/ 2162772 w 10400146"/>
              <a:gd name="connsiteY45" fmla="*/ 3796145 h 3796145"/>
              <a:gd name="connsiteX46" fmla="*/ 1683198 w 10400146"/>
              <a:gd name="connsiteY46" fmla="*/ 3796145 h 3796145"/>
              <a:gd name="connsiteX47" fmla="*/ 1386319 w 10400146"/>
              <a:gd name="connsiteY47" fmla="*/ 3796145 h 3796145"/>
              <a:gd name="connsiteX48" fmla="*/ 632703 w 10400146"/>
              <a:gd name="connsiteY48" fmla="*/ 3796145 h 3796145"/>
              <a:gd name="connsiteX49" fmla="*/ 0 w 10400146"/>
              <a:gd name="connsiteY49" fmla="*/ 3163442 h 3796145"/>
              <a:gd name="connsiteX50" fmla="*/ 0 w 10400146"/>
              <a:gd name="connsiteY50" fmla="*/ 2707909 h 3796145"/>
              <a:gd name="connsiteX51" fmla="*/ 0 w 10400146"/>
              <a:gd name="connsiteY51" fmla="*/ 2227069 h 3796145"/>
              <a:gd name="connsiteX52" fmla="*/ 0 w 10400146"/>
              <a:gd name="connsiteY52" fmla="*/ 1720921 h 3796145"/>
              <a:gd name="connsiteX53" fmla="*/ 0 w 10400146"/>
              <a:gd name="connsiteY53" fmla="*/ 1290695 h 3796145"/>
              <a:gd name="connsiteX54" fmla="*/ 0 w 10400146"/>
              <a:gd name="connsiteY54" fmla="*/ 632703 h 379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400146" h="3796145" fill="none" extrusionOk="0">
                <a:moveTo>
                  <a:pt x="0" y="632703"/>
                </a:moveTo>
                <a:cubicBezTo>
                  <a:pt x="-80714" y="324840"/>
                  <a:pt x="328100" y="-74991"/>
                  <a:pt x="632703" y="0"/>
                </a:cubicBezTo>
                <a:cubicBezTo>
                  <a:pt x="766017" y="-11697"/>
                  <a:pt x="845645" y="23855"/>
                  <a:pt x="1020929" y="0"/>
                </a:cubicBezTo>
                <a:cubicBezTo>
                  <a:pt x="1196213" y="-23855"/>
                  <a:pt x="1294363" y="40247"/>
                  <a:pt x="1500503" y="0"/>
                </a:cubicBezTo>
                <a:cubicBezTo>
                  <a:pt x="1706643" y="-40247"/>
                  <a:pt x="1845189" y="27462"/>
                  <a:pt x="2162772" y="0"/>
                </a:cubicBezTo>
                <a:cubicBezTo>
                  <a:pt x="2480355" y="-27462"/>
                  <a:pt x="2397215" y="11980"/>
                  <a:pt x="2459651" y="0"/>
                </a:cubicBezTo>
                <a:cubicBezTo>
                  <a:pt x="2522087" y="-11980"/>
                  <a:pt x="2670930" y="22624"/>
                  <a:pt x="2756530" y="0"/>
                </a:cubicBezTo>
                <a:cubicBezTo>
                  <a:pt x="2842130" y="-22624"/>
                  <a:pt x="3042239" y="5304"/>
                  <a:pt x="3236104" y="0"/>
                </a:cubicBezTo>
                <a:cubicBezTo>
                  <a:pt x="3429969" y="-5304"/>
                  <a:pt x="3578611" y="36567"/>
                  <a:pt x="3715678" y="0"/>
                </a:cubicBezTo>
                <a:cubicBezTo>
                  <a:pt x="3852745" y="-36567"/>
                  <a:pt x="3949622" y="40248"/>
                  <a:pt x="4103904" y="0"/>
                </a:cubicBezTo>
                <a:cubicBezTo>
                  <a:pt x="4258186" y="-40248"/>
                  <a:pt x="4348491" y="24494"/>
                  <a:pt x="4492131" y="0"/>
                </a:cubicBezTo>
                <a:cubicBezTo>
                  <a:pt x="4635771" y="-24494"/>
                  <a:pt x="4816227" y="68026"/>
                  <a:pt x="5063052" y="0"/>
                </a:cubicBezTo>
                <a:cubicBezTo>
                  <a:pt x="5309877" y="-68026"/>
                  <a:pt x="5488163" y="50516"/>
                  <a:pt x="5633973" y="0"/>
                </a:cubicBezTo>
                <a:cubicBezTo>
                  <a:pt x="5779783" y="-50516"/>
                  <a:pt x="6003325" y="44389"/>
                  <a:pt x="6113547" y="0"/>
                </a:cubicBezTo>
                <a:cubicBezTo>
                  <a:pt x="6223769" y="-44389"/>
                  <a:pt x="6407261" y="48793"/>
                  <a:pt x="6684468" y="0"/>
                </a:cubicBezTo>
                <a:cubicBezTo>
                  <a:pt x="6961675" y="-48793"/>
                  <a:pt x="6993828" y="7385"/>
                  <a:pt x="7072695" y="0"/>
                </a:cubicBezTo>
                <a:cubicBezTo>
                  <a:pt x="7151562" y="-7385"/>
                  <a:pt x="7261126" y="21282"/>
                  <a:pt x="7369574" y="0"/>
                </a:cubicBezTo>
                <a:cubicBezTo>
                  <a:pt x="7478022" y="-21282"/>
                  <a:pt x="7525591" y="17076"/>
                  <a:pt x="7666453" y="0"/>
                </a:cubicBezTo>
                <a:cubicBezTo>
                  <a:pt x="7807315" y="-17076"/>
                  <a:pt x="7936261" y="30602"/>
                  <a:pt x="8054679" y="0"/>
                </a:cubicBezTo>
                <a:cubicBezTo>
                  <a:pt x="8173097" y="-30602"/>
                  <a:pt x="8407912" y="35821"/>
                  <a:pt x="8534253" y="0"/>
                </a:cubicBezTo>
                <a:cubicBezTo>
                  <a:pt x="8660594" y="-35821"/>
                  <a:pt x="8903831" y="71807"/>
                  <a:pt x="9196522" y="0"/>
                </a:cubicBezTo>
                <a:cubicBezTo>
                  <a:pt x="9489213" y="-71807"/>
                  <a:pt x="9574465" y="56913"/>
                  <a:pt x="9767443" y="0"/>
                </a:cubicBezTo>
                <a:cubicBezTo>
                  <a:pt x="10041457" y="-58603"/>
                  <a:pt x="10400521" y="275354"/>
                  <a:pt x="10400146" y="632703"/>
                </a:cubicBezTo>
                <a:cubicBezTo>
                  <a:pt x="10455446" y="776727"/>
                  <a:pt x="10349116" y="1049269"/>
                  <a:pt x="10400146" y="1164158"/>
                </a:cubicBezTo>
                <a:cubicBezTo>
                  <a:pt x="10451176" y="1279047"/>
                  <a:pt x="10375379" y="1563998"/>
                  <a:pt x="10400146" y="1695613"/>
                </a:cubicBezTo>
                <a:cubicBezTo>
                  <a:pt x="10424913" y="1827228"/>
                  <a:pt x="10377383" y="1982451"/>
                  <a:pt x="10400146" y="2151146"/>
                </a:cubicBezTo>
                <a:cubicBezTo>
                  <a:pt x="10422909" y="2319841"/>
                  <a:pt x="10343654" y="2500488"/>
                  <a:pt x="10400146" y="2707909"/>
                </a:cubicBezTo>
                <a:cubicBezTo>
                  <a:pt x="10456638" y="2915330"/>
                  <a:pt x="10399724" y="3009613"/>
                  <a:pt x="10400146" y="3163442"/>
                </a:cubicBezTo>
                <a:cubicBezTo>
                  <a:pt x="10410400" y="3483950"/>
                  <a:pt x="10130144" y="3829885"/>
                  <a:pt x="9767443" y="3796145"/>
                </a:cubicBezTo>
                <a:cubicBezTo>
                  <a:pt x="9482612" y="3872862"/>
                  <a:pt x="9335520" y="3749254"/>
                  <a:pt x="9105174" y="3796145"/>
                </a:cubicBezTo>
                <a:cubicBezTo>
                  <a:pt x="8874828" y="3843036"/>
                  <a:pt x="8757298" y="3752400"/>
                  <a:pt x="8625601" y="3796145"/>
                </a:cubicBezTo>
                <a:cubicBezTo>
                  <a:pt x="8493904" y="3839890"/>
                  <a:pt x="8443624" y="3780466"/>
                  <a:pt x="8328721" y="3796145"/>
                </a:cubicBezTo>
                <a:cubicBezTo>
                  <a:pt x="8213818" y="3811824"/>
                  <a:pt x="8096954" y="3796136"/>
                  <a:pt x="8031842" y="3796145"/>
                </a:cubicBezTo>
                <a:cubicBezTo>
                  <a:pt x="7966730" y="3796154"/>
                  <a:pt x="7762794" y="3781487"/>
                  <a:pt x="7643616" y="3796145"/>
                </a:cubicBezTo>
                <a:cubicBezTo>
                  <a:pt x="7524438" y="3810803"/>
                  <a:pt x="7393125" y="3757138"/>
                  <a:pt x="7255390" y="3796145"/>
                </a:cubicBezTo>
                <a:cubicBezTo>
                  <a:pt x="7117655" y="3835152"/>
                  <a:pt x="6709776" y="3757424"/>
                  <a:pt x="6501773" y="3796145"/>
                </a:cubicBezTo>
                <a:cubicBezTo>
                  <a:pt x="6293770" y="3834866"/>
                  <a:pt x="6300411" y="3776847"/>
                  <a:pt x="6204894" y="3796145"/>
                </a:cubicBezTo>
                <a:cubicBezTo>
                  <a:pt x="6109377" y="3815443"/>
                  <a:pt x="5973275" y="3765573"/>
                  <a:pt x="5908015" y="3796145"/>
                </a:cubicBezTo>
                <a:cubicBezTo>
                  <a:pt x="5842755" y="3826717"/>
                  <a:pt x="5758317" y="3784899"/>
                  <a:pt x="5611136" y="3796145"/>
                </a:cubicBezTo>
                <a:cubicBezTo>
                  <a:pt x="5463955" y="3807391"/>
                  <a:pt x="5194073" y="3770631"/>
                  <a:pt x="5040215" y="3796145"/>
                </a:cubicBezTo>
                <a:cubicBezTo>
                  <a:pt x="4886357" y="3821659"/>
                  <a:pt x="4698098" y="3793776"/>
                  <a:pt x="4469294" y="3796145"/>
                </a:cubicBezTo>
                <a:cubicBezTo>
                  <a:pt x="4240490" y="3798514"/>
                  <a:pt x="4253760" y="3782391"/>
                  <a:pt x="4081067" y="3796145"/>
                </a:cubicBezTo>
                <a:cubicBezTo>
                  <a:pt x="3908374" y="3809899"/>
                  <a:pt x="3920611" y="3781765"/>
                  <a:pt x="3784188" y="3796145"/>
                </a:cubicBezTo>
                <a:cubicBezTo>
                  <a:pt x="3647765" y="3810525"/>
                  <a:pt x="3553425" y="3789783"/>
                  <a:pt x="3395962" y="3796145"/>
                </a:cubicBezTo>
                <a:cubicBezTo>
                  <a:pt x="3238499" y="3802507"/>
                  <a:pt x="2828494" y="3788414"/>
                  <a:pt x="2642346" y="3796145"/>
                </a:cubicBezTo>
                <a:cubicBezTo>
                  <a:pt x="2456198" y="3803876"/>
                  <a:pt x="2338934" y="3794426"/>
                  <a:pt x="2162772" y="3796145"/>
                </a:cubicBezTo>
                <a:cubicBezTo>
                  <a:pt x="1986610" y="3797864"/>
                  <a:pt x="1891260" y="3772246"/>
                  <a:pt x="1683198" y="3796145"/>
                </a:cubicBezTo>
                <a:cubicBezTo>
                  <a:pt x="1475136" y="3820044"/>
                  <a:pt x="1494440" y="3776018"/>
                  <a:pt x="1386319" y="3796145"/>
                </a:cubicBezTo>
                <a:cubicBezTo>
                  <a:pt x="1278198" y="3816272"/>
                  <a:pt x="824073" y="3765663"/>
                  <a:pt x="632703" y="3796145"/>
                </a:cubicBezTo>
                <a:cubicBezTo>
                  <a:pt x="272023" y="3873684"/>
                  <a:pt x="23872" y="3589014"/>
                  <a:pt x="0" y="3163442"/>
                </a:cubicBezTo>
                <a:cubicBezTo>
                  <a:pt x="-15560" y="2975098"/>
                  <a:pt x="52030" y="2878994"/>
                  <a:pt x="0" y="2707909"/>
                </a:cubicBezTo>
                <a:cubicBezTo>
                  <a:pt x="-52030" y="2536824"/>
                  <a:pt x="27733" y="2423765"/>
                  <a:pt x="0" y="2227069"/>
                </a:cubicBezTo>
                <a:cubicBezTo>
                  <a:pt x="-27733" y="2030373"/>
                  <a:pt x="56325" y="1922681"/>
                  <a:pt x="0" y="1720921"/>
                </a:cubicBezTo>
                <a:cubicBezTo>
                  <a:pt x="-56325" y="1519161"/>
                  <a:pt x="7313" y="1392030"/>
                  <a:pt x="0" y="1290695"/>
                </a:cubicBezTo>
                <a:cubicBezTo>
                  <a:pt x="-7313" y="1189360"/>
                  <a:pt x="49770" y="930000"/>
                  <a:pt x="0" y="632703"/>
                </a:cubicBezTo>
                <a:close/>
              </a:path>
              <a:path w="10400146" h="3796145" stroke="0" extrusionOk="0">
                <a:moveTo>
                  <a:pt x="0" y="632703"/>
                </a:moveTo>
                <a:cubicBezTo>
                  <a:pt x="46945" y="289254"/>
                  <a:pt x="242040" y="56186"/>
                  <a:pt x="632703" y="0"/>
                </a:cubicBezTo>
                <a:cubicBezTo>
                  <a:pt x="775269" y="-24097"/>
                  <a:pt x="973069" y="53542"/>
                  <a:pt x="1112277" y="0"/>
                </a:cubicBezTo>
                <a:cubicBezTo>
                  <a:pt x="1251485" y="-53542"/>
                  <a:pt x="1545398" y="56941"/>
                  <a:pt x="1865893" y="0"/>
                </a:cubicBezTo>
                <a:cubicBezTo>
                  <a:pt x="2186388" y="-56941"/>
                  <a:pt x="2325737" y="43823"/>
                  <a:pt x="2619509" y="0"/>
                </a:cubicBezTo>
                <a:cubicBezTo>
                  <a:pt x="2913281" y="-43823"/>
                  <a:pt x="2987922" y="42754"/>
                  <a:pt x="3190430" y="0"/>
                </a:cubicBezTo>
                <a:cubicBezTo>
                  <a:pt x="3392938" y="-42754"/>
                  <a:pt x="3342670" y="31250"/>
                  <a:pt x="3487309" y="0"/>
                </a:cubicBezTo>
                <a:cubicBezTo>
                  <a:pt x="3631948" y="-31250"/>
                  <a:pt x="3794082" y="19349"/>
                  <a:pt x="3966883" y="0"/>
                </a:cubicBezTo>
                <a:cubicBezTo>
                  <a:pt x="4139684" y="-19349"/>
                  <a:pt x="4336009" y="32987"/>
                  <a:pt x="4446457" y="0"/>
                </a:cubicBezTo>
                <a:cubicBezTo>
                  <a:pt x="4556905" y="-32987"/>
                  <a:pt x="4693027" y="17610"/>
                  <a:pt x="4834683" y="0"/>
                </a:cubicBezTo>
                <a:cubicBezTo>
                  <a:pt x="4976339" y="-17610"/>
                  <a:pt x="5176667" y="31963"/>
                  <a:pt x="5314257" y="0"/>
                </a:cubicBezTo>
                <a:cubicBezTo>
                  <a:pt x="5451847" y="-31963"/>
                  <a:pt x="5890695" y="47939"/>
                  <a:pt x="6067873" y="0"/>
                </a:cubicBezTo>
                <a:cubicBezTo>
                  <a:pt x="6245051" y="-47939"/>
                  <a:pt x="6472896" y="3547"/>
                  <a:pt x="6821489" y="0"/>
                </a:cubicBezTo>
                <a:cubicBezTo>
                  <a:pt x="7170082" y="-3547"/>
                  <a:pt x="7095894" y="38832"/>
                  <a:pt x="7301063" y="0"/>
                </a:cubicBezTo>
                <a:cubicBezTo>
                  <a:pt x="7506232" y="-38832"/>
                  <a:pt x="7685188" y="51147"/>
                  <a:pt x="7871984" y="0"/>
                </a:cubicBezTo>
                <a:cubicBezTo>
                  <a:pt x="8058780" y="-51147"/>
                  <a:pt x="8186413" y="43347"/>
                  <a:pt x="8351558" y="0"/>
                </a:cubicBezTo>
                <a:cubicBezTo>
                  <a:pt x="8516703" y="-43347"/>
                  <a:pt x="8515166" y="13663"/>
                  <a:pt x="8648437" y="0"/>
                </a:cubicBezTo>
                <a:cubicBezTo>
                  <a:pt x="8781708" y="-13663"/>
                  <a:pt x="9498616" y="13462"/>
                  <a:pt x="9767443" y="0"/>
                </a:cubicBezTo>
                <a:cubicBezTo>
                  <a:pt x="10072633" y="40466"/>
                  <a:pt x="10328558" y="324027"/>
                  <a:pt x="10400146" y="632703"/>
                </a:cubicBezTo>
                <a:cubicBezTo>
                  <a:pt x="10451483" y="825873"/>
                  <a:pt x="10359033" y="1020189"/>
                  <a:pt x="10400146" y="1189466"/>
                </a:cubicBezTo>
                <a:cubicBezTo>
                  <a:pt x="10441259" y="1358743"/>
                  <a:pt x="10349470" y="1543568"/>
                  <a:pt x="10400146" y="1670306"/>
                </a:cubicBezTo>
                <a:cubicBezTo>
                  <a:pt x="10450822" y="1797044"/>
                  <a:pt x="10383360" y="1994604"/>
                  <a:pt x="10400146" y="2100532"/>
                </a:cubicBezTo>
                <a:cubicBezTo>
                  <a:pt x="10416932" y="2206460"/>
                  <a:pt x="10386235" y="2454647"/>
                  <a:pt x="10400146" y="2606679"/>
                </a:cubicBezTo>
                <a:cubicBezTo>
                  <a:pt x="10414057" y="2758711"/>
                  <a:pt x="10394926" y="3017894"/>
                  <a:pt x="10400146" y="3163442"/>
                </a:cubicBezTo>
                <a:cubicBezTo>
                  <a:pt x="10370206" y="3534724"/>
                  <a:pt x="10110194" y="3808954"/>
                  <a:pt x="9767443" y="3796145"/>
                </a:cubicBezTo>
                <a:cubicBezTo>
                  <a:pt x="9670705" y="3802342"/>
                  <a:pt x="9535885" y="3774708"/>
                  <a:pt x="9470564" y="3796145"/>
                </a:cubicBezTo>
                <a:cubicBezTo>
                  <a:pt x="9405243" y="3817582"/>
                  <a:pt x="9120387" y="3729283"/>
                  <a:pt x="8899643" y="3796145"/>
                </a:cubicBezTo>
                <a:cubicBezTo>
                  <a:pt x="8678899" y="3863007"/>
                  <a:pt x="8530693" y="3724566"/>
                  <a:pt x="8237374" y="3796145"/>
                </a:cubicBezTo>
                <a:cubicBezTo>
                  <a:pt x="7944055" y="3867724"/>
                  <a:pt x="7942384" y="3786705"/>
                  <a:pt x="7757800" y="3796145"/>
                </a:cubicBezTo>
                <a:cubicBezTo>
                  <a:pt x="7573216" y="3805585"/>
                  <a:pt x="7350446" y="3721760"/>
                  <a:pt x="7095532" y="3796145"/>
                </a:cubicBezTo>
                <a:cubicBezTo>
                  <a:pt x="6840618" y="3870530"/>
                  <a:pt x="6753330" y="3779684"/>
                  <a:pt x="6615958" y="3796145"/>
                </a:cubicBezTo>
                <a:cubicBezTo>
                  <a:pt x="6478586" y="3812606"/>
                  <a:pt x="6235894" y="3764083"/>
                  <a:pt x="5862342" y="3796145"/>
                </a:cubicBezTo>
                <a:cubicBezTo>
                  <a:pt x="5488790" y="3828207"/>
                  <a:pt x="5575508" y="3762151"/>
                  <a:pt x="5382768" y="3796145"/>
                </a:cubicBezTo>
                <a:cubicBezTo>
                  <a:pt x="5190028" y="3830139"/>
                  <a:pt x="5033664" y="3739269"/>
                  <a:pt x="4720499" y="3796145"/>
                </a:cubicBezTo>
                <a:cubicBezTo>
                  <a:pt x="4407334" y="3853021"/>
                  <a:pt x="4363316" y="3783231"/>
                  <a:pt x="4149578" y="3796145"/>
                </a:cubicBezTo>
                <a:cubicBezTo>
                  <a:pt x="3935840" y="3809059"/>
                  <a:pt x="3971771" y="3772190"/>
                  <a:pt x="3852699" y="3796145"/>
                </a:cubicBezTo>
                <a:cubicBezTo>
                  <a:pt x="3733627" y="3820100"/>
                  <a:pt x="3402310" y="3731415"/>
                  <a:pt x="3190430" y="3796145"/>
                </a:cubicBezTo>
                <a:cubicBezTo>
                  <a:pt x="2978550" y="3860875"/>
                  <a:pt x="2858323" y="3789531"/>
                  <a:pt x="2619509" y="3796145"/>
                </a:cubicBezTo>
                <a:cubicBezTo>
                  <a:pt x="2380695" y="3802759"/>
                  <a:pt x="2317749" y="3781626"/>
                  <a:pt x="2231283" y="3796145"/>
                </a:cubicBezTo>
                <a:cubicBezTo>
                  <a:pt x="2144817" y="3810664"/>
                  <a:pt x="2031427" y="3777782"/>
                  <a:pt x="1934403" y="3796145"/>
                </a:cubicBezTo>
                <a:cubicBezTo>
                  <a:pt x="1837379" y="3814508"/>
                  <a:pt x="1591772" y="3755034"/>
                  <a:pt x="1363482" y="3796145"/>
                </a:cubicBezTo>
                <a:cubicBezTo>
                  <a:pt x="1135192" y="3837256"/>
                  <a:pt x="854874" y="3784000"/>
                  <a:pt x="632703" y="3796145"/>
                </a:cubicBezTo>
                <a:cubicBezTo>
                  <a:pt x="281093" y="3781185"/>
                  <a:pt x="34724" y="3454206"/>
                  <a:pt x="0" y="3163442"/>
                </a:cubicBezTo>
                <a:cubicBezTo>
                  <a:pt x="-38668" y="3028342"/>
                  <a:pt x="11592" y="2914088"/>
                  <a:pt x="0" y="2682602"/>
                </a:cubicBezTo>
                <a:cubicBezTo>
                  <a:pt x="-11592" y="2451116"/>
                  <a:pt x="53703" y="2389747"/>
                  <a:pt x="0" y="2201761"/>
                </a:cubicBezTo>
                <a:cubicBezTo>
                  <a:pt x="-53703" y="2013775"/>
                  <a:pt x="42877" y="1833069"/>
                  <a:pt x="0" y="1670306"/>
                </a:cubicBezTo>
                <a:cubicBezTo>
                  <a:pt x="-42877" y="1507544"/>
                  <a:pt x="33985" y="1304166"/>
                  <a:pt x="0" y="1138851"/>
                </a:cubicBezTo>
                <a:cubicBezTo>
                  <a:pt x="-33985" y="973536"/>
                  <a:pt x="53209" y="842263"/>
                  <a:pt x="0" y="632703"/>
                </a:cubicBezTo>
                <a:close/>
              </a:path>
            </a:pathLst>
          </a:custGeom>
          <a:solidFill>
            <a:schemeClr val="bg1"/>
          </a:solidFill>
          <a:ln w="38100">
            <a:solidFill>
              <a:schemeClr val="tx1"/>
            </a:solidFill>
            <a:prstDash val="dashDot"/>
            <a:extLst>
              <a:ext uri="{C807C97D-BFC1-408E-A445-0C87EB9F89A2}">
                <ask:lineSketchStyleProps xmlns:ask="http://schemas.microsoft.com/office/drawing/2018/sketchyshapes" sd="90433956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DA971EBA-5C08-E894-3BC1-F011079E5E46}"/>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A8FA0B0C-2C6A-D252-9DEE-9EB416FE89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a:extLst>
              <a:ext uri="{FF2B5EF4-FFF2-40B4-BE49-F238E27FC236}">
                <a16:creationId xmlns:a16="http://schemas.microsoft.com/office/drawing/2014/main" id="{06F1A15F-77C8-0D25-66E8-C56AA56752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a:extLst>
              <a:ext uri="{FF2B5EF4-FFF2-40B4-BE49-F238E27FC236}">
                <a16:creationId xmlns:a16="http://schemas.microsoft.com/office/drawing/2014/main" id="{CB6C8B7F-5717-C47D-0975-AE676EBCB702}"/>
              </a:ext>
            </a:extLst>
          </p:cNvPr>
          <p:cNvPicPr>
            <a:picLocks noChangeAspect="1"/>
          </p:cNvPicPr>
          <p:nvPr userDrawn="1"/>
        </p:nvPicPr>
        <p:blipFill>
          <a:blip r:embed="rId5"/>
          <a:stretch>
            <a:fillRect/>
          </a:stretch>
        </p:blipFill>
        <p:spPr>
          <a:xfrm>
            <a:off x="10041900" y="-973985"/>
            <a:ext cx="2664183" cy="493819"/>
          </a:xfrm>
          <a:prstGeom prst="rect">
            <a:avLst/>
          </a:prstGeom>
        </p:spPr>
      </p:pic>
    </p:spTree>
    <p:extLst>
      <p:ext uri="{BB962C8B-B14F-4D97-AF65-F5344CB8AC3E}">
        <p14:creationId xmlns:p14="http://schemas.microsoft.com/office/powerpoint/2010/main" val="950177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7901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3836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613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799370-2694-A29C-7351-97E4EED0FD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192000" cy="6833616"/>
          </a:xfrm>
          <a:prstGeom prst="rect">
            <a:avLst/>
          </a:prstGeom>
        </p:spPr>
      </p:pic>
      <p:sp>
        <p:nvSpPr>
          <p:cNvPr id="8" name="Rectangle: Rounded Corners 7">
            <a:extLst>
              <a:ext uri="{FF2B5EF4-FFF2-40B4-BE49-F238E27FC236}">
                <a16:creationId xmlns:a16="http://schemas.microsoft.com/office/drawing/2014/main" id="{8802DD68-C5DB-48AB-E1C0-5AF5767731AA}"/>
              </a:ext>
            </a:extLst>
          </p:cNvPr>
          <p:cNvSpPr/>
          <p:nvPr userDrawn="1"/>
        </p:nvSpPr>
        <p:spPr>
          <a:xfrm>
            <a:off x="401782" y="408710"/>
            <a:ext cx="11388436" cy="6040581"/>
          </a:xfrm>
          <a:custGeom>
            <a:avLst/>
            <a:gdLst>
              <a:gd name="connsiteX0" fmla="*/ 0 w 11388436"/>
              <a:gd name="connsiteY0" fmla="*/ 1006784 h 6040581"/>
              <a:gd name="connsiteX1" fmla="*/ 1006784 w 11388436"/>
              <a:gd name="connsiteY1" fmla="*/ 0 h 6040581"/>
              <a:gd name="connsiteX2" fmla="*/ 1311467 w 11388436"/>
              <a:gd name="connsiteY2" fmla="*/ 0 h 6040581"/>
              <a:gd name="connsiteX3" fmla="*/ 1803648 w 11388436"/>
              <a:gd name="connsiteY3" fmla="*/ 0 h 6040581"/>
              <a:gd name="connsiteX4" fmla="*/ 2295828 w 11388436"/>
              <a:gd name="connsiteY4" fmla="*/ 0 h 6040581"/>
              <a:gd name="connsiteX5" fmla="*/ 2694260 w 11388436"/>
              <a:gd name="connsiteY5" fmla="*/ 0 h 6040581"/>
              <a:gd name="connsiteX6" fmla="*/ 3092692 w 11388436"/>
              <a:gd name="connsiteY6" fmla="*/ 0 h 6040581"/>
              <a:gd name="connsiteX7" fmla="*/ 3678621 w 11388436"/>
              <a:gd name="connsiteY7" fmla="*/ 0 h 6040581"/>
              <a:gd name="connsiteX8" fmla="*/ 4264551 w 11388436"/>
              <a:gd name="connsiteY8" fmla="*/ 0 h 6040581"/>
              <a:gd name="connsiteX9" fmla="*/ 4756731 w 11388436"/>
              <a:gd name="connsiteY9" fmla="*/ 0 h 6040581"/>
              <a:gd name="connsiteX10" fmla="*/ 5342660 w 11388436"/>
              <a:gd name="connsiteY10" fmla="*/ 0 h 6040581"/>
              <a:gd name="connsiteX11" fmla="*/ 5741092 w 11388436"/>
              <a:gd name="connsiteY11" fmla="*/ 0 h 6040581"/>
              <a:gd name="connsiteX12" fmla="*/ 6045776 w 11388436"/>
              <a:gd name="connsiteY12" fmla="*/ 0 h 6040581"/>
              <a:gd name="connsiteX13" fmla="*/ 6350459 w 11388436"/>
              <a:gd name="connsiteY13" fmla="*/ 0 h 6040581"/>
              <a:gd name="connsiteX14" fmla="*/ 6748891 w 11388436"/>
              <a:gd name="connsiteY14" fmla="*/ 0 h 6040581"/>
              <a:gd name="connsiteX15" fmla="*/ 7241071 w 11388436"/>
              <a:gd name="connsiteY15" fmla="*/ 0 h 6040581"/>
              <a:gd name="connsiteX16" fmla="*/ 7920749 w 11388436"/>
              <a:gd name="connsiteY16" fmla="*/ 0 h 6040581"/>
              <a:gd name="connsiteX17" fmla="*/ 8506678 w 11388436"/>
              <a:gd name="connsiteY17" fmla="*/ 0 h 6040581"/>
              <a:gd name="connsiteX18" fmla="*/ 8811362 w 11388436"/>
              <a:gd name="connsiteY18" fmla="*/ 0 h 6040581"/>
              <a:gd name="connsiteX19" fmla="*/ 9303542 w 11388436"/>
              <a:gd name="connsiteY19" fmla="*/ 0 h 6040581"/>
              <a:gd name="connsiteX20" fmla="*/ 10381652 w 11388436"/>
              <a:gd name="connsiteY20" fmla="*/ 0 h 6040581"/>
              <a:gd name="connsiteX21" fmla="*/ 11388436 w 11388436"/>
              <a:gd name="connsiteY21" fmla="*/ 1006784 h 6040581"/>
              <a:gd name="connsiteX22" fmla="*/ 11388436 w 11388436"/>
              <a:gd name="connsiteY22" fmla="*/ 1622342 h 6040581"/>
              <a:gd name="connsiteX23" fmla="*/ 11388436 w 11388436"/>
              <a:gd name="connsiteY23" fmla="*/ 2157359 h 6040581"/>
              <a:gd name="connsiteX24" fmla="*/ 11388436 w 11388436"/>
              <a:gd name="connsiteY24" fmla="*/ 2652106 h 6040581"/>
              <a:gd name="connsiteX25" fmla="*/ 11388436 w 11388436"/>
              <a:gd name="connsiteY25" fmla="*/ 3187124 h 6040581"/>
              <a:gd name="connsiteX26" fmla="*/ 11388436 w 11388436"/>
              <a:gd name="connsiteY26" fmla="*/ 3681871 h 6040581"/>
              <a:gd name="connsiteX27" fmla="*/ 11388436 w 11388436"/>
              <a:gd name="connsiteY27" fmla="*/ 4216889 h 6040581"/>
              <a:gd name="connsiteX28" fmla="*/ 11388436 w 11388436"/>
              <a:gd name="connsiteY28" fmla="*/ 5033797 h 6040581"/>
              <a:gd name="connsiteX29" fmla="*/ 10381652 w 11388436"/>
              <a:gd name="connsiteY29" fmla="*/ 6040581 h 6040581"/>
              <a:gd name="connsiteX30" fmla="*/ 9983220 w 11388436"/>
              <a:gd name="connsiteY30" fmla="*/ 6040581 h 6040581"/>
              <a:gd name="connsiteX31" fmla="*/ 9209794 w 11388436"/>
              <a:gd name="connsiteY31" fmla="*/ 6040581 h 6040581"/>
              <a:gd name="connsiteX32" fmla="*/ 8905110 w 11388436"/>
              <a:gd name="connsiteY32" fmla="*/ 6040581 h 6040581"/>
              <a:gd name="connsiteX33" fmla="*/ 8600427 w 11388436"/>
              <a:gd name="connsiteY33" fmla="*/ 6040581 h 6040581"/>
              <a:gd name="connsiteX34" fmla="*/ 8295744 w 11388436"/>
              <a:gd name="connsiteY34" fmla="*/ 6040581 h 6040581"/>
              <a:gd name="connsiteX35" fmla="*/ 7709815 w 11388436"/>
              <a:gd name="connsiteY35" fmla="*/ 6040581 h 6040581"/>
              <a:gd name="connsiteX36" fmla="*/ 7123885 w 11388436"/>
              <a:gd name="connsiteY36" fmla="*/ 6040581 h 6040581"/>
              <a:gd name="connsiteX37" fmla="*/ 6725453 w 11388436"/>
              <a:gd name="connsiteY37" fmla="*/ 6040581 h 6040581"/>
              <a:gd name="connsiteX38" fmla="*/ 6420770 w 11388436"/>
              <a:gd name="connsiteY38" fmla="*/ 6040581 h 6040581"/>
              <a:gd name="connsiteX39" fmla="*/ 6022338 w 11388436"/>
              <a:gd name="connsiteY39" fmla="*/ 6040581 h 6040581"/>
              <a:gd name="connsiteX40" fmla="*/ 5248912 w 11388436"/>
              <a:gd name="connsiteY40" fmla="*/ 6040581 h 6040581"/>
              <a:gd name="connsiteX41" fmla="*/ 4756731 w 11388436"/>
              <a:gd name="connsiteY41" fmla="*/ 6040581 h 6040581"/>
              <a:gd name="connsiteX42" fmla="*/ 4264551 w 11388436"/>
              <a:gd name="connsiteY42" fmla="*/ 6040581 h 6040581"/>
              <a:gd name="connsiteX43" fmla="*/ 3959867 w 11388436"/>
              <a:gd name="connsiteY43" fmla="*/ 6040581 h 6040581"/>
              <a:gd name="connsiteX44" fmla="*/ 3186441 w 11388436"/>
              <a:gd name="connsiteY44" fmla="*/ 6040581 h 6040581"/>
              <a:gd name="connsiteX45" fmla="*/ 2881758 w 11388436"/>
              <a:gd name="connsiteY45" fmla="*/ 6040581 h 6040581"/>
              <a:gd name="connsiteX46" fmla="*/ 2483326 w 11388436"/>
              <a:gd name="connsiteY46" fmla="*/ 6040581 h 6040581"/>
              <a:gd name="connsiteX47" fmla="*/ 1709899 w 11388436"/>
              <a:gd name="connsiteY47" fmla="*/ 6040581 h 6040581"/>
              <a:gd name="connsiteX48" fmla="*/ 1006784 w 11388436"/>
              <a:gd name="connsiteY48" fmla="*/ 6040581 h 6040581"/>
              <a:gd name="connsiteX49" fmla="*/ 0 w 11388436"/>
              <a:gd name="connsiteY49" fmla="*/ 5033797 h 6040581"/>
              <a:gd name="connsiteX50" fmla="*/ 0 w 11388436"/>
              <a:gd name="connsiteY50" fmla="*/ 4418239 h 6040581"/>
              <a:gd name="connsiteX51" fmla="*/ 0 w 11388436"/>
              <a:gd name="connsiteY51" fmla="*/ 3802682 h 6040581"/>
              <a:gd name="connsiteX52" fmla="*/ 0 w 11388436"/>
              <a:gd name="connsiteY52" fmla="*/ 3187124 h 6040581"/>
              <a:gd name="connsiteX53" fmla="*/ 0 w 11388436"/>
              <a:gd name="connsiteY53" fmla="*/ 2531296 h 6040581"/>
              <a:gd name="connsiteX54" fmla="*/ 0 w 11388436"/>
              <a:gd name="connsiteY54" fmla="*/ 1875468 h 6040581"/>
              <a:gd name="connsiteX55" fmla="*/ 0 w 11388436"/>
              <a:gd name="connsiteY55" fmla="*/ 1006784 h 604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388436" h="6040581" fill="none" extrusionOk="0">
                <a:moveTo>
                  <a:pt x="0" y="1006784"/>
                </a:moveTo>
                <a:cubicBezTo>
                  <a:pt x="-25219" y="320717"/>
                  <a:pt x="426648" y="10345"/>
                  <a:pt x="1006784" y="0"/>
                </a:cubicBezTo>
                <a:cubicBezTo>
                  <a:pt x="1138105" y="-17276"/>
                  <a:pt x="1194193" y="34958"/>
                  <a:pt x="1311467" y="0"/>
                </a:cubicBezTo>
                <a:cubicBezTo>
                  <a:pt x="1428741" y="-34958"/>
                  <a:pt x="1604802" y="40232"/>
                  <a:pt x="1803648" y="0"/>
                </a:cubicBezTo>
                <a:cubicBezTo>
                  <a:pt x="2002494" y="-40232"/>
                  <a:pt x="2068285" y="37806"/>
                  <a:pt x="2295828" y="0"/>
                </a:cubicBezTo>
                <a:cubicBezTo>
                  <a:pt x="2523371" y="-37806"/>
                  <a:pt x="2611689" y="18710"/>
                  <a:pt x="2694260" y="0"/>
                </a:cubicBezTo>
                <a:cubicBezTo>
                  <a:pt x="2776831" y="-18710"/>
                  <a:pt x="2902676" y="24395"/>
                  <a:pt x="3092692" y="0"/>
                </a:cubicBezTo>
                <a:cubicBezTo>
                  <a:pt x="3282708" y="-24395"/>
                  <a:pt x="3523627" y="36088"/>
                  <a:pt x="3678621" y="0"/>
                </a:cubicBezTo>
                <a:cubicBezTo>
                  <a:pt x="3833615" y="-36088"/>
                  <a:pt x="3998664" y="59754"/>
                  <a:pt x="4264551" y="0"/>
                </a:cubicBezTo>
                <a:cubicBezTo>
                  <a:pt x="4530438" y="-59754"/>
                  <a:pt x="4602004" y="3352"/>
                  <a:pt x="4756731" y="0"/>
                </a:cubicBezTo>
                <a:cubicBezTo>
                  <a:pt x="4911458" y="-3352"/>
                  <a:pt x="5128811" y="50272"/>
                  <a:pt x="5342660" y="0"/>
                </a:cubicBezTo>
                <a:cubicBezTo>
                  <a:pt x="5556509" y="-50272"/>
                  <a:pt x="5574378" y="4568"/>
                  <a:pt x="5741092" y="0"/>
                </a:cubicBezTo>
                <a:cubicBezTo>
                  <a:pt x="5907806" y="-4568"/>
                  <a:pt x="5916809" y="17752"/>
                  <a:pt x="6045776" y="0"/>
                </a:cubicBezTo>
                <a:cubicBezTo>
                  <a:pt x="6174743" y="-17752"/>
                  <a:pt x="6214516" y="927"/>
                  <a:pt x="6350459" y="0"/>
                </a:cubicBezTo>
                <a:cubicBezTo>
                  <a:pt x="6486402" y="-927"/>
                  <a:pt x="6658048" y="29145"/>
                  <a:pt x="6748891" y="0"/>
                </a:cubicBezTo>
                <a:cubicBezTo>
                  <a:pt x="6839734" y="-29145"/>
                  <a:pt x="7105035" y="7827"/>
                  <a:pt x="7241071" y="0"/>
                </a:cubicBezTo>
                <a:cubicBezTo>
                  <a:pt x="7377107" y="-7827"/>
                  <a:pt x="7730957" y="77384"/>
                  <a:pt x="7920749" y="0"/>
                </a:cubicBezTo>
                <a:cubicBezTo>
                  <a:pt x="8110541" y="-77384"/>
                  <a:pt x="8344419" y="61496"/>
                  <a:pt x="8506678" y="0"/>
                </a:cubicBezTo>
                <a:cubicBezTo>
                  <a:pt x="8668937" y="-61496"/>
                  <a:pt x="8665748" y="11387"/>
                  <a:pt x="8811362" y="0"/>
                </a:cubicBezTo>
                <a:cubicBezTo>
                  <a:pt x="8956976" y="-11387"/>
                  <a:pt x="9065712" y="23923"/>
                  <a:pt x="9303542" y="0"/>
                </a:cubicBezTo>
                <a:cubicBezTo>
                  <a:pt x="9541372" y="-23923"/>
                  <a:pt x="10045983" y="29238"/>
                  <a:pt x="10381652" y="0"/>
                </a:cubicBezTo>
                <a:cubicBezTo>
                  <a:pt x="10942826" y="-30544"/>
                  <a:pt x="11243421" y="462572"/>
                  <a:pt x="11388436" y="1006784"/>
                </a:cubicBezTo>
                <a:cubicBezTo>
                  <a:pt x="11452819" y="1197003"/>
                  <a:pt x="11359968" y="1453399"/>
                  <a:pt x="11388436" y="1622342"/>
                </a:cubicBezTo>
                <a:cubicBezTo>
                  <a:pt x="11416904" y="1791285"/>
                  <a:pt x="11353121" y="1928722"/>
                  <a:pt x="11388436" y="2157359"/>
                </a:cubicBezTo>
                <a:cubicBezTo>
                  <a:pt x="11423751" y="2385996"/>
                  <a:pt x="11329122" y="2432373"/>
                  <a:pt x="11388436" y="2652106"/>
                </a:cubicBezTo>
                <a:cubicBezTo>
                  <a:pt x="11447750" y="2871839"/>
                  <a:pt x="11332640" y="2920288"/>
                  <a:pt x="11388436" y="3187124"/>
                </a:cubicBezTo>
                <a:cubicBezTo>
                  <a:pt x="11444232" y="3453960"/>
                  <a:pt x="11340789" y="3506967"/>
                  <a:pt x="11388436" y="3681871"/>
                </a:cubicBezTo>
                <a:cubicBezTo>
                  <a:pt x="11436083" y="3856775"/>
                  <a:pt x="11360082" y="4001378"/>
                  <a:pt x="11388436" y="4216889"/>
                </a:cubicBezTo>
                <a:cubicBezTo>
                  <a:pt x="11416790" y="4432400"/>
                  <a:pt x="11384883" y="4862193"/>
                  <a:pt x="11388436" y="5033797"/>
                </a:cubicBezTo>
                <a:cubicBezTo>
                  <a:pt x="11399839" y="5662116"/>
                  <a:pt x="10914745" y="5935304"/>
                  <a:pt x="10381652" y="6040581"/>
                </a:cubicBezTo>
                <a:cubicBezTo>
                  <a:pt x="10296392" y="6086742"/>
                  <a:pt x="10075231" y="5997508"/>
                  <a:pt x="9983220" y="6040581"/>
                </a:cubicBezTo>
                <a:cubicBezTo>
                  <a:pt x="9891209" y="6083654"/>
                  <a:pt x="9453013" y="6005033"/>
                  <a:pt x="9209794" y="6040581"/>
                </a:cubicBezTo>
                <a:cubicBezTo>
                  <a:pt x="8966575" y="6076129"/>
                  <a:pt x="8975200" y="6007216"/>
                  <a:pt x="8905110" y="6040581"/>
                </a:cubicBezTo>
                <a:cubicBezTo>
                  <a:pt x="8835020" y="6073946"/>
                  <a:pt x="8661475" y="6031416"/>
                  <a:pt x="8600427" y="6040581"/>
                </a:cubicBezTo>
                <a:cubicBezTo>
                  <a:pt x="8539379" y="6049746"/>
                  <a:pt x="8388803" y="6017123"/>
                  <a:pt x="8295744" y="6040581"/>
                </a:cubicBezTo>
                <a:cubicBezTo>
                  <a:pt x="8202685" y="6064039"/>
                  <a:pt x="7944999" y="5975888"/>
                  <a:pt x="7709815" y="6040581"/>
                </a:cubicBezTo>
                <a:cubicBezTo>
                  <a:pt x="7474631" y="6105274"/>
                  <a:pt x="7248167" y="5974938"/>
                  <a:pt x="7123885" y="6040581"/>
                </a:cubicBezTo>
                <a:cubicBezTo>
                  <a:pt x="6999603" y="6106224"/>
                  <a:pt x="6863633" y="6032224"/>
                  <a:pt x="6725453" y="6040581"/>
                </a:cubicBezTo>
                <a:cubicBezTo>
                  <a:pt x="6587273" y="6048938"/>
                  <a:pt x="6556361" y="6022324"/>
                  <a:pt x="6420770" y="6040581"/>
                </a:cubicBezTo>
                <a:cubicBezTo>
                  <a:pt x="6285179" y="6058838"/>
                  <a:pt x="6216021" y="6035007"/>
                  <a:pt x="6022338" y="6040581"/>
                </a:cubicBezTo>
                <a:cubicBezTo>
                  <a:pt x="5828655" y="6046155"/>
                  <a:pt x="5451165" y="6033466"/>
                  <a:pt x="5248912" y="6040581"/>
                </a:cubicBezTo>
                <a:cubicBezTo>
                  <a:pt x="5046659" y="6047696"/>
                  <a:pt x="4975943" y="6009383"/>
                  <a:pt x="4756731" y="6040581"/>
                </a:cubicBezTo>
                <a:cubicBezTo>
                  <a:pt x="4537519" y="6071779"/>
                  <a:pt x="4451204" y="5987317"/>
                  <a:pt x="4264551" y="6040581"/>
                </a:cubicBezTo>
                <a:cubicBezTo>
                  <a:pt x="4077898" y="6093845"/>
                  <a:pt x="4068320" y="6020909"/>
                  <a:pt x="3959867" y="6040581"/>
                </a:cubicBezTo>
                <a:cubicBezTo>
                  <a:pt x="3851414" y="6060253"/>
                  <a:pt x="3527074" y="5958146"/>
                  <a:pt x="3186441" y="6040581"/>
                </a:cubicBezTo>
                <a:cubicBezTo>
                  <a:pt x="2845808" y="6123016"/>
                  <a:pt x="2949031" y="6016054"/>
                  <a:pt x="2881758" y="6040581"/>
                </a:cubicBezTo>
                <a:cubicBezTo>
                  <a:pt x="2814485" y="6065108"/>
                  <a:pt x="2568564" y="6029062"/>
                  <a:pt x="2483326" y="6040581"/>
                </a:cubicBezTo>
                <a:cubicBezTo>
                  <a:pt x="2398088" y="6052100"/>
                  <a:pt x="2038654" y="5976419"/>
                  <a:pt x="1709899" y="6040581"/>
                </a:cubicBezTo>
                <a:cubicBezTo>
                  <a:pt x="1381144" y="6104743"/>
                  <a:pt x="1214707" y="6024150"/>
                  <a:pt x="1006784" y="6040581"/>
                </a:cubicBezTo>
                <a:cubicBezTo>
                  <a:pt x="357226" y="6103446"/>
                  <a:pt x="22286" y="5569053"/>
                  <a:pt x="0" y="5033797"/>
                </a:cubicBezTo>
                <a:cubicBezTo>
                  <a:pt x="-55246" y="4888370"/>
                  <a:pt x="70674" y="4542006"/>
                  <a:pt x="0" y="4418239"/>
                </a:cubicBezTo>
                <a:cubicBezTo>
                  <a:pt x="-70674" y="4294472"/>
                  <a:pt x="53021" y="3954788"/>
                  <a:pt x="0" y="3802682"/>
                </a:cubicBezTo>
                <a:cubicBezTo>
                  <a:pt x="-53021" y="3650576"/>
                  <a:pt x="32396" y="3428428"/>
                  <a:pt x="0" y="3187124"/>
                </a:cubicBezTo>
                <a:cubicBezTo>
                  <a:pt x="-32396" y="2945820"/>
                  <a:pt x="20513" y="2753872"/>
                  <a:pt x="0" y="2531296"/>
                </a:cubicBezTo>
                <a:cubicBezTo>
                  <a:pt x="-20513" y="2308720"/>
                  <a:pt x="37420" y="2135042"/>
                  <a:pt x="0" y="1875468"/>
                </a:cubicBezTo>
                <a:cubicBezTo>
                  <a:pt x="-37420" y="1615894"/>
                  <a:pt x="82435" y="1334428"/>
                  <a:pt x="0" y="1006784"/>
                </a:cubicBezTo>
                <a:close/>
              </a:path>
              <a:path w="11388436" h="6040581" stroke="0" extrusionOk="0">
                <a:moveTo>
                  <a:pt x="0" y="1006784"/>
                </a:moveTo>
                <a:cubicBezTo>
                  <a:pt x="45860" y="456598"/>
                  <a:pt x="399734" y="69525"/>
                  <a:pt x="1006784" y="0"/>
                </a:cubicBezTo>
                <a:cubicBezTo>
                  <a:pt x="1242034" y="-27181"/>
                  <a:pt x="1325789" y="21960"/>
                  <a:pt x="1498965" y="0"/>
                </a:cubicBezTo>
                <a:cubicBezTo>
                  <a:pt x="1672141" y="-21960"/>
                  <a:pt x="2001570" y="46804"/>
                  <a:pt x="2272391" y="0"/>
                </a:cubicBezTo>
                <a:cubicBezTo>
                  <a:pt x="2543212" y="-46804"/>
                  <a:pt x="2669177" y="6390"/>
                  <a:pt x="3045818" y="0"/>
                </a:cubicBezTo>
                <a:cubicBezTo>
                  <a:pt x="3422459" y="-6390"/>
                  <a:pt x="3496812" y="17924"/>
                  <a:pt x="3631747" y="0"/>
                </a:cubicBezTo>
                <a:cubicBezTo>
                  <a:pt x="3766682" y="-17924"/>
                  <a:pt x="3817497" y="27965"/>
                  <a:pt x="3936430" y="0"/>
                </a:cubicBezTo>
                <a:cubicBezTo>
                  <a:pt x="4055363" y="-27965"/>
                  <a:pt x="4264323" y="32246"/>
                  <a:pt x="4428611" y="0"/>
                </a:cubicBezTo>
                <a:cubicBezTo>
                  <a:pt x="4592899" y="-32246"/>
                  <a:pt x="4785008" y="21717"/>
                  <a:pt x="4920791" y="0"/>
                </a:cubicBezTo>
                <a:cubicBezTo>
                  <a:pt x="5056574" y="-21717"/>
                  <a:pt x="5215705" y="34441"/>
                  <a:pt x="5319223" y="0"/>
                </a:cubicBezTo>
                <a:cubicBezTo>
                  <a:pt x="5422741" y="-34441"/>
                  <a:pt x="5691859" y="46264"/>
                  <a:pt x="5811404" y="0"/>
                </a:cubicBezTo>
                <a:cubicBezTo>
                  <a:pt x="5930949" y="-46264"/>
                  <a:pt x="6387968" y="75645"/>
                  <a:pt x="6584830" y="0"/>
                </a:cubicBezTo>
                <a:cubicBezTo>
                  <a:pt x="6781692" y="-75645"/>
                  <a:pt x="6975291" y="49058"/>
                  <a:pt x="7358257" y="0"/>
                </a:cubicBezTo>
                <a:cubicBezTo>
                  <a:pt x="7741223" y="-49058"/>
                  <a:pt x="7628402" y="40063"/>
                  <a:pt x="7850438" y="0"/>
                </a:cubicBezTo>
                <a:cubicBezTo>
                  <a:pt x="8072474" y="-40063"/>
                  <a:pt x="8316861" y="2460"/>
                  <a:pt x="8436367" y="0"/>
                </a:cubicBezTo>
                <a:cubicBezTo>
                  <a:pt x="8555873" y="-2460"/>
                  <a:pt x="8714519" y="10824"/>
                  <a:pt x="8928547" y="0"/>
                </a:cubicBezTo>
                <a:cubicBezTo>
                  <a:pt x="9142575" y="-10824"/>
                  <a:pt x="9168891" y="7277"/>
                  <a:pt x="9233231" y="0"/>
                </a:cubicBezTo>
                <a:cubicBezTo>
                  <a:pt x="9297571" y="-7277"/>
                  <a:pt x="9880647" y="47841"/>
                  <a:pt x="10381652" y="0"/>
                </a:cubicBezTo>
                <a:cubicBezTo>
                  <a:pt x="10864981" y="66497"/>
                  <a:pt x="11366528" y="463226"/>
                  <a:pt x="11388436" y="1006784"/>
                </a:cubicBezTo>
                <a:cubicBezTo>
                  <a:pt x="11461627" y="1277511"/>
                  <a:pt x="11337555" y="1359349"/>
                  <a:pt x="11388436" y="1662612"/>
                </a:cubicBezTo>
                <a:cubicBezTo>
                  <a:pt x="11439317" y="1965875"/>
                  <a:pt x="11353096" y="2085488"/>
                  <a:pt x="11388436" y="2197629"/>
                </a:cubicBezTo>
                <a:cubicBezTo>
                  <a:pt x="11423776" y="2309770"/>
                  <a:pt x="11375468" y="2489752"/>
                  <a:pt x="11388436" y="2652106"/>
                </a:cubicBezTo>
                <a:cubicBezTo>
                  <a:pt x="11401404" y="2814460"/>
                  <a:pt x="11371268" y="2978615"/>
                  <a:pt x="11388436" y="3227394"/>
                </a:cubicBezTo>
                <a:cubicBezTo>
                  <a:pt x="11405604" y="3476173"/>
                  <a:pt x="11312654" y="3743745"/>
                  <a:pt x="11388436" y="3883222"/>
                </a:cubicBezTo>
                <a:cubicBezTo>
                  <a:pt x="11464218" y="4022699"/>
                  <a:pt x="11351426" y="4252987"/>
                  <a:pt x="11388436" y="4539050"/>
                </a:cubicBezTo>
                <a:cubicBezTo>
                  <a:pt x="11425446" y="4825113"/>
                  <a:pt x="11331405" y="4843984"/>
                  <a:pt x="11388436" y="5033797"/>
                </a:cubicBezTo>
                <a:cubicBezTo>
                  <a:pt x="11422086" y="5641747"/>
                  <a:pt x="10972442" y="6032813"/>
                  <a:pt x="10381652" y="6040581"/>
                </a:cubicBezTo>
                <a:cubicBezTo>
                  <a:pt x="10195944" y="6119702"/>
                  <a:pt x="9912748" y="5995740"/>
                  <a:pt x="9608225" y="6040581"/>
                </a:cubicBezTo>
                <a:cubicBezTo>
                  <a:pt x="9303702" y="6085422"/>
                  <a:pt x="9283133" y="5999527"/>
                  <a:pt x="9116045" y="6040581"/>
                </a:cubicBezTo>
                <a:cubicBezTo>
                  <a:pt x="8948957" y="6081635"/>
                  <a:pt x="8767286" y="5961984"/>
                  <a:pt x="8436367" y="6040581"/>
                </a:cubicBezTo>
                <a:cubicBezTo>
                  <a:pt x="8105448" y="6119178"/>
                  <a:pt x="8069781" y="6028594"/>
                  <a:pt x="7944186" y="6040581"/>
                </a:cubicBezTo>
                <a:cubicBezTo>
                  <a:pt x="7818591" y="6052568"/>
                  <a:pt x="7423579" y="5994581"/>
                  <a:pt x="7170760" y="6040581"/>
                </a:cubicBezTo>
                <a:cubicBezTo>
                  <a:pt x="6917941" y="6086581"/>
                  <a:pt x="6868497" y="6009861"/>
                  <a:pt x="6678579" y="6040581"/>
                </a:cubicBezTo>
                <a:cubicBezTo>
                  <a:pt x="6488661" y="6071301"/>
                  <a:pt x="6335358" y="5993836"/>
                  <a:pt x="5998901" y="6040581"/>
                </a:cubicBezTo>
                <a:cubicBezTo>
                  <a:pt x="5662444" y="6087326"/>
                  <a:pt x="5578072" y="5984686"/>
                  <a:pt x="5412972" y="6040581"/>
                </a:cubicBezTo>
                <a:cubicBezTo>
                  <a:pt x="5247872" y="6096476"/>
                  <a:pt x="5230061" y="6011246"/>
                  <a:pt x="5108289" y="6040581"/>
                </a:cubicBezTo>
                <a:cubicBezTo>
                  <a:pt x="4986517" y="6069916"/>
                  <a:pt x="4743907" y="6018771"/>
                  <a:pt x="4428611" y="6040581"/>
                </a:cubicBezTo>
                <a:cubicBezTo>
                  <a:pt x="4113315" y="6062391"/>
                  <a:pt x="3989857" y="6019937"/>
                  <a:pt x="3842682" y="6040581"/>
                </a:cubicBezTo>
                <a:cubicBezTo>
                  <a:pt x="3695507" y="6061225"/>
                  <a:pt x="3525069" y="6029270"/>
                  <a:pt x="3444250" y="6040581"/>
                </a:cubicBezTo>
                <a:cubicBezTo>
                  <a:pt x="3363431" y="6051892"/>
                  <a:pt x="3263942" y="6021802"/>
                  <a:pt x="3139566" y="6040581"/>
                </a:cubicBezTo>
                <a:cubicBezTo>
                  <a:pt x="3015190" y="6059360"/>
                  <a:pt x="2788693" y="5983021"/>
                  <a:pt x="2553637" y="6040581"/>
                </a:cubicBezTo>
                <a:cubicBezTo>
                  <a:pt x="2318581" y="6098141"/>
                  <a:pt x="2400549" y="6021506"/>
                  <a:pt x="2248954" y="6040581"/>
                </a:cubicBezTo>
                <a:cubicBezTo>
                  <a:pt x="2097359" y="6059656"/>
                  <a:pt x="1934241" y="6018741"/>
                  <a:pt x="1850522" y="6040581"/>
                </a:cubicBezTo>
                <a:cubicBezTo>
                  <a:pt x="1766803" y="6062421"/>
                  <a:pt x="1204342" y="5999666"/>
                  <a:pt x="1006784" y="6040581"/>
                </a:cubicBezTo>
                <a:cubicBezTo>
                  <a:pt x="401307" y="6007092"/>
                  <a:pt x="106030" y="5570735"/>
                  <a:pt x="0" y="5033797"/>
                </a:cubicBezTo>
                <a:cubicBezTo>
                  <a:pt x="-9028" y="4851098"/>
                  <a:pt x="8101" y="4779192"/>
                  <a:pt x="0" y="4579320"/>
                </a:cubicBezTo>
                <a:cubicBezTo>
                  <a:pt x="-8101" y="4379448"/>
                  <a:pt x="17983" y="4108218"/>
                  <a:pt x="0" y="3963762"/>
                </a:cubicBezTo>
                <a:cubicBezTo>
                  <a:pt x="-17983" y="3819306"/>
                  <a:pt x="42775" y="3627257"/>
                  <a:pt x="0" y="3348204"/>
                </a:cubicBezTo>
                <a:cubicBezTo>
                  <a:pt x="-42775" y="3069151"/>
                  <a:pt x="30987" y="2937643"/>
                  <a:pt x="0" y="2732647"/>
                </a:cubicBezTo>
                <a:cubicBezTo>
                  <a:pt x="-30987" y="2527651"/>
                  <a:pt x="34342" y="2251215"/>
                  <a:pt x="0" y="2117089"/>
                </a:cubicBezTo>
                <a:cubicBezTo>
                  <a:pt x="-34342" y="1982963"/>
                  <a:pt x="60668" y="1814229"/>
                  <a:pt x="0" y="1541801"/>
                </a:cubicBezTo>
                <a:cubicBezTo>
                  <a:pt x="-60668" y="1269373"/>
                  <a:pt x="33559" y="1261176"/>
                  <a:pt x="0" y="1006784"/>
                </a:cubicBezTo>
                <a:close/>
              </a:path>
            </a:pathLst>
          </a:custGeom>
          <a:solidFill>
            <a:schemeClr val="bg1"/>
          </a:solidFill>
          <a:ln w="38100">
            <a:solidFill>
              <a:schemeClr val="tx1"/>
            </a:solidFill>
            <a:prstDash val="dashDot"/>
            <a:extLst>
              <a:ext uri="{C807C97D-BFC1-408E-A445-0C87EB9F89A2}">
                <ask:lineSketchStyleProps xmlns:ask="http://schemas.microsoft.com/office/drawing/2018/sketchyshapes" sd="90433956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E993FD45-F805-63AD-3C82-DD6B22778063}"/>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AC72A121-FF16-F6AA-8DC0-AA4EF6B381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a:extLst>
              <a:ext uri="{FF2B5EF4-FFF2-40B4-BE49-F238E27FC236}">
                <a16:creationId xmlns:a16="http://schemas.microsoft.com/office/drawing/2014/main" id="{CB90A25A-255C-225C-150F-EF14E322D20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a:extLst>
              <a:ext uri="{FF2B5EF4-FFF2-40B4-BE49-F238E27FC236}">
                <a16:creationId xmlns:a16="http://schemas.microsoft.com/office/drawing/2014/main" id="{00F676A0-2F3C-A4EB-823B-86162471744B}"/>
              </a:ext>
            </a:extLst>
          </p:cNvPr>
          <p:cNvPicPr>
            <a:picLocks noChangeAspect="1"/>
          </p:cNvPicPr>
          <p:nvPr userDrawn="1"/>
        </p:nvPicPr>
        <p:blipFill>
          <a:blip r:embed="rId5"/>
          <a:stretch>
            <a:fillRect/>
          </a:stretch>
        </p:blipFill>
        <p:spPr>
          <a:xfrm>
            <a:off x="10041900" y="-973985"/>
            <a:ext cx="2664183" cy="493819"/>
          </a:xfrm>
          <a:prstGeom prst="rect">
            <a:avLst/>
          </a:prstGeom>
        </p:spPr>
      </p:pic>
    </p:spTree>
    <p:extLst>
      <p:ext uri="{BB962C8B-B14F-4D97-AF65-F5344CB8AC3E}">
        <p14:creationId xmlns:p14="http://schemas.microsoft.com/office/powerpoint/2010/main" val="2735215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AFF54-DC97-340E-61BE-6B8525981E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A16D8E-7462-1842-E734-8C74C1F5F6D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5688E4-73B6-6239-D765-6B04ACC03C6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13CF1C-4B04-52FC-BC18-7506CF943787}"/>
              </a:ext>
            </a:extLst>
          </p:cNvPr>
          <p:cNvSpPr>
            <a:spLocks noGrp="1"/>
          </p:cNvSpPr>
          <p:nvPr>
            <p:ph type="dt" sz="half" idx="10"/>
          </p:nvPr>
        </p:nvSpPr>
        <p:spPr>
          <a:xfrm>
            <a:off x="838200" y="6356350"/>
            <a:ext cx="2743200" cy="365125"/>
          </a:xfrm>
          <a:prstGeom prst="rect">
            <a:avLst/>
          </a:prstGeom>
        </p:spPr>
        <p:txBody>
          <a:bodyPr/>
          <a:lstStyle/>
          <a:p>
            <a:fld id="{6CA55C68-208E-49E1-AFA5-BBD47486A222}" type="datetimeFigureOut">
              <a:rPr lang="en-US" smtClean="0"/>
              <a:t>12/7/2025</a:t>
            </a:fld>
            <a:endParaRPr lang="en-US"/>
          </a:p>
        </p:txBody>
      </p:sp>
      <p:sp>
        <p:nvSpPr>
          <p:cNvPr id="6" name="Footer Placeholder 5">
            <a:extLst>
              <a:ext uri="{FF2B5EF4-FFF2-40B4-BE49-F238E27FC236}">
                <a16:creationId xmlns:a16="http://schemas.microsoft.com/office/drawing/2014/main" id="{9AA8A77A-1F01-4D6C-4869-D2AA0526D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5B126C-CC91-F742-7194-C653E2F17C66}"/>
              </a:ext>
            </a:extLst>
          </p:cNvPr>
          <p:cNvSpPr>
            <a:spLocks noGrp="1"/>
          </p:cNvSpPr>
          <p:nvPr>
            <p:ph type="sldNum" sz="quarter" idx="12"/>
          </p:nvPr>
        </p:nvSpPr>
        <p:spPr>
          <a:xfrm>
            <a:off x="8610600" y="6356350"/>
            <a:ext cx="2743200" cy="365125"/>
          </a:xfrm>
          <a:prstGeom prst="rect">
            <a:avLst/>
          </a:prstGeom>
        </p:spPr>
        <p:txBody>
          <a:bodyPr/>
          <a:lstStyle/>
          <a:p>
            <a:fld id="{D4D33E1D-B2F3-4EDB-BADD-4F2CA96A99EC}" type="slidenum">
              <a:rPr lang="en-US" smtClean="0"/>
              <a:t>‹#›</a:t>
            </a:fld>
            <a:endParaRPr lang="en-US"/>
          </a:p>
        </p:txBody>
      </p:sp>
    </p:spTree>
    <p:extLst>
      <p:ext uri="{BB962C8B-B14F-4D97-AF65-F5344CB8AC3E}">
        <p14:creationId xmlns:p14="http://schemas.microsoft.com/office/powerpoint/2010/main" val="917072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BD85-E319-67F9-40F6-B23A863ADC8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64273E9-9601-B4F4-1DF9-A790E0A8B0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0B2D4D-2711-23FF-CF14-2D6B085860B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E70225-5C64-DC0A-AC29-C1F6F984EA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924985-5DBC-03E6-AE19-57B51ED1406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5D43CF-018E-B11A-D610-9C914A9493A1}"/>
              </a:ext>
            </a:extLst>
          </p:cNvPr>
          <p:cNvSpPr>
            <a:spLocks noGrp="1"/>
          </p:cNvSpPr>
          <p:nvPr>
            <p:ph type="dt" sz="half" idx="10"/>
          </p:nvPr>
        </p:nvSpPr>
        <p:spPr>
          <a:xfrm>
            <a:off x="838200" y="6356350"/>
            <a:ext cx="2743200" cy="365125"/>
          </a:xfrm>
          <a:prstGeom prst="rect">
            <a:avLst/>
          </a:prstGeom>
        </p:spPr>
        <p:txBody>
          <a:bodyPr/>
          <a:lstStyle/>
          <a:p>
            <a:fld id="{6CA55C68-208E-49E1-AFA5-BBD47486A222}" type="datetimeFigureOut">
              <a:rPr lang="en-US" smtClean="0"/>
              <a:t>12/7/2025</a:t>
            </a:fld>
            <a:endParaRPr lang="en-US"/>
          </a:p>
        </p:txBody>
      </p:sp>
      <p:sp>
        <p:nvSpPr>
          <p:cNvPr id="8" name="Footer Placeholder 7">
            <a:extLst>
              <a:ext uri="{FF2B5EF4-FFF2-40B4-BE49-F238E27FC236}">
                <a16:creationId xmlns:a16="http://schemas.microsoft.com/office/drawing/2014/main" id="{64F734AA-C973-7540-740D-A6B31B7A94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331630-BD0D-05F6-7570-BC67E20E56E0}"/>
              </a:ext>
            </a:extLst>
          </p:cNvPr>
          <p:cNvSpPr>
            <a:spLocks noGrp="1"/>
          </p:cNvSpPr>
          <p:nvPr>
            <p:ph type="sldNum" sz="quarter" idx="12"/>
          </p:nvPr>
        </p:nvSpPr>
        <p:spPr>
          <a:xfrm>
            <a:off x="8610600" y="6356350"/>
            <a:ext cx="2743200" cy="365125"/>
          </a:xfrm>
          <a:prstGeom prst="rect">
            <a:avLst/>
          </a:prstGeom>
        </p:spPr>
        <p:txBody>
          <a:bodyPr/>
          <a:lstStyle/>
          <a:p>
            <a:fld id="{D4D33E1D-B2F3-4EDB-BADD-4F2CA96A99EC}" type="slidenum">
              <a:rPr lang="en-US" smtClean="0"/>
              <a:t>‹#›</a:t>
            </a:fld>
            <a:endParaRPr lang="en-US"/>
          </a:p>
        </p:txBody>
      </p:sp>
    </p:spTree>
    <p:extLst>
      <p:ext uri="{BB962C8B-B14F-4D97-AF65-F5344CB8AC3E}">
        <p14:creationId xmlns:p14="http://schemas.microsoft.com/office/powerpoint/2010/main" val="858515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E3C5-D322-E3E5-3FB7-41515F9BF1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0A3095F-C712-6ED1-9FF0-7A5BB96CC482}"/>
              </a:ext>
            </a:extLst>
          </p:cNvPr>
          <p:cNvSpPr>
            <a:spLocks noGrp="1"/>
          </p:cNvSpPr>
          <p:nvPr>
            <p:ph type="dt" sz="half" idx="10"/>
          </p:nvPr>
        </p:nvSpPr>
        <p:spPr>
          <a:xfrm>
            <a:off x="838200" y="6356350"/>
            <a:ext cx="2743200" cy="365125"/>
          </a:xfrm>
          <a:prstGeom prst="rect">
            <a:avLst/>
          </a:prstGeom>
        </p:spPr>
        <p:txBody>
          <a:bodyPr/>
          <a:lstStyle/>
          <a:p>
            <a:fld id="{6CA55C68-208E-49E1-AFA5-BBD47486A222}" type="datetimeFigureOut">
              <a:rPr lang="en-US" smtClean="0"/>
              <a:t>12/7/2025</a:t>
            </a:fld>
            <a:endParaRPr lang="en-US"/>
          </a:p>
        </p:txBody>
      </p:sp>
      <p:sp>
        <p:nvSpPr>
          <p:cNvPr id="4" name="Footer Placeholder 3">
            <a:extLst>
              <a:ext uri="{FF2B5EF4-FFF2-40B4-BE49-F238E27FC236}">
                <a16:creationId xmlns:a16="http://schemas.microsoft.com/office/drawing/2014/main" id="{DA1DFE75-9EAC-5CA9-AC2D-4929946956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52872F-6010-F5C4-2DC7-F49C9C832BBA}"/>
              </a:ext>
            </a:extLst>
          </p:cNvPr>
          <p:cNvSpPr>
            <a:spLocks noGrp="1"/>
          </p:cNvSpPr>
          <p:nvPr>
            <p:ph type="sldNum" sz="quarter" idx="12"/>
          </p:nvPr>
        </p:nvSpPr>
        <p:spPr>
          <a:xfrm>
            <a:off x="8610600" y="6356350"/>
            <a:ext cx="2743200" cy="365125"/>
          </a:xfrm>
          <a:prstGeom prst="rect">
            <a:avLst/>
          </a:prstGeom>
        </p:spPr>
        <p:txBody>
          <a:bodyPr/>
          <a:lstStyle/>
          <a:p>
            <a:fld id="{D4D33E1D-B2F3-4EDB-BADD-4F2CA96A99EC}" type="slidenum">
              <a:rPr lang="en-US" smtClean="0"/>
              <a:t>‹#›</a:t>
            </a:fld>
            <a:endParaRPr lang="en-US"/>
          </a:p>
        </p:txBody>
      </p:sp>
    </p:spTree>
    <p:extLst>
      <p:ext uri="{BB962C8B-B14F-4D97-AF65-F5344CB8AC3E}">
        <p14:creationId xmlns:p14="http://schemas.microsoft.com/office/powerpoint/2010/main" val="66702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C813D-8BDD-F07E-0FAC-60132498E616}"/>
              </a:ext>
            </a:extLst>
          </p:cNvPr>
          <p:cNvSpPr>
            <a:spLocks noGrp="1"/>
          </p:cNvSpPr>
          <p:nvPr>
            <p:ph type="dt" sz="half" idx="10"/>
          </p:nvPr>
        </p:nvSpPr>
        <p:spPr>
          <a:xfrm>
            <a:off x="838200" y="6356350"/>
            <a:ext cx="2743200" cy="365125"/>
          </a:xfrm>
          <a:prstGeom prst="rect">
            <a:avLst/>
          </a:prstGeom>
        </p:spPr>
        <p:txBody>
          <a:bodyPr/>
          <a:lstStyle/>
          <a:p>
            <a:fld id="{6CA55C68-208E-49E1-AFA5-BBD47486A222}" type="datetimeFigureOut">
              <a:rPr lang="en-US" smtClean="0"/>
              <a:t>12/7/2025</a:t>
            </a:fld>
            <a:endParaRPr lang="en-US"/>
          </a:p>
        </p:txBody>
      </p:sp>
      <p:sp>
        <p:nvSpPr>
          <p:cNvPr id="3" name="Footer Placeholder 2">
            <a:extLst>
              <a:ext uri="{FF2B5EF4-FFF2-40B4-BE49-F238E27FC236}">
                <a16:creationId xmlns:a16="http://schemas.microsoft.com/office/drawing/2014/main" id="{289A50FC-9C9D-3C9D-3EAC-81EA865C5E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354EF76-EAC5-5068-D391-6F8F7E5C2E5C}"/>
              </a:ext>
            </a:extLst>
          </p:cNvPr>
          <p:cNvSpPr>
            <a:spLocks noGrp="1"/>
          </p:cNvSpPr>
          <p:nvPr>
            <p:ph type="sldNum" sz="quarter" idx="12"/>
          </p:nvPr>
        </p:nvSpPr>
        <p:spPr>
          <a:xfrm>
            <a:off x="8610600" y="6356350"/>
            <a:ext cx="2743200" cy="365125"/>
          </a:xfrm>
          <a:prstGeom prst="rect">
            <a:avLst/>
          </a:prstGeom>
        </p:spPr>
        <p:txBody>
          <a:bodyPr/>
          <a:lstStyle/>
          <a:p>
            <a:fld id="{D4D33E1D-B2F3-4EDB-BADD-4F2CA96A99EC}" type="slidenum">
              <a:rPr lang="en-US" smtClean="0"/>
              <a:t>‹#›</a:t>
            </a:fld>
            <a:endParaRPr lang="en-US"/>
          </a:p>
        </p:txBody>
      </p:sp>
    </p:spTree>
    <p:extLst>
      <p:ext uri="{BB962C8B-B14F-4D97-AF65-F5344CB8AC3E}">
        <p14:creationId xmlns:p14="http://schemas.microsoft.com/office/powerpoint/2010/main" val="2231685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5DA00-F6A0-74D4-BA51-0294D217B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16456A-8C4F-84CA-D6AE-A89D3DB911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957BA2-A612-52D1-77B3-2F5158C620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5CC2-245B-6B6B-2F85-D9C6E2640863}"/>
              </a:ext>
            </a:extLst>
          </p:cNvPr>
          <p:cNvSpPr>
            <a:spLocks noGrp="1"/>
          </p:cNvSpPr>
          <p:nvPr>
            <p:ph type="dt" sz="half" idx="10"/>
          </p:nvPr>
        </p:nvSpPr>
        <p:spPr>
          <a:xfrm>
            <a:off x="838200" y="6356350"/>
            <a:ext cx="2743200" cy="365125"/>
          </a:xfrm>
          <a:prstGeom prst="rect">
            <a:avLst/>
          </a:prstGeom>
        </p:spPr>
        <p:txBody>
          <a:bodyPr/>
          <a:lstStyle/>
          <a:p>
            <a:fld id="{6CA55C68-208E-49E1-AFA5-BBD47486A222}" type="datetimeFigureOut">
              <a:rPr lang="en-US" smtClean="0"/>
              <a:t>12/7/2025</a:t>
            </a:fld>
            <a:endParaRPr lang="en-US"/>
          </a:p>
        </p:txBody>
      </p:sp>
      <p:sp>
        <p:nvSpPr>
          <p:cNvPr id="6" name="Footer Placeholder 5">
            <a:extLst>
              <a:ext uri="{FF2B5EF4-FFF2-40B4-BE49-F238E27FC236}">
                <a16:creationId xmlns:a16="http://schemas.microsoft.com/office/drawing/2014/main" id="{1A847EB9-9725-CDEB-A10D-A9561CA107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E2160-EE78-269E-3E81-7DF4C2C6AA1C}"/>
              </a:ext>
            </a:extLst>
          </p:cNvPr>
          <p:cNvSpPr>
            <a:spLocks noGrp="1"/>
          </p:cNvSpPr>
          <p:nvPr>
            <p:ph type="sldNum" sz="quarter" idx="12"/>
          </p:nvPr>
        </p:nvSpPr>
        <p:spPr>
          <a:xfrm>
            <a:off x="8610600" y="6356350"/>
            <a:ext cx="2743200" cy="365125"/>
          </a:xfrm>
          <a:prstGeom prst="rect">
            <a:avLst/>
          </a:prstGeom>
        </p:spPr>
        <p:txBody>
          <a:bodyPr/>
          <a:lstStyle/>
          <a:p>
            <a:fld id="{D4D33E1D-B2F3-4EDB-BADD-4F2CA96A99EC}" type="slidenum">
              <a:rPr lang="en-US" smtClean="0"/>
              <a:t>‹#›</a:t>
            </a:fld>
            <a:endParaRPr lang="en-US"/>
          </a:p>
        </p:txBody>
      </p:sp>
    </p:spTree>
    <p:extLst>
      <p:ext uri="{BB962C8B-B14F-4D97-AF65-F5344CB8AC3E}">
        <p14:creationId xmlns:p14="http://schemas.microsoft.com/office/powerpoint/2010/main" val="1796718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2E1F5-6A69-5BCE-151C-23630A08ED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23CEB9-7F77-C4EB-3BA9-BD87D59416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DA01E1-7F5C-D985-846D-E476AC6243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5CD6F-EDC6-6442-8DB0-AB2CC93AFDFC}"/>
              </a:ext>
            </a:extLst>
          </p:cNvPr>
          <p:cNvSpPr>
            <a:spLocks noGrp="1"/>
          </p:cNvSpPr>
          <p:nvPr>
            <p:ph type="dt" sz="half" idx="10"/>
          </p:nvPr>
        </p:nvSpPr>
        <p:spPr>
          <a:xfrm>
            <a:off x="838200" y="6356350"/>
            <a:ext cx="2743200" cy="365125"/>
          </a:xfrm>
          <a:prstGeom prst="rect">
            <a:avLst/>
          </a:prstGeom>
        </p:spPr>
        <p:txBody>
          <a:bodyPr/>
          <a:lstStyle/>
          <a:p>
            <a:fld id="{6CA55C68-208E-49E1-AFA5-BBD47486A222}" type="datetimeFigureOut">
              <a:rPr lang="en-US" smtClean="0"/>
              <a:t>12/7/2025</a:t>
            </a:fld>
            <a:endParaRPr lang="en-US"/>
          </a:p>
        </p:txBody>
      </p:sp>
      <p:sp>
        <p:nvSpPr>
          <p:cNvPr id="6" name="Footer Placeholder 5">
            <a:extLst>
              <a:ext uri="{FF2B5EF4-FFF2-40B4-BE49-F238E27FC236}">
                <a16:creationId xmlns:a16="http://schemas.microsoft.com/office/drawing/2014/main" id="{749B44D1-F20F-14EB-921F-ACE6A961B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FB26FF-7F98-5F32-C419-67567D0AB51F}"/>
              </a:ext>
            </a:extLst>
          </p:cNvPr>
          <p:cNvSpPr>
            <a:spLocks noGrp="1"/>
          </p:cNvSpPr>
          <p:nvPr>
            <p:ph type="sldNum" sz="quarter" idx="12"/>
          </p:nvPr>
        </p:nvSpPr>
        <p:spPr>
          <a:xfrm>
            <a:off x="8610600" y="6356350"/>
            <a:ext cx="2743200" cy="365125"/>
          </a:xfrm>
          <a:prstGeom prst="rect">
            <a:avLst/>
          </a:prstGeom>
        </p:spPr>
        <p:txBody>
          <a:bodyPr/>
          <a:lstStyle/>
          <a:p>
            <a:fld id="{D4D33E1D-B2F3-4EDB-BADD-4F2CA96A99EC}" type="slidenum">
              <a:rPr lang="en-US" smtClean="0"/>
              <a:t>‹#›</a:t>
            </a:fld>
            <a:endParaRPr lang="en-US"/>
          </a:p>
        </p:txBody>
      </p:sp>
    </p:spTree>
    <p:extLst>
      <p:ext uri="{BB962C8B-B14F-4D97-AF65-F5344CB8AC3E}">
        <p14:creationId xmlns:p14="http://schemas.microsoft.com/office/powerpoint/2010/main" val="680109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AA240F0-4B3A-7500-E1E3-AD402FC0B20F}"/>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C387F2E7-2ADC-7130-0E72-4881B0A6C5B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a:extLst>
              <a:ext uri="{FF2B5EF4-FFF2-40B4-BE49-F238E27FC236}">
                <a16:creationId xmlns:a16="http://schemas.microsoft.com/office/drawing/2014/main" id="{39F703E1-B0EE-118B-1F2A-235C4C02F38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a:extLst>
              <a:ext uri="{FF2B5EF4-FFF2-40B4-BE49-F238E27FC236}">
                <a16:creationId xmlns:a16="http://schemas.microsoft.com/office/drawing/2014/main" id="{A7C0E49C-EAD0-83E0-0714-30913EBC1604}"/>
              </a:ext>
            </a:extLst>
          </p:cNvPr>
          <p:cNvPicPr>
            <a:picLocks noChangeAspect="1"/>
          </p:cNvPicPr>
          <p:nvPr userDrawn="1"/>
        </p:nvPicPr>
        <p:blipFill>
          <a:blip r:embed="rId15"/>
          <a:stretch>
            <a:fillRect/>
          </a:stretch>
        </p:blipFill>
        <p:spPr>
          <a:xfrm>
            <a:off x="10041900" y="-973985"/>
            <a:ext cx="2664183" cy="493819"/>
          </a:xfrm>
          <a:prstGeom prst="rect">
            <a:avLst/>
          </a:prstGeom>
        </p:spPr>
      </p:pic>
    </p:spTree>
    <p:extLst>
      <p:ext uri="{BB962C8B-B14F-4D97-AF65-F5344CB8AC3E}">
        <p14:creationId xmlns:p14="http://schemas.microsoft.com/office/powerpoint/2010/main" val="544119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5" name="Picture 1054">
            <a:extLst>
              <a:ext uri="{FF2B5EF4-FFF2-40B4-BE49-F238E27FC236}">
                <a16:creationId xmlns:a16="http://schemas.microsoft.com/office/drawing/2014/main"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242536" y="-46665"/>
            <a:ext cx="12434536" cy="6904665"/>
          </a:xfrm>
          <a:prstGeom prst="rect">
            <a:avLst/>
          </a:prstGeom>
        </p:spPr>
      </p:pic>
    </p:spTree>
    <p:extLst>
      <p:ext uri="{BB962C8B-B14F-4D97-AF65-F5344CB8AC3E}">
        <p14:creationId xmlns:p14="http://schemas.microsoft.com/office/powerpoint/2010/main" val="4190177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microsoft.com/office/2007/relationships/hdphoto" Target="../media/hdphoto4.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audio" Target="../media/audio2.wav"/><Relationship Id="rId10" Type="http://schemas.openxmlformats.org/officeDocument/2006/relationships/image" Target="../media/image43.png"/><Relationship Id="rId4" Type="http://schemas.openxmlformats.org/officeDocument/2006/relationships/notesSlide" Target="../notesSlides/notesSlide2.xml"/><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3.xml"/><Relationship Id="rId7" Type="http://schemas.microsoft.com/office/2007/relationships/hdphoto" Target="../media/hdphoto5.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audio" Target="../media/audio2.wav"/><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6.wdp"/><Relationship Id="rId11" Type="http://schemas.openxmlformats.org/officeDocument/2006/relationships/image" Target="../media/image48.png"/><Relationship Id="rId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audio" Target="../media/audio2.wav"/><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microsoft.com/office/2007/relationships/hdphoto" Target="../media/hdphoto7.wdp"/><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microsoft.com/office/2007/relationships/hdphoto" Target="../media/hdphoto1.wdp"/><Relationship Id="rId10" Type="http://schemas.openxmlformats.org/officeDocument/2006/relationships/image" Target="../media/image27.svg"/><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32.png"/><Relationship Id="rId12"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svg"/><Relationship Id="rId11" Type="http://schemas.openxmlformats.org/officeDocument/2006/relationships/image" Target="../media/image14.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ộ SGK Lớp 6 - Kết nối tri thức với cuộc sống - Công ty Cổ phần Đầu tư và  Phát triển Giáo dục Phương Nam">
            <a:extLst>
              <a:ext uri="{FF2B5EF4-FFF2-40B4-BE49-F238E27FC236}">
                <a16:creationId xmlns:a16="http://schemas.microsoft.com/office/drawing/2014/main" id="{1273DEAB-FA20-E447-8910-603942FC69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963" y="-12993"/>
            <a:ext cx="1059961" cy="10599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9B6D9B-E721-4934-31E5-E51F90585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62" y="5320661"/>
            <a:ext cx="1449516" cy="1537339"/>
          </a:xfrm>
          <a:prstGeom prst="rect">
            <a:avLst/>
          </a:prstGeom>
        </p:spPr>
      </p:pic>
      <p:pic>
        <p:nvPicPr>
          <p:cNvPr id="2" name="Picture 1">
            <a:extLst>
              <a:ext uri="{FF2B5EF4-FFF2-40B4-BE49-F238E27FC236}">
                <a16:creationId xmlns:a16="http://schemas.microsoft.com/office/drawing/2014/main" id="{FD732EDC-5CF0-3800-EDE5-10187639DF1B}"/>
              </a:ext>
            </a:extLst>
          </p:cNvPr>
          <p:cNvPicPr>
            <a:picLocks noChangeAspect="1"/>
          </p:cNvPicPr>
          <p:nvPr/>
        </p:nvPicPr>
        <p:blipFill>
          <a:blip r:embed="rId5"/>
          <a:stretch>
            <a:fillRect/>
          </a:stretch>
        </p:blipFill>
        <p:spPr>
          <a:xfrm>
            <a:off x="4641977" y="318433"/>
            <a:ext cx="2908044" cy="1457070"/>
          </a:xfrm>
          <a:prstGeom prst="rect">
            <a:avLst/>
          </a:prstGeom>
        </p:spPr>
      </p:pic>
      <p:pic>
        <p:nvPicPr>
          <p:cNvPr id="4" name="Picture 3">
            <a:extLst>
              <a:ext uri="{FF2B5EF4-FFF2-40B4-BE49-F238E27FC236}">
                <a16:creationId xmlns:a16="http://schemas.microsoft.com/office/drawing/2014/main" id="{85791320-237B-DDF5-C2FA-9778205D5389}"/>
              </a:ext>
            </a:extLst>
          </p:cNvPr>
          <p:cNvPicPr>
            <a:picLocks noChangeAspect="1"/>
          </p:cNvPicPr>
          <p:nvPr/>
        </p:nvPicPr>
        <p:blipFill>
          <a:blip r:embed="rId6"/>
          <a:stretch>
            <a:fillRect/>
          </a:stretch>
        </p:blipFill>
        <p:spPr>
          <a:xfrm>
            <a:off x="460362" y="1046968"/>
            <a:ext cx="9480102" cy="5578323"/>
          </a:xfrm>
          <a:prstGeom prst="rect">
            <a:avLst/>
          </a:prstGeom>
        </p:spPr>
      </p:pic>
    </p:spTree>
    <p:extLst>
      <p:ext uri="{BB962C8B-B14F-4D97-AF65-F5344CB8AC3E}">
        <p14:creationId xmlns:p14="http://schemas.microsoft.com/office/powerpoint/2010/main" val="93261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63EC-54E1-3F78-1361-6EDA6D8FCD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4CBA92-3F1C-581A-C8A9-F845E060505B}"/>
              </a:ext>
            </a:extLst>
          </p:cNvPr>
          <p:cNvPicPr>
            <a:picLocks noChangeAspect="1"/>
          </p:cNvPicPr>
          <p:nvPr/>
        </p:nvPicPr>
        <p:blipFill>
          <a:blip r:embed="rId2"/>
          <a:stretch>
            <a:fillRect/>
          </a:stretch>
        </p:blipFill>
        <p:spPr>
          <a:xfrm>
            <a:off x="3431817" y="0"/>
            <a:ext cx="5328366" cy="5419814"/>
          </a:xfrm>
          <a:prstGeom prst="rect">
            <a:avLst/>
          </a:prstGeom>
        </p:spPr>
      </p:pic>
    </p:spTree>
    <p:extLst>
      <p:ext uri="{BB962C8B-B14F-4D97-AF65-F5344CB8AC3E}">
        <p14:creationId xmlns:p14="http://schemas.microsoft.com/office/powerpoint/2010/main" val="67272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C5C02F-11A5-9A9D-F85A-80F9B5E8779E}"/>
              </a:ext>
            </a:extLst>
          </p:cNvPr>
          <p:cNvGrpSpPr/>
          <p:nvPr/>
        </p:nvGrpSpPr>
        <p:grpSpPr>
          <a:xfrm>
            <a:off x="688258" y="678426"/>
            <a:ext cx="2526890" cy="914400"/>
            <a:chOff x="688258" y="678426"/>
            <a:chExt cx="2526890" cy="914400"/>
          </a:xfrm>
        </p:grpSpPr>
        <p:sp>
          <p:nvSpPr>
            <p:cNvPr id="2" name="Flowchart: Connector 1">
              <a:extLst>
                <a:ext uri="{FF2B5EF4-FFF2-40B4-BE49-F238E27FC236}">
                  <a16:creationId xmlns:a16="http://schemas.microsoft.com/office/drawing/2014/main" id="{3F06CA39-0F01-F52D-8A71-D5F4F3D05A58}"/>
                </a:ext>
              </a:extLst>
            </p:cNvPr>
            <p:cNvSpPr/>
            <p:nvPr/>
          </p:nvSpPr>
          <p:spPr>
            <a:xfrm>
              <a:off x="688258" y="678426"/>
              <a:ext cx="914400" cy="914400"/>
            </a:xfrm>
            <a:prstGeom prst="flowChartConnector">
              <a:avLst/>
            </a:prstGeom>
            <a:solidFill>
              <a:srgbClr val="00B0F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UTM Avo" panose="02040603050506020204" pitchFamily="18" charset="0"/>
                </a:rPr>
                <a:t>1</a:t>
              </a:r>
            </a:p>
          </p:txBody>
        </p:sp>
        <p:sp>
          <p:nvSpPr>
            <p:cNvPr id="3" name="Rectangle: Rounded Corners 2">
              <a:extLst>
                <a:ext uri="{FF2B5EF4-FFF2-40B4-BE49-F238E27FC236}">
                  <a16:creationId xmlns:a16="http://schemas.microsoft.com/office/drawing/2014/main" id="{B5CD871A-D33E-9B19-CAD5-1AC14055F752}"/>
                </a:ext>
              </a:extLst>
            </p:cNvPr>
            <p:cNvSpPr/>
            <p:nvPr/>
          </p:nvSpPr>
          <p:spPr>
            <a:xfrm>
              <a:off x="1681316" y="678426"/>
              <a:ext cx="1533832" cy="914400"/>
            </a:xfrm>
            <a:prstGeom prst="round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ln>
                    <a:solidFill>
                      <a:sysClr val="windowText" lastClr="000000"/>
                    </a:solidFill>
                  </a:ln>
                  <a:solidFill>
                    <a:schemeClr val="tx1"/>
                  </a:solidFill>
                  <a:latin typeface="UTM Avo" panose="02040603050506020204" pitchFamily="18" charset="0"/>
                </a:rPr>
                <a:t>Số</a:t>
              </a:r>
              <a:r>
                <a:rPr lang="en-US" sz="5400" dirty="0">
                  <a:ln>
                    <a:solidFill>
                      <a:sysClr val="windowText" lastClr="000000"/>
                    </a:solidFill>
                  </a:ln>
                  <a:solidFill>
                    <a:schemeClr val="tx1"/>
                  </a:solidFill>
                  <a:latin typeface="UTM Avo" panose="02040603050506020204" pitchFamily="18" charset="0"/>
                </a:rPr>
                <a:t>?</a:t>
              </a:r>
            </a:p>
          </p:txBody>
        </p:sp>
      </p:grpSp>
      <p:sp>
        <p:nvSpPr>
          <p:cNvPr id="5" name="Freeform 2" descr="Upscale Image">
            <a:extLst>
              <a:ext uri="{FF2B5EF4-FFF2-40B4-BE49-F238E27FC236}">
                <a16:creationId xmlns:a16="http://schemas.microsoft.com/office/drawing/2014/main" id="{1AC207F5-7830-9C5A-623B-A16693B73AEC}"/>
              </a:ext>
            </a:extLst>
          </p:cNvPr>
          <p:cNvSpPr/>
          <p:nvPr/>
        </p:nvSpPr>
        <p:spPr>
          <a:xfrm>
            <a:off x="919316" y="2379274"/>
            <a:ext cx="10353368" cy="1759973"/>
          </a:xfrm>
          <a:custGeom>
            <a:avLst/>
            <a:gdLst/>
            <a:ahLst/>
            <a:cxnLst/>
            <a:rect l="l" t="t" r="r" b="b"/>
            <a:pathLst>
              <a:path w="13708460" h="2316509">
                <a:moveTo>
                  <a:pt x="0" y="0"/>
                </a:moveTo>
                <a:lnTo>
                  <a:pt x="13708460" y="0"/>
                </a:lnTo>
                <a:lnTo>
                  <a:pt x="13708460" y="2316508"/>
                </a:lnTo>
                <a:lnTo>
                  <a:pt x="0" y="2316508"/>
                </a:lnTo>
                <a:lnTo>
                  <a:pt x="0" y="0"/>
                </a:lnTo>
                <a:close/>
              </a:path>
            </a:pathLst>
          </a:custGeom>
          <a:blipFill>
            <a:blip r:embed="rId6">
              <a:extLst>
                <a:ext uri="{BEBA8EAE-BF5A-486C-A8C5-ECC9F3942E4B}">
                  <a14:imgProps xmlns:a14="http://schemas.microsoft.com/office/drawing/2010/main">
                    <a14:imgLayer r:embed="rId7">
                      <a14:imgEffect>
                        <a14:saturation sat="200000"/>
                      </a14:imgEffect>
                    </a14:imgLayer>
                  </a14:imgProps>
                </a:ext>
              </a:extLst>
            </a:blip>
            <a:stretch>
              <a:fillRect l="-3229" t="-16117" r="-3893" b="-3494"/>
            </a:stretch>
          </a:blipFill>
        </p:spPr>
      </p:sp>
      <p:pic>
        <p:nvPicPr>
          <p:cNvPr id="11" name="y2mate.com - 10 seconds countdown Đồng hồ đếm ngược 10 giây_720p">
            <a:hlinkClick r:id="" action="ppaction://media"/>
            <a:extLst>
              <a:ext uri="{FF2B5EF4-FFF2-40B4-BE49-F238E27FC236}">
                <a16:creationId xmlns:a16="http://schemas.microsoft.com/office/drawing/2014/main" id="{ACFED57D-44A6-4414-A158-00C803E74448}"/>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16429" t="13181" r="10170" b="14322"/>
          <a:stretch>
            <a:fillRect/>
          </a:stretch>
        </p:blipFill>
        <p:spPr>
          <a:xfrm>
            <a:off x="9085006" y="940849"/>
            <a:ext cx="1995949" cy="925831"/>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731DD968-051B-49A3-D70E-BEA858D9C6B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5749"/>
          <a:stretch/>
        </p:blipFill>
        <p:spPr>
          <a:xfrm>
            <a:off x="2407992" y="4371698"/>
            <a:ext cx="7131857" cy="2171164"/>
          </a:xfrm>
          <a:prstGeom prst="rect">
            <a:avLst/>
          </a:prstGeom>
        </p:spPr>
      </p:pic>
      <p:grpSp>
        <p:nvGrpSpPr>
          <p:cNvPr id="16" name="Group 15">
            <a:extLst>
              <a:ext uri="{FF2B5EF4-FFF2-40B4-BE49-F238E27FC236}">
                <a16:creationId xmlns:a16="http://schemas.microsoft.com/office/drawing/2014/main" id="{F78BDD0E-0436-BECF-D3DB-848D5D65521D}"/>
              </a:ext>
            </a:extLst>
          </p:cNvPr>
          <p:cNvGrpSpPr/>
          <p:nvPr/>
        </p:nvGrpSpPr>
        <p:grpSpPr>
          <a:xfrm>
            <a:off x="2325329" y="2423160"/>
            <a:ext cx="1005840" cy="1005840"/>
            <a:chOff x="2325329" y="2423160"/>
            <a:chExt cx="1005840" cy="1005840"/>
          </a:xfrm>
        </p:grpSpPr>
        <p:sp>
          <p:nvSpPr>
            <p:cNvPr id="14" name="Flowchart: Connector 13">
              <a:extLst>
                <a:ext uri="{FF2B5EF4-FFF2-40B4-BE49-F238E27FC236}">
                  <a16:creationId xmlns:a16="http://schemas.microsoft.com/office/drawing/2014/main" id="{6AE58E2E-4B87-E57C-8841-AAAFAB8B93D3}"/>
                </a:ext>
              </a:extLst>
            </p:cNvPr>
            <p:cNvSpPr/>
            <p:nvPr/>
          </p:nvSpPr>
          <p:spPr>
            <a:xfrm>
              <a:off x="2325329" y="2423160"/>
              <a:ext cx="1005840" cy="1005840"/>
            </a:xfrm>
            <a:prstGeom prst="flowChartConnector">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UTM Avo" panose="02040603050506020204" pitchFamily="18" charset="0"/>
              </a:endParaRPr>
            </a:p>
          </p:txBody>
        </p:sp>
        <p:sp>
          <p:nvSpPr>
            <p:cNvPr id="15" name="TextBox 14">
              <a:extLst>
                <a:ext uri="{FF2B5EF4-FFF2-40B4-BE49-F238E27FC236}">
                  <a16:creationId xmlns:a16="http://schemas.microsoft.com/office/drawing/2014/main" id="{B5ED8F6D-2213-6BE3-F433-20C9AF811AE3}"/>
                </a:ext>
              </a:extLst>
            </p:cNvPr>
            <p:cNvSpPr txBox="1"/>
            <p:nvPr/>
          </p:nvSpPr>
          <p:spPr>
            <a:xfrm>
              <a:off x="2424671" y="2602915"/>
              <a:ext cx="807156" cy="646331"/>
            </a:xfrm>
            <a:prstGeom prst="rect">
              <a:avLst/>
            </a:prstGeom>
            <a:noFill/>
          </p:spPr>
          <p:txBody>
            <a:bodyPr wrap="square" rtlCol="0">
              <a:spAutoFit/>
            </a:bodyPr>
            <a:lstStyle/>
            <a:p>
              <a:pPr algn="ctr"/>
              <a:r>
                <a:rPr lang="en-US" sz="3600" b="1" dirty="0">
                  <a:solidFill>
                    <a:srgbClr val="FF0000"/>
                  </a:solidFill>
                  <a:latin typeface="UTM Avo" panose="02040603050506020204" pitchFamily="18" charset="0"/>
                </a:rPr>
                <a:t>20</a:t>
              </a:r>
            </a:p>
          </p:txBody>
        </p:sp>
      </p:grpSp>
      <p:grpSp>
        <p:nvGrpSpPr>
          <p:cNvPr id="17" name="Group 16">
            <a:extLst>
              <a:ext uri="{FF2B5EF4-FFF2-40B4-BE49-F238E27FC236}">
                <a16:creationId xmlns:a16="http://schemas.microsoft.com/office/drawing/2014/main" id="{C711946F-5C2F-C689-A740-A87ED7695025}"/>
              </a:ext>
            </a:extLst>
          </p:cNvPr>
          <p:cNvGrpSpPr/>
          <p:nvPr/>
        </p:nvGrpSpPr>
        <p:grpSpPr>
          <a:xfrm>
            <a:off x="4503174" y="2984350"/>
            <a:ext cx="1005840" cy="1005840"/>
            <a:chOff x="2325329" y="2423160"/>
            <a:chExt cx="1005840" cy="1005840"/>
          </a:xfrm>
        </p:grpSpPr>
        <p:sp>
          <p:nvSpPr>
            <p:cNvPr id="18" name="Flowchart: Connector 17">
              <a:extLst>
                <a:ext uri="{FF2B5EF4-FFF2-40B4-BE49-F238E27FC236}">
                  <a16:creationId xmlns:a16="http://schemas.microsoft.com/office/drawing/2014/main" id="{B34C4D31-73D7-9311-486F-0720EAF41626}"/>
                </a:ext>
              </a:extLst>
            </p:cNvPr>
            <p:cNvSpPr/>
            <p:nvPr/>
          </p:nvSpPr>
          <p:spPr>
            <a:xfrm>
              <a:off x="2325329" y="2423160"/>
              <a:ext cx="1005840" cy="1005840"/>
            </a:xfrm>
            <a:prstGeom prst="flowChartConnector">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UTM Avo" panose="02040603050506020204" pitchFamily="18" charset="0"/>
              </a:endParaRPr>
            </a:p>
          </p:txBody>
        </p:sp>
        <p:sp>
          <p:nvSpPr>
            <p:cNvPr id="19" name="TextBox 18">
              <a:extLst>
                <a:ext uri="{FF2B5EF4-FFF2-40B4-BE49-F238E27FC236}">
                  <a16:creationId xmlns:a16="http://schemas.microsoft.com/office/drawing/2014/main" id="{B7D78D45-C1AC-4F49-B85C-39BFA71BB224}"/>
                </a:ext>
              </a:extLst>
            </p:cNvPr>
            <p:cNvSpPr txBox="1"/>
            <p:nvPr/>
          </p:nvSpPr>
          <p:spPr>
            <a:xfrm>
              <a:off x="2424671" y="2602915"/>
              <a:ext cx="807156" cy="646331"/>
            </a:xfrm>
            <a:prstGeom prst="rect">
              <a:avLst/>
            </a:prstGeom>
            <a:noFill/>
          </p:spPr>
          <p:txBody>
            <a:bodyPr wrap="square" rtlCol="0">
              <a:spAutoFit/>
            </a:bodyPr>
            <a:lstStyle/>
            <a:p>
              <a:pPr algn="ctr"/>
              <a:r>
                <a:rPr lang="en-US" sz="3600" b="1" dirty="0">
                  <a:solidFill>
                    <a:srgbClr val="FF0000"/>
                  </a:solidFill>
                  <a:latin typeface="UTM Avo" panose="02040603050506020204" pitchFamily="18" charset="0"/>
                </a:rPr>
                <a:t>40</a:t>
              </a:r>
            </a:p>
          </p:txBody>
        </p:sp>
      </p:grpSp>
      <p:grpSp>
        <p:nvGrpSpPr>
          <p:cNvPr id="20" name="Group 19">
            <a:extLst>
              <a:ext uri="{FF2B5EF4-FFF2-40B4-BE49-F238E27FC236}">
                <a16:creationId xmlns:a16="http://schemas.microsoft.com/office/drawing/2014/main" id="{65C69FD1-7F89-151E-A2D5-3FB19AA22FF3}"/>
              </a:ext>
            </a:extLst>
          </p:cNvPr>
          <p:cNvGrpSpPr/>
          <p:nvPr/>
        </p:nvGrpSpPr>
        <p:grpSpPr>
          <a:xfrm>
            <a:off x="5593080" y="3112302"/>
            <a:ext cx="1005840" cy="1005840"/>
            <a:chOff x="2325329" y="2423160"/>
            <a:chExt cx="1005840" cy="1005840"/>
          </a:xfrm>
        </p:grpSpPr>
        <p:sp>
          <p:nvSpPr>
            <p:cNvPr id="21" name="Flowchart: Connector 20">
              <a:extLst>
                <a:ext uri="{FF2B5EF4-FFF2-40B4-BE49-F238E27FC236}">
                  <a16:creationId xmlns:a16="http://schemas.microsoft.com/office/drawing/2014/main" id="{91A9947C-E326-A283-48AE-760483EEA677}"/>
                </a:ext>
              </a:extLst>
            </p:cNvPr>
            <p:cNvSpPr/>
            <p:nvPr/>
          </p:nvSpPr>
          <p:spPr>
            <a:xfrm>
              <a:off x="2325329" y="2423160"/>
              <a:ext cx="1005840" cy="1005840"/>
            </a:xfrm>
            <a:prstGeom prst="flowChartConnector">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UTM Avo" panose="02040603050506020204" pitchFamily="18" charset="0"/>
              </a:endParaRPr>
            </a:p>
          </p:txBody>
        </p:sp>
        <p:sp>
          <p:nvSpPr>
            <p:cNvPr id="22" name="TextBox 21">
              <a:extLst>
                <a:ext uri="{FF2B5EF4-FFF2-40B4-BE49-F238E27FC236}">
                  <a16:creationId xmlns:a16="http://schemas.microsoft.com/office/drawing/2014/main" id="{3592ED90-D802-28A2-F6DB-4FE5B305957E}"/>
                </a:ext>
              </a:extLst>
            </p:cNvPr>
            <p:cNvSpPr txBox="1"/>
            <p:nvPr/>
          </p:nvSpPr>
          <p:spPr>
            <a:xfrm>
              <a:off x="2424671" y="2602915"/>
              <a:ext cx="807156" cy="646331"/>
            </a:xfrm>
            <a:prstGeom prst="rect">
              <a:avLst/>
            </a:prstGeom>
            <a:noFill/>
          </p:spPr>
          <p:txBody>
            <a:bodyPr wrap="square" rtlCol="0">
              <a:spAutoFit/>
            </a:bodyPr>
            <a:lstStyle/>
            <a:p>
              <a:pPr algn="ctr"/>
              <a:r>
                <a:rPr lang="en-US" sz="3600" b="1" dirty="0">
                  <a:solidFill>
                    <a:srgbClr val="FF0000"/>
                  </a:solidFill>
                  <a:latin typeface="UTM Avo" panose="02040603050506020204" pitchFamily="18" charset="0"/>
                </a:rPr>
                <a:t>50</a:t>
              </a:r>
            </a:p>
          </p:txBody>
        </p:sp>
      </p:grpSp>
      <p:grpSp>
        <p:nvGrpSpPr>
          <p:cNvPr id="23" name="Group 22">
            <a:extLst>
              <a:ext uri="{FF2B5EF4-FFF2-40B4-BE49-F238E27FC236}">
                <a16:creationId xmlns:a16="http://schemas.microsoft.com/office/drawing/2014/main" id="{FB5E790A-BF3F-1A4F-0FC1-F5E550ED7C55}"/>
              </a:ext>
            </a:extLst>
          </p:cNvPr>
          <p:cNvGrpSpPr/>
          <p:nvPr/>
        </p:nvGrpSpPr>
        <p:grpSpPr>
          <a:xfrm>
            <a:off x="6681019" y="2789137"/>
            <a:ext cx="1005840" cy="1005840"/>
            <a:chOff x="2325329" y="2423160"/>
            <a:chExt cx="1005840" cy="1005840"/>
          </a:xfrm>
        </p:grpSpPr>
        <p:sp>
          <p:nvSpPr>
            <p:cNvPr id="24" name="Flowchart: Connector 23">
              <a:extLst>
                <a:ext uri="{FF2B5EF4-FFF2-40B4-BE49-F238E27FC236}">
                  <a16:creationId xmlns:a16="http://schemas.microsoft.com/office/drawing/2014/main" id="{57CD16F9-C4D4-FC06-5512-E9A01646A08E}"/>
                </a:ext>
              </a:extLst>
            </p:cNvPr>
            <p:cNvSpPr/>
            <p:nvPr/>
          </p:nvSpPr>
          <p:spPr>
            <a:xfrm>
              <a:off x="2325329" y="2423160"/>
              <a:ext cx="1005840" cy="1005840"/>
            </a:xfrm>
            <a:prstGeom prst="flowChartConnector">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UTM Avo" panose="02040603050506020204" pitchFamily="18" charset="0"/>
              </a:endParaRPr>
            </a:p>
          </p:txBody>
        </p:sp>
        <p:sp>
          <p:nvSpPr>
            <p:cNvPr id="25" name="TextBox 24">
              <a:extLst>
                <a:ext uri="{FF2B5EF4-FFF2-40B4-BE49-F238E27FC236}">
                  <a16:creationId xmlns:a16="http://schemas.microsoft.com/office/drawing/2014/main" id="{31B40AB9-7959-8E60-CE7C-3C27E183B3E1}"/>
                </a:ext>
              </a:extLst>
            </p:cNvPr>
            <p:cNvSpPr txBox="1"/>
            <p:nvPr/>
          </p:nvSpPr>
          <p:spPr>
            <a:xfrm>
              <a:off x="2424671" y="2602915"/>
              <a:ext cx="807156" cy="646331"/>
            </a:xfrm>
            <a:prstGeom prst="rect">
              <a:avLst/>
            </a:prstGeom>
            <a:noFill/>
          </p:spPr>
          <p:txBody>
            <a:bodyPr wrap="square" rtlCol="0">
              <a:spAutoFit/>
            </a:bodyPr>
            <a:lstStyle/>
            <a:p>
              <a:pPr algn="ctr"/>
              <a:r>
                <a:rPr lang="en-US" sz="3600" b="1" dirty="0">
                  <a:solidFill>
                    <a:srgbClr val="FF0000"/>
                  </a:solidFill>
                  <a:latin typeface="UTM Avo" panose="02040603050506020204" pitchFamily="18" charset="0"/>
                </a:rPr>
                <a:t>60</a:t>
              </a:r>
            </a:p>
          </p:txBody>
        </p:sp>
      </p:grpSp>
      <p:grpSp>
        <p:nvGrpSpPr>
          <p:cNvPr id="26" name="Group 25">
            <a:extLst>
              <a:ext uri="{FF2B5EF4-FFF2-40B4-BE49-F238E27FC236}">
                <a16:creationId xmlns:a16="http://schemas.microsoft.com/office/drawing/2014/main" id="{77C13343-1554-989A-9342-308C035E488F}"/>
              </a:ext>
            </a:extLst>
          </p:cNvPr>
          <p:cNvGrpSpPr/>
          <p:nvPr/>
        </p:nvGrpSpPr>
        <p:grpSpPr>
          <a:xfrm>
            <a:off x="10007764" y="2700822"/>
            <a:ext cx="1005840" cy="1005840"/>
            <a:chOff x="2325329" y="2423160"/>
            <a:chExt cx="1005840" cy="1005840"/>
          </a:xfrm>
        </p:grpSpPr>
        <p:sp>
          <p:nvSpPr>
            <p:cNvPr id="27" name="Flowchart: Connector 26">
              <a:extLst>
                <a:ext uri="{FF2B5EF4-FFF2-40B4-BE49-F238E27FC236}">
                  <a16:creationId xmlns:a16="http://schemas.microsoft.com/office/drawing/2014/main" id="{B9D346FD-9FE5-CADC-C0ED-8D02478B04E0}"/>
                </a:ext>
              </a:extLst>
            </p:cNvPr>
            <p:cNvSpPr/>
            <p:nvPr/>
          </p:nvSpPr>
          <p:spPr>
            <a:xfrm>
              <a:off x="2325329" y="2423160"/>
              <a:ext cx="1005840" cy="1005840"/>
            </a:xfrm>
            <a:prstGeom prst="flowChartConnector">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UTM Avo" panose="02040603050506020204" pitchFamily="18" charset="0"/>
              </a:endParaRPr>
            </a:p>
          </p:txBody>
        </p:sp>
        <p:sp>
          <p:nvSpPr>
            <p:cNvPr id="28" name="TextBox 27">
              <a:extLst>
                <a:ext uri="{FF2B5EF4-FFF2-40B4-BE49-F238E27FC236}">
                  <a16:creationId xmlns:a16="http://schemas.microsoft.com/office/drawing/2014/main" id="{899A1643-891C-4038-88F2-D536B892D32C}"/>
                </a:ext>
              </a:extLst>
            </p:cNvPr>
            <p:cNvSpPr txBox="1"/>
            <p:nvPr/>
          </p:nvSpPr>
          <p:spPr>
            <a:xfrm>
              <a:off x="2424671" y="2602915"/>
              <a:ext cx="807156" cy="646331"/>
            </a:xfrm>
            <a:prstGeom prst="rect">
              <a:avLst/>
            </a:prstGeom>
            <a:noFill/>
          </p:spPr>
          <p:txBody>
            <a:bodyPr wrap="square" rtlCol="0">
              <a:spAutoFit/>
            </a:bodyPr>
            <a:lstStyle/>
            <a:p>
              <a:pPr algn="ctr"/>
              <a:r>
                <a:rPr lang="en-US" sz="3600" b="1" dirty="0">
                  <a:solidFill>
                    <a:srgbClr val="FF0000"/>
                  </a:solidFill>
                  <a:latin typeface="UTM Avo" panose="02040603050506020204" pitchFamily="18" charset="0"/>
                </a:rPr>
                <a:t>90</a:t>
              </a:r>
            </a:p>
          </p:txBody>
        </p:sp>
      </p:grpSp>
      <p:pic>
        <p:nvPicPr>
          <p:cNvPr id="6" name="Picture 5">
            <a:extLst>
              <a:ext uri="{FF2B5EF4-FFF2-40B4-BE49-F238E27FC236}">
                <a16:creationId xmlns:a16="http://schemas.microsoft.com/office/drawing/2014/main" id="{53055866-9001-9B63-B4A9-506FE1BA1B80}"/>
              </a:ext>
            </a:extLst>
          </p:cNvPr>
          <p:cNvPicPr>
            <a:picLocks noChangeAspect="1"/>
          </p:cNvPicPr>
          <p:nvPr/>
        </p:nvPicPr>
        <p:blipFill>
          <a:blip r:embed="rId10"/>
          <a:stretch>
            <a:fillRect/>
          </a:stretch>
        </p:blipFill>
        <p:spPr>
          <a:xfrm>
            <a:off x="2163050" y="1231831"/>
            <a:ext cx="7376799" cy="1731414"/>
          </a:xfrm>
          <a:prstGeom prst="rect">
            <a:avLst/>
          </a:prstGeom>
        </p:spPr>
      </p:pic>
    </p:spTree>
    <p:extLst>
      <p:ext uri="{BB962C8B-B14F-4D97-AF65-F5344CB8AC3E}">
        <p14:creationId xmlns:p14="http://schemas.microsoft.com/office/powerpoint/2010/main" val="2069916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1"/>
                </p:tgtEl>
              </p:cMediaNode>
            </p:video>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5 Minutes timer (Đồng hồ đếm ngược 5 phút)">
            <a:hlinkClick r:id="" action="ppaction://media"/>
            <a:extLst>
              <a:ext uri="{FF2B5EF4-FFF2-40B4-BE49-F238E27FC236}">
                <a16:creationId xmlns:a16="http://schemas.microsoft.com/office/drawing/2014/main" id="{63400E98-EBD3-F5B0-A575-A8746051BD7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6714" t="31904" r="28286" b="30000"/>
          <a:stretch/>
        </p:blipFill>
        <p:spPr>
          <a:xfrm>
            <a:off x="3735914" y="5260395"/>
            <a:ext cx="1030788" cy="490852"/>
          </a:xfrm>
          <a:prstGeom prst="rect">
            <a:avLst/>
          </a:prstGeom>
        </p:spPr>
      </p:pic>
      <p:grpSp>
        <p:nvGrpSpPr>
          <p:cNvPr id="2" name="Group 1">
            <a:extLst>
              <a:ext uri="{FF2B5EF4-FFF2-40B4-BE49-F238E27FC236}">
                <a16:creationId xmlns:a16="http://schemas.microsoft.com/office/drawing/2014/main" id="{E1B7AED8-C1B8-9B7D-04A1-0F9249CAE162}"/>
              </a:ext>
            </a:extLst>
          </p:cNvPr>
          <p:cNvGrpSpPr/>
          <p:nvPr/>
        </p:nvGrpSpPr>
        <p:grpSpPr>
          <a:xfrm>
            <a:off x="688258" y="678426"/>
            <a:ext cx="10382864" cy="914400"/>
            <a:chOff x="688258" y="678426"/>
            <a:chExt cx="10382864" cy="914400"/>
          </a:xfrm>
        </p:grpSpPr>
        <p:sp>
          <p:nvSpPr>
            <p:cNvPr id="3" name="Flowchart: Connector 2">
              <a:extLst>
                <a:ext uri="{FF2B5EF4-FFF2-40B4-BE49-F238E27FC236}">
                  <a16:creationId xmlns:a16="http://schemas.microsoft.com/office/drawing/2014/main" id="{912879AB-A088-82CE-6946-575CA8C0D169}"/>
                </a:ext>
              </a:extLst>
            </p:cNvPr>
            <p:cNvSpPr/>
            <p:nvPr/>
          </p:nvSpPr>
          <p:spPr>
            <a:xfrm>
              <a:off x="688258" y="678426"/>
              <a:ext cx="914400" cy="914400"/>
            </a:xfrm>
            <a:prstGeom prst="flowChartConnector">
              <a:avLst/>
            </a:prstGeom>
            <a:solidFill>
              <a:srgbClr val="00B0F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UTM Avo" panose="02040603050506020204" pitchFamily="18" charset="0"/>
                </a:rPr>
                <a:t>2</a:t>
              </a:r>
            </a:p>
          </p:txBody>
        </p:sp>
        <p:sp>
          <p:nvSpPr>
            <p:cNvPr id="4" name="Rectangle: Rounded Corners 3">
              <a:extLst>
                <a:ext uri="{FF2B5EF4-FFF2-40B4-BE49-F238E27FC236}">
                  <a16:creationId xmlns:a16="http://schemas.microsoft.com/office/drawing/2014/main" id="{BC0F414F-B519-D560-00D8-2F5C3731E824}"/>
                </a:ext>
              </a:extLst>
            </p:cNvPr>
            <p:cNvSpPr/>
            <p:nvPr/>
          </p:nvSpPr>
          <p:spPr>
            <a:xfrm>
              <a:off x="1681315" y="678426"/>
              <a:ext cx="9389807" cy="914400"/>
            </a:xfrm>
            <a:prstGeom prst="round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ln>
                    <a:solidFill>
                      <a:sysClr val="windowText" lastClr="000000"/>
                    </a:solidFill>
                  </a:ln>
                  <a:solidFill>
                    <a:schemeClr val="tx1"/>
                  </a:solidFill>
                  <a:latin typeface="UTM Avo" panose="02040603050506020204" pitchFamily="18" charset="0"/>
                </a:rPr>
                <a:t>Tìm</a:t>
              </a:r>
              <a:r>
                <a:rPr lang="en-US" sz="5400" dirty="0">
                  <a:ln>
                    <a:solidFill>
                      <a:sysClr val="windowText" lastClr="000000"/>
                    </a:solidFill>
                  </a:ln>
                  <a:solidFill>
                    <a:schemeClr val="tx1"/>
                  </a:solidFill>
                  <a:latin typeface="UTM Avo" panose="02040603050506020204" pitchFamily="18" charset="0"/>
                </a:rPr>
                <a:t> </a:t>
              </a:r>
              <a:r>
                <a:rPr lang="en-US" sz="5400" dirty="0" err="1">
                  <a:ln>
                    <a:solidFill>
                      <a:sysClr val="windowText" lastClr="000000"/>
                    </a:solidFill>
                  </a:ln>
                  <a:solidFill>
                    <a:schemeClr val="tx1"/>
                  </a:solidFill>
                  <a:latin typeface="UTM Avo" panose="02040603050506020204" pitchFamily="18" charset="0"/>
                </a:rPr>
                <a:t>nhà</a:t>
              </a:r>
              <a:r>
                <a:rPr lang="en-US" sz="5400" dirty="0">
                  <a:ln>
                    <a:solidFill>
                      <a:sysClr val="windowText" lastClr="000000"/>
                    </a:solidFill>
                  </a:ln>
                  <a:solidFill>
                    <a:schemeClr val="tx1"/>
                  </a:solidFill>
                  <a:latin typeface="UTM Avo" panose="02040603050506020204" pitchFamily="18" charset="0"/>
                </a:rPr>
                <a:t> </a:t>
              </a:r>
              <a:r>
                <a:rPr lang="en-US" sz="5400" dirty="0" err="1">
                  <a:ln>
                    <a:solidFill>
                      <a:sysClr val="windowText" lastClr="000000"/>
                    </a:solidFill>
                  </a:ln>
                  <a:solidFill>
                    <a:schemeClr val="tx1"/>
                  </a:solidFill>
                  <a:latin typeface="UTM Avo" panose="02040603050506020204" pitchFamily="18" charset="0"/>
                </a:rPr>
                <a:t>cho</a:t>
              </a:r>
              <a:r>
                <a:rPr lang="en-US" sz="5400" dirty="0">
                  <a:ln>
                    <a:solidFill>
                      <a:sysClr val="windowText" lastClr="000000"/>
                    </a:solidFill>
                  </a:ln>
                  <a:solidFill>
                    <a:schemeClr val="tx1"/>
                  </a:solidFill>
                  <a:latin typeface="UTM Avo" panose="02040603050506020204" pitchFamily="18" charset="0"/>
                </a:rPr>
                <a:t> </a:t>
              </a:r>
              <a:r>
                <a:rPr lang="en-US" sz="5400" dirty="0" err="1">
                  <a:ln>
                    <a:solidFill>
                      <a:sysClr val="windowText" lastClr="000000"/>
                    </a:solidFill>
                  </a:ln>
                  <a:solidFill>
                    <a:schemeClr val="tx1"/>
                  </a:solidFill>
                  <a:latin typeface="UTM Avo" panose="02040603050506020204" pitchFamily="18" charset="0"/>
                </a:rPr>
                <a:t>chim</a:t>
              </a:r>
              <a:r>
                <a:rPr lang="en-US" sz="5400" dirty="0">
                  <a:ln>
                    <a:solidFill>
                      <a:sysClr val="windowText" lastClr="000000"/>
                    </a:solidFill>
                  </a:ln>
                  <a:solidFill>
                    <a:schemeClr val="tx1"/>
                  </a:solidFill>
                  <a:latin typeface="UTM Avo" panose="02040603050506020204" pitchFamily="18" charset="0"/>
                </a:rPr>
                <a:t> </a:t>
              </a:r>
              <a:r>
                <a:rPr lang="en-US" sz="5400" dirty="0" err="1">
                  <a:ln>
                    <a:solidFill>
                      <a:sysClr val="windowText" lastClr="000000"/>
                    </a:solidFill>
                  </a:ln>
                  <a:solidFill>
                    <a:schemeClr val="tx1"/>
                  </a:solidFill>
                  <a:latin typeface="UTM Avo" panose="02040603050506020204" pitchFamily="18" charset="0"/>
                </a:rPr>
                <a:t>cánh</a:t>
              </a:r>
              <a:r>
                <a:rPr lang="en-US" sz="5400" dirty="0">
                  <a:ln>
                    <a:solidFill>
                      <a:sysClr val="windowText" lastClr="000000"/>
                    </a:solidFill>
                  </a:ln>
                  <a:solidFill>
                    <a:schemeClr val="tx1"/>
                  </a:solidFill>
                  <a:latin typeface="UTM Avo" panose="02040603050506020204" pitchFamily="18" charset="0"/>
                </a:rPr>
                <a:t> </a:t>
              </a:r>
              <a:r>
                <a:rPr lang="en-US" sz="5400" dirty="0" err="1">
                  <a:ln>
                    <a:solidFill>
                      <a:sysClr val="windowText" lastClr="000000"/>
                    </a:solidFill>
                  </a:ln>
                  <a:solidFill>
                    <a:schemeClr val="tx1"/>
                  </a:solidFill>
                  <a:latin typeface="UTM Avo" panose="02040603050506020204" pitchFamily="18" charset="0"/>
                </a:rPr>
                <a:t>cụt</a:t>
              </a:r>
              <a:endParaRPr lang="en-US" sz="5400" dirty="0">
                <a:ln>
                  <a:solidFill>
                    <a:sysClr val="windowText" lastClr="000000"/>
                  </a:solidFill>
                </a:ln>
                <a:solidFill>
                  <a:schemeClr val="tx1"/>
                </a:solidFill>
                <a:latin typeface="UTM Avo" panose="02040603050506020204" pitchFamily="18" charset="0"/>
              </a:endParaRPr>
            </a:p>
          </p:txBody>
        </p:sp>
      </p:grpSp>
      <p:sp>
        <p:nvSpPr>
          <p:cNvPr id="5" name="Freeform 2">
            <a:extLst>
              <a:ext uri="{FF2B5EF4-FFF2-40B4-BE49-F238E27FC236}">
                <a16:creationId xmlns:a16="http://schemas.microsoft.com/office/drawing/2014/main" id="{CD586BAF-B31A-31A8-485E-F65451EFFCA6}"/>
              </a:ext>
            </a:extLst>
          </p:cNvPr>
          <p:cNvSpPr/>
          <p:nvPr/>
        </p:nvSpPr>
        <p:spPr>
          <a:xfrm>
            <a:off x="624348" y="1877961"/>
            <a:ext cx="10943303" cy="3441290"/>
          </a:xfrm>
          <a:custGeom>
            <a:avLst/>
            <a:gdLst/>
            <a:ahLst/>
            <a:cxnLst/>
            <a:rect l="l" t="t" r="r" b="b"/>
            <a:pathLst>
              <a:path w="11301259" h="3729415">
                <a:moveTo>
                  <a:pt x="0" y="0"/>
                </a:moveTo>
                <a:lnTo>
                  <a:pt x="11301258" y="0"/>
                </a:lnTo>
                <a:lnTo>
                  <a:pt x="11301258" y="3729416"/>
                </a:lnTo>
                <a:lnTo>
                  <a:pt x="0" y="3729416"/>
                </a:lnTo>
                <a:lnTo>
                  <a:pt x="0" y="0"/>
                </a:lnTo>
                <a:close/>
              </a:path>
            </a:pathLst>
          </a:custGeom>
          <a:blipFill>
            <a:blip r:embed="rId6">
              <a:extLst>
                <a:ext uri="{BEBA8EAE-BF5A-486C-A8C5-ECC9F3942E4B}">
                  <a14:imgProps xmlns:a14="http://schemas.microsoft.com/office/drawing/2010/main">
                    <a14:imgLayer r:embed="rId7">
                      <a14:imgEffect>
                        <a14:saturation sat="200000"/>
                      </a14:imgEffect>
                    </a14:imgLayer>
                  </a14:imgProps>
                </a:ext>
              </a:extLst>
            </a:blip>
            <a:stretch>
              <a:fillRect t="1" b="-2068"/>
            </a:stretch>
          </a:blipFill>
        </p:spPr>
      </p:sp>
      <p:pic>
        <p:nvPicPr>
          <p:cNvPr id="7" name="Picture 6">
            <a:extLst>
              <a:ext uri="{FF2B5EF4-FFF2-40B4-BE49-F238E27FC236}">
                <a16:creationId xmlns:a16="http://schemas.microsoft.com/office/drawing/2014/main" id="{246DA82A-0DE4-8D88-ABBE-F67575E13C2E}"/>
              </a:ext>
            </a:extLst>
          </p:cNvPr>
          <p:cNvPicPr>
            <a:picLocks noChangeAspect="1"/>
          </p:cNvPicPr>
          <p:nvPr/>
        </p:nvPicPr>
        <p:blipFill>
          <a:blip r:embed="rId8"/>
          <a:stretch>
            <a:fillRect/>
          </a:stretch>
        </p:blipFill>
        <p:spPr>
          <a:xfrm>
            <a:off x="2133599" y="5751247"/>
            <a:ext cx="4501865" cy="598067"/>
          </a:xfrm>
          <a:prstGeom prst="rect">
            <a:avLst/>
          </a:prstGeom>
        </p:spPr>
      </p:pic>
      <p:pic>
        <p:nvPicPr>
          <p:cNvPr id="8" name="Picture 7">
            <a:extLst>
              <a:ext uri="{FF2B5EF4-FFF2-40B4-BE49-F238E27FC236}">
                <a16:creationId xmlns:a16="http://schemas.microsoft.com/office/drawing/2014/main" id="{FBF680FC-9A43-17CA-2C6C-6BA4B0EF3E2A}"/>
              </a:ext>
            </a:extLst>
          </p:cNvPr>
          <p:cNvPicPr>
            <a:picLocks noChangeAspect="1"/>
          </p:cNvPicPr>
          <p:nvPr/>
        </p:nvPicPr>
        <p:blipFill rotWithShape="1">
          <a:blip r:embed="rId9"/>
          <a:srcRect t="38129"/>
          <a:stretch/>
        </p:blipFill>
        <p:spPr>
          <a:xfrm>
            <a:off x="6270113" y="5138910"/>
            <a:ext cx="2147572" cy="1224674"/>
          </a:xfrm>
          <a:prstGeom prst="rect">
            <a:avLst/>
          </a:prstGeom>
        </p:spPr>
      </p:pic>
      <p:pic>
        <p:nvPicPr>
          <p:cNvPr id="12" name="Picture 11">
            <a:extLst>
              <a:ext uri="{FF2B5EF4-FFF2-40B4-BE49-F238E27FC236}">
                <a16:creationId xmlns:a16="http://schemas.microsoft.com/office/drawing/2014/main" id="{10E2E524-4877-79C8-7255-83725D78A29C}"/>
              </a:ext>
            </a:extLst>
          </p:cNvPr>
          <p:cNvPicPr>
            <a:picLocks noChangeAspect="1"/>
          </p:cNvPicPr>
          <p:nvPr/>
        </p:nvPicPr>
        <p:blipFill>
          <a:blip r:embed="rId10"/>
          <a:stretch>
            <a:fillRect/>
          </a:stretch>
        </p:blipFill>
        <p:spPr>
          <a:xfrm>
            <a:off x="4338365" y="5138910"/>
            <a:ext cx="1757634" cy="1224674"/>
          </a:xfrm>
          <a:prstGeom prst="rect">
            <a:avLst/>
          </a:prstGeom>
        </p:spPr>
      </p:pic>
      <p:cxnSp>
        <p:nvCxnSpPr>
          <p:cNvPr id="14" name="Connector: Curved 13">
            <a:extLst>
              <a:ext uri="{FF2B5EF4-FFF2-40B4-BE49-F238E27FC236}">
                <a16:creationId xmlns:a16="http://schemas.microsoft.com/office/drawing/2014/main" id="{D08B5B7B-97F8-BF29-C638-3CB48F70E22E}"/>
              </a:ext>
            </a:extLst>
          </p:cNvPr>
          <p:cNvCxnSpPr/>
          <p:nvPr/>
        </p:nvCxnSpPr>
        <p:spPr>
          <a:xfrm>
            <a:off x="2467897" y="3057832"/>
            <a:ext cx="1012722" cy="127820"/>
          </a:xfrm>
          <a:prstGeom prst="curvedConnector3">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2D6C5A0D-5AD7-DC98-31B3-92333FAF278A}"/>
              </a:ext>
            </a:extLst>
          </p:cNvPr>
          <p:cNvCxnSpPr>
            <a:cxnSpLocks/>
          </p:cNvCxnSpPr>
          <p:nvPr/>
        </p:nvCxnSpPr>
        <p:spPr>
          <a:xfrm rot="10800000">
            <a:off x="5437239" y="3161848"/>
            <a:ext cx="1376516" cy="869378"/>
          </a:xfrm>
          <a:prstGeom prst="curvedConnector3">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1C73B956-0649-6DE4-1298-D2617FA3C496}"/>
              </a:ext>
            </a:extLst>
          </p:cNvPr>
          <p:cNvCxnSpPr>
            <a:cxnSpLocks/>
          </p:cNvCxnSpPr>
          <p:nvPr/>
        </p:nvCxnSpPr>
        <p:spPr>
          <a:xfrm rot="10800000" flipV="1">
            <a:off x="4257368" y="3161844"/>
            <a:ext cx="2118852" cy="733725"/>
          </a:xfrm>
          <a:prstGeom prst="curvedConnector3">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A5C907C3-6132-255F-96FE-D44E213ABECD}"/>
              </a:ext>
            </a:extLst>
          </p:cNvPr>
          <p:cNvCxnSpPr>
            <a:cxnSpLocks/>
          </p:cNvCxnSpPr>
          <p:nvPr/>
        </p:nvCxnSpPr>
        <p:spPr>
          <a:xfrm>
            <a:off x="7343901" y="3161844"/>
            <a:ext cx="2576847" cy="297799"/>
          </a:xfrm>
          <a:prstGeom prst="curvedConnector3">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A89D281-D06E-8AC6-7CD6-D2308A06D04E}"/>
              </a:ext>
            </a:extLst>
          </p:cNvPr>
          <p:cNvCxnSpPr>
            <a:cxnSpLocks/>
          </p:cNvCxnSpPr>
          <p:nvPr/>
        </p:nvCxnSpPr>
        <p:spPr>
          <a:xfrm rot="16200000" flipH="1">
            <a:off x="8158195" y="3306218"/>
            <a:ext cx="1381675" cy="1140542"/>
          </a:xfrm>
          <a:prstGeom prst="curvedConnector3">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814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8"/>
                                        </p:tgtEl>
                                      </p:cBhvr>
                                    </p:cmd>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md type="call" cmd="stop">
                                      <p:cBhvr>
                                        <p:cTn id="44" dur="1">
                                          <p:stCondLst>
                                            <p:cond delay="499"/>
                                          </p:stCondLst>
                                        </p:cTn>
                                        <p:tgtEl>
                                          <p:spTgt spid="28"/>
                                        </p:tgtEl>
                                      </p:cBhvr>
                                    </p:cmd>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right)">
                                      <p:cBhvr>
                                        <p:cTn id="54" dur="5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4" name="chimes.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subTnLst>
                                    <p:audio>
                                      <p:cMediaNode>
                                        <p:cTn display="0" masterRel="sameClick">
                                          <p:stCondLst>
                                            <p:cond evt="begin" delay="0">
                                              <p:tn val="57"/>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right)">
                                      <p:cBhvr>
                                        <p:cTn id="64" dur="500"/>
                                        <p:tgtEl>
                                          <p:spTgt spid="18"/>
                                        </p:tgtEl>
                                      </p:cBhvr>
                                    </p:animEffect>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4" name="chimes.wav"/>
                                        </p:tgtEl>
                                      </p:cMediaNode>
                                    </p:audio>
                                  </p:sub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500"/>
                                        <p:tgtEl>
                                          <p:spTgt spid="25"/>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75" fill="hold" display="0">
                  <p:stCondLst>
                    <p:cond delay="indefinite"/>
                  </p:stCondLst>
                </p:cTn>
                <p:tgtEl>
                  <p:spTgt spid="2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E10A3598-7B0C-EC19-9690-9446323EA4B9}"/>
              </a:ext>
            </a:extLst>
          </p:cNvPr>
          <p:cNvSpPr/>
          <p:nvPr/>
        </p:nvSpPr>
        <p:spPr>
          <a:xfrm>
            <a:off x="2365639" y="1686708"/>
            <a:ext cx="9147935" cy="4684594"/>
          </a:xfrm>
          <a:custGeom>
            <a:avLst/>
            <a:gdLst/>
            <a:ahLst/>
            <a:cxnLst/>
            <a:rect l="l" t="t" r="r" b="b"/>
            <a:pathLst>
              <a:path w="9230527" h="5746003">
                <a:moveTo>
                  <a:pt x="0" y="0"/>
                </a:moveTo>
                <a:lnTo>
                  <a:pt x="9230528" y="0"/>
                </a:lnTo>
                <a:lnTo>
                  <a:pt x="9230528" y="5746004"/>
                </a:lnTo>
                <a:lnTo>
                  <a:pt x="0" y="5746004"/>
                </a:lnTo>
                <a:lnTo>
                  <a:pt x="0" y="0"/>
                </a:lnTo>
                <a:close/>
              </a:path>
            </a:pathLst>
          </a:custGeom>
          <a: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a:blipFill>
        </p:spPr>
      </p:sp>
      <p:grpSp>
        <p:nvGrpSpPr>
          <p:cNvPr id="2" name="Group 1">
            <a:extLst>
              <a:ext uri="{FF2B5EF4-FFF2-40B4-BE49-F238E27FC236}">
                <a16:creationId xmlns:a16="http://schemas.microsoft.com/office/drawing/2014/main" id="{29200AAF-ABCE-B8FB-582D-7227772D4A9F}"/>
              </a:ext>
            </a:extLst>
          </p:cNvPr>
          <p:cNvGrpSpPr/>
          <p:nvPr/>
        </p:nvGrpSpPr>
        <p:grpSpPr>
          <a:xfrm>
            <a:off x="688258" y="678426"/>
            <a:ext cx="10382864" cy="914400"/>
            <a:chOff x="688258" y="678426"/>
            <a:chExt cx="10382864" cy="914400"/>
          </a:xfrm>
        </p:grpSpPr>
        <p:sp>
          <p:nvSpPr>
            <p:cNvPr id="3" name="Flowchart: Connector 2">
              <a:extLst>
                <a:ext uri="{FF2B5EF4-FFF2-40B4-BE49-F238E27FC236}">
                  <a16:creationId xmlns:a16="http://schemas.microsoft.com/office/drawing/2014/main" id="{948FCAAD-7106-6F11-1A99-08D4B1763B6D}"/>
                </a:ext>
              </a:extLst>
            </p:cNvPr>
            <p:cNvSpPr/>
            <p:nvPr/>
          </p:nvSpPr>
          <p:spPr>
            <a:xfrm>
              <a:off x="688258" y="678426"/>
              <a:ext cx="914400" cy="914400"/>
            </a:xfrm>
            <a:prstGeom prst="flowChartConnector">
              <a:avLst/>
            </a:prstGeom>
            <a:solidFill>
              <a:srgbClr val="00B0F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UTM Avo" panose="02040603050506020204" pitchFamily="18" charset="0"/>
                </a:rPr>
                <a:t>3</a:t>
              </a:r>
            </a:p>
          </p:txBody>
        </p:sp>
        <p:sp>
          <p:nvSpPr>
            <p:cNvPr id="4" name="Rectangle: Rounded Corners 3">
              <a:extLst>
                <a:ext uri="{FF2B5EF4-FFF2-40B4-BE49-F238E27FC236}">
                  <a16:creationId xmlns:a16="http://schemas.microsoft.com/office/drawing/2014/main" id="{5C6F8D55-D6F3-B77E-91C5-4AFF0D5DEDBC}"/>
                </a:ext>
              </a:extLst>
            </p:cNvPr>
            <p:cNvSpPr/>
            <p:nvPr/>
          </p:nvSpPr>
          <p:spPr>
            <a:xfrm>
              <a:off x="1681315" y="678426"/>
              <a:ext cx="9389807" cy="914400"/>
            </a:xfrm>
            <a:prstGeom prst="round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ln>
                    <a:solidFill>
                      <a:sysClr val="windowText" lastClr="000000"/>
                    </a:solidFill>
                  </a:ln>
                  <a:solidFill>
                    <a:schemeClr val="tx1"/>
                  </a:solidFill>
                  <a:latin typeface="UTM Avo" panose="02040603050506020204" pitchFamily="18" charset="0"/>
                </a:rPr>
                <a:t>Biết</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mỗi</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cây</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có</a:t>
              </a:r>
              <a:r>
                <a:rPr lang="en-US" sz="2800" dirty="0">
                  <a:ln>
                    <a:solidFill>
                      <a:sysClr val="windowText" lastClr="000000"/>
                    </a:solidFill>
                  </a:ln>
                  <a:solidFill>
                    <a:schemeClr val="tx1"/>
                  </a:solidFill>
                  <a:latin typeface="UTM Avo" panose="02040603050506020204" pitchFamily="18" charset="0"/>
                </a:rPr>
                <a:t> 10 </a:t>
              </a:r>
              <a:r>
                <a:rPr lang="en-US" sz="2800" dirty="0" err="1">
                  <a:ln>
                    <a:solidFill>
                      <a:sysClr val="windowText" lastClr="000000"/>
                    </a:solidFill>
                  </a:ln>
                  <a:solidFill>
                    <a:schemeClr val="tx1"/>
                  </a:solidFill>
                  <a:latin typeface="UTM Avo" panose="02040603050506020204" pitchFamily="18" charset="0"/>
                </a:rPr>
                <a:t>quả</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Tìm</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số</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thích</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hợp</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theo</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mẫu</a:t>
              </a:r>
              <a:r>
                <a:rPr lang="en-US" sz="2800" dirty="0">
                  <a:ln>
                    <a:solidFill>
                      <a:sysClr val="windowText" lastClr="000000"/>
                    </a:solidFill>
                  </a:ln>
                  <a:solidFill>
                    <a:schemeClr val="tx1"/>
                  </a:solidFill>
                  <a:latin typeface="UTM Avo" panose="02040603050506020204" pitchFamily="18" charset="0"/>
                </a:rPr>
                <a:t>)</a:t>
              </a:r>
            </a:p>
          </p:txBody>
        </p:sp>
      </p:grpSp>
      <p:sp>
        <p:nvSpPr>
          <p:cNvPr id="10" name="Rectangle: Rounded Corners 9">
            <a:extLst>
              <a:ext uri="{FF2B5EF4-FFF2-40B4-BE49-F238E27FC236}">
                <a16:creationId xmlns:a16="http://schemas.microsoft.com/office/drawing/2014/main" id="{B938E785-7ED5-A7A3-1414-D4534D3C1CA6}"/>
              </a:ext>
            </a:extLst>
          </p:cNvPr>
          <p:cNvSpPr/>
          <p:nvPr/>
        </p:nvSpPr>
        <p:spPr>
          <a:xfrm>
            <a:off x="10658168" y="3370007"/>
            <a:ext cx="668593" cy="553065"/>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UTM Avo" panose="02040603050506020204" pitchFamily="18" charset="0"/>
              </a:rPr>
              <a:t>70</a:t>
            </a:r>
          </a:p>
        </p:txBody>
      </p:sp>
      <p:sp>
        <p:nvSpPr>
          <p:cNvPr id="11" name="Rectangle: Rounded Corners 10">
            <a:extLst>
              <a:ext uri="{FF2B5EF4-FFF2-40B4-BE49-F238E27FC236}">
                <a16:creationId xmlns:a16="http://schemas.microsoft.com/office/drawing/2014/main" id="{210AD147-882E-65F2-DD39-E013EF802EA3}"/>
              </a:ext>
            </a:extLst>
          </p:cNvPr>
          <p:cNvSpPr/>
          <p:nvPr/>
        </p:nvSpPr>
        <p:spPr>
          <a:xfrm>
            <a:off x="5589639" y="5626509"/>
            <a:ext cx="668593" cy="553065"/>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UTM Avo" panose="02040603050506020204" pitchFamily="18" charset="0"/>
              </a:rPr>
              <a:t>20</a:t>
            </a:r>
          </a:p>
        </p:txBody>
      </p:sp>
      <p:sp>
        <p:nvSpPr>
          <p:cNvPr id="12" name="Rectangle: Rounded Corners 11">
            <a:extLst>
              <a:ext uri="{FF2B5EF4-FFF2-40B4-BE49-F238E27FC236}">
                <a16:creationId xmlns:a16="http://schemas.microsoft.com/office/drawing/2014/main" id="{B361FC2E-640D-2E26-2AA9-530049A0CFB8}"/>
              </a:ext>
            </a:extLst>
          </p:cNvPr>
          <p:cNvSpPr/>
          <p:nvPr/>
        </p:nvSpPr>
        <p:spPr>
          <a:xfrm>
            <a:off x="10736825" y="5626508"/>
            <a:ext cx="668593" cy="553065"/>
          </a:xfrm>
          <a:prstGeom prst="roundRect">
            <a:avLst/>
          </a:prstGeom>
          <a:solidFill>
            <a:schemeClr val="bg1"/>
          </a:solid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UTM Avo" panose="02040603050506020204" pitchFamily="18" charset="0"/>
              </a:rPr>
              <a:t>30</a:t>
            </a:r>
          </a:p>
        </p:txBody>
      </p:sp>
      <p:pic>
        <p:nvPicPr>
          <p:cNvPr id="6" name="Đồ họa 3">
            <a:extLst>
              <a:ext uri="{FF2B5EF4-FFF2-40B4-BE49-F238E27FC236}">
                <a16:creationId xmlns:a16="http://schemas.microsoft.com/office/drawing/2014/main" id="{3AECA7B6-87F2-7CE8-A9F4-315DDBEB6A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427" y="4977203"/>
            <a:ext cx="2890684" cy="1364503"/>
          </a:xfrm>
          <a:prstGeom prst="rect">
            <a:avLst/>
          </a:prstGeom>
        </p:spPr>
      </p:pic>
      <p:pic>
        <p:nvPicPr>
          <p:cNvPr id="7" name="Picture 6">
            <a:extLst>
              <a:ext uri="{FF2B5EF4-FFF2-40B4-BE49-F238E27FC236}">
                <a16:creationId xmlns:a16="http://schemas.microsoft.com/office/drawing/2014/main" id="{847BB687-75A9-998D-BA9D-977A2FA3A627}"/>
              </a:ext>
            </a:extLst>
          </p:cNvPr>
          <p:cNvPicPr>
            <a:picLocks noChangeAspect="1"/>
          </p:cNvPicPr>
          <p:nvPr/>
        </p:nvPicPr>
        <p:blipFill>
          <a:blip r:embed="rId9"/>
          <a:stretch>
            <a:fillRect/>
          </a:stretch>
        </p:blipFill>
        <p:spPr>
          <a:xfrm>
            <a:off x="532279" y="4593180"/>
            <a:ext cx="2890684" cy="384023"/>
          </a:xfrm>
          <a:prstGeom prst="rect">
            <a:avLst/>
          </a:prstGeom>
        </p:spPr>
      </p:pic>
      <p:pic>
        <p:nvPicPr>
          <p:cNvPr id="8" name="5 Minutes timer (Đồng hồ đếm ngược 5 phút)">
            <a:hlinkClick r:id="" action="ppaction://media"/>
            <a:extLst>
              <a:ext uri="{FF2B5EF4-FFF2-40B4-BE49-F238E27FC236}">
                <a16:creationId xmlns:a16="http://schemas.microsoft.com/office/drawing/2014/main" id="{08270D0B-E4CA-24AA-D19C-D621CFA988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6714" t="31904" r="28286" b="30000"/>
          <a:stretch/>
        </p:blipFill>
        <p:spPr>
          <a:xfrm>
            <a:off x="729896" y="2954406"/>
            <a:ext cx="1745524" cy="831203"/>
          </a:xfrm>
          <a:prstGeom prst="rect">
            <a:avLst/>
          </a:prstGeom>
        </p:spPr>
      </p:pic>
      <p:pic>
        <p:nvPicPr>
          <p:cNvPr id="9" name="Picture 8">
            <a:extLst>
              <a:ext uri="{FF2B5EF4-FFF2-40B4-BE49-F238E27FC236}">
                <a16:creationId xmlns:a16="http://schemas.microsoft.com/office/drawing/2014/main" id="{6AD4C716-1306-420F-E304-63A86FCFE9EE}"/>
              </a:ext>
            </a:extLst>
          </p:cNvPr>
          <p:cNvPicPr>
            <a:picLocks noChangeAspect="1"/>
          </p:cNvPicPr>
          <p:nvPr/>
        </p:nvPicPr>
        <p:blipFill>
          <a:blip r:embed="rId11"/>
          <a:stretch>
            <a:fillRect/>
          </a:stretch>
        </p:blipFill>
        <p:spPr>
          <a:xfrm>
            <a:off x="678426" y="2738096"/>
            <a:ext cx="2284575" cy="1591833"/>
          </a:xfrm>
          <a:prstGeom prst="rect">
            <a:avLst/>
          </a:prstGeom>
        </p:spPr>
      </p:pic>
    </p:spTree>
    <p:extLst>
      <p:ext uri="{BB962C8B-B14F-4D97-AF65-F5344CB8AC3E}">
        <p14:creationId xmlns:p14="http://schemas.microsoft.com/office/powerpoint/2010/main" val="1616412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8"/>
                                        </p:tgtEl>
                                      </p:cBhvr>
                                    </p:cmd>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md type="call" cmd="stop">
                                      <p:cBhvr>
                                        <p:cTn id="41" dur="1">
                                          <p:stCondLst>
                                            <p:cond delay="499"/>
                                          </p:stCondLst>
                                        </p:cTn>
                                        <p:tgtEl>
                                          <p:spTgt spid="8"/>
                                        </p:tgtEl>
                                      </p:cBhvr>
                                    </p:cmd>
                                  </p:childTnLst>
                                </p:cTn>
                              </p:par>
                              <p:par>
                                <p:cTn id="42" presetID="10" presetClass="exit" presetSubtype="0" fill="hold"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subTnLst>
                                    <p:audio>
                                      <p:cMediaNode>
                                        <p:cTn display="0" masterRel="sameClick">
                                          <p:stCondLst>
                                            <p:cond evt="begin" delay="0">
                                              <p:tn val="52"/>
                                            </p:cond>
                                          </p:stCondLst>
                                          <p:endCondLst>
                                            <p:cond evt="onStopAudio" delay="0">
                                              <p:tgtEl>
                                                <p:sldTgt/>
                                              </p:tgtEl>
                                            </p:cond>
                                          </p:endCondLst>
                                        </p:cTn>
                                        <p:tgtEl>
                                          <p:sndTgt r:embed="rId4"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subTnLst>
                                    <p:audio>
                                      <p:cMediaNode>
                                        <p:cTn display="0" masterRel="sameClick">
                                          <p:stCondLst>
                                            <p:cond evt="begin" delay="0">
                                              <p:tn val="57"/>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65" fill="hold" display="0">
                  <p:stCondLst>
                    <p:cond delay="indefinite"/>
                  </p:stCondLst>
                </p:cTn>
                <p:tgtEl>
                  <p:spTgt spid="8"/>
                </p:tgtEl>
              </p:cMediaNode>
            </p:video>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80B009-9CC2-245F-715C-DDBD2A99E67A}"/>
              </a:ext>
            </a:extLst>
          </p:cNvPr>
          <p:cNvGrpSpPr/>
          <p:nvPr/>
        </p:nvGrpSpPr>
        <p:grpSpPr>
          <a:xfrm>
            <a:off x="688258" y="678426"/>
            <a:ext cx="10382864" cy="914400"/>
            <a:chOff x="688258" y="678426"/>
            <a:chExt cx="10382864" cy="914400"/>
          </a:xfrm>
        </p:grpSpPr>
        <p:sp>
          <p:nvSpPr>
            <p:cNvPr id="3" name="Flowchart: Connector 2">
              <a:extLst>
                <a:ext uri="{FF2B5EF4-FFF2-40B4-BE49-F238E27FC236}">
                  <a16:creationId xmlns:a16="http://schemas.microsoft.com/office/drawing/2014/main" id="{E0BA8610-284F-B3C6-8A64-D1F782C9EFE3}"/>
                </a:ext>
              </a:extLst>
            </p:cNvPr>
            <p:cNvSpPr/>
            <p:nvPr/>
          </p:nvSpPr>
          <p:spPr>
            <a:xfrm>
              <a:off x="688258" y="678426"/>
              <a:ext cx="914400" cy="914400"/>
            </a:xfrm>
            <a:prstGeom prst="flowChartConnector">
              <a:avLst/>
            </a:prstGeom>
            <a:solidFill>
              <a:srgbClr val="00B0F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UTM Avo" panose="02040603050506020204" pitchFamily="18" charset="0"/>
                </a:rPr>
                <a:t>4</a:t>
              </a:r>
            </a:p>
          </p:txBody>
        </p:sp>
        <p:sp>
          <p:nvSpPr>
            <p:cNvPr id="4" name="Rectangle: Rounded Corners 3">
              <a:extLst>
                <a:ext uri="{FF2B5EF4-FFF2-40B4-BE49-F238E27FC236}">
                  <a16:creationId xmlns:a16="http://schemas.microsoft.com/office/drawing/2014/main" id="{3B97DE7F-C185-E02B-E0E3-B52D5A89D21A}"/>
                </a:ext>
              </a:extLst>
            </p:cNvPr>
            <p:cNvSpPr/>
            <p:nvPr/>
          </p:nvSpPr>
          <p:spPr>
            <a:xfrm>
              <a:off x="1681315" y="678426"/>
              <a:ext cx="9389807" cy="914400"/>
            </a:xfrm>
            <a:prstGeom prst="roundRect">
              <a:avLst/>
            </a:prstGeom>
            <a:solidFill>
              <a:schemeClr val="accent5">
                <a:lumMod val="40000"/>
                <a:lumOff val="6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ln>
                    <a:solidFill>
                      <a:sysClr val="windowText" lastClr="000000"/>
                    </a:solidFill>
                  </a:ln>
                  <a:solidFill>
                    <a:schemeClr val="tx1"/>
                  </a:solidFill>
                  <a:latin typeface="UTM Avo" panose="02040603050506020204" pitchFamily="18" charset="0"/>
                </a:rPr>
                <a:t>Biết</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mỗi</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túi</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có</a:t>
              </a:r>
              <a:r>
                <a:rPr lang="en-US" sz="2800" dirty="0">
                  <a:ln>
                    <a:solidFill>
                      <a:sysClr val="windowText" lastClr="000000"/>
                    </a:solidFill>
                  </a:ln>
                  <a:solidFill>
                    <a:schemeClr val="tx1"/>
                  </a:solidFill>
                  <a:latin typeface="UTM Avo" panose="02040603050506020204" pitchFamily="18" charset="0"/>
                </a:rPr>
                <a:t> 10 </a:t>
              </a:r>
              <a:r>
                <a:rPr lang="en-US" sz="2800" dirty="0" err="1">
                  <a:ln>
                    <a:solidFill>
                      <a:sysClr val="windowText" lastClr="000000"/>
                    </a:solidFill>
                  </a:ln>
                  <a:solidFill>
                    <a:schemeClr val="tx1"/>
                  </a:solidFill>
                  <a:latin typeface="UTM Avo" panose="02040603050506020204" pitchFamily="18" charset="0"/>
                </a:rPr>
                <a:t>quả</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cà</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chua</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Tìm</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số</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quả</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cà</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chua</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trên</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mỗi</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hàng</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theo</a:t>
              </a:r>
              <a:r>
                <a:rPr lang="en-US" sz="2800" dirty="0">
                  <a:ln>
                    <a:solidFill>
                      <a:sysClr val="windowText" lastClr="000000"/>
                    </a:solidFill>
                  </a:ln>
                  <a:solidFill>
                    <a:schemeClr val="tx1"/>
                  </a:solidFill>
                  <a:latin typeface="UTM Avo" panose="02040603050506020204" pitchFamily="18" charset="0"/>
                </a:rPr>
                <a:t> </a:t>
              </a:r>
              <a:r>
                <a:rPr lang="en-US" sz="2800" dirty="0" err="1">
                  <a:ln>
                    <a:solidFill>
                      <a:sysClr val="windowText" lastClr="000000"/>
                    </a:solidFill>
                  </a:ln>
                  <a:solidFill>
                    <a:schemeClr val="tx1"/>
                  </a:solidFill>
                  <a:latin typeface="UTM Avo" panose="02040603050506020204" pitchFamily="18" charset="0"/>
                </a:rPr>
                <a:t>mẫu</a:t>
              </a:r>
              <a:r>
                <a:rPr lang="en-US" sz="2800" dirty="0">
                  <a:ln>
                    <a:solidFill>
                      <a:sysClr val="windowText" lastClr="000000"/>
                    </a:solidFill>
                  </a:ln>
                  <a:solidFill>
                    <a:schemeClr val="tx1"/>
                  </a:solidFill>
                  <a:latin typeface="UTM Avo" panose="02040603050506020204" pitchFamily="18" charset="0"/>
                </a:rPr>
                <a:t>)</a:t>
              </a:r>
            </a:p>
          </p:txBody>
        </p:sp>
      </p:grpSp>
      <p:sp>
        <p:nvSpPr>
          <p:cNvPr id="5" name="Freeform 2">
            <a:extLst>
              <a:ext uri="{FF2B5EF4-FFF2-40B4-BE49-F238E27FC236}">
                <a16:creationId xmlns:a16="http://schemas.microsoft.com/office/drawing/2014/main" id="{2AEF60E1-6EAD-56FE-F16D-BA35212F7A60}"/>
              </a:ext>
            </a:extLst>
          </p:cNvPr>
          <p:cNvSpPr/>
          <p:nvPr/>
        </p:nvSpPr>
        <p:spPr>
          <a:xfrm>
            <a:off x="993058" y="1729805"/>
            <a:ext cx="7177548" cy="4630063"/>
          </a:xfrm>
          <a:custGeom>
            <a:avLst/>
            <a:gdLst/>
            <a:ahLst/>
            <a:cxnLst/>
            <a:rect l="l" t="t" r="r" b="b"/>
            <a:pathLst>
              <a:path w="8528120" h="5863082">
                <a:moveTo>
                  <a:pt x="0" y="0"/>
                </a:moveTo>
                <a:lnTo>
                  <a:pt x="8528120" y="0"/>
                </a:lnTo>
                <a:lnTo>
                  <a:pt x="8528120" y="5863082"/>
                </a:lnTo>
                <a:lnTo>
                  <a:pt x="0" y="5863082"/>
                </a:lnTo>
                <a:lnTo>
                  <a:pt x="0" y="0"/>
                </a:lnTo>
                <a:close/>
              </a:path>
            </a:pathLst>
          </a:custGeom>
          <a: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a:blipFill>
        </p:spPr>
      </p:sp>
      <p:sp>
        <p:nvSpPr>
          <p:cNvPr id="6" name="Freeform 2">
            <a:extLst>
              <a:ext uri="{FF2B5EF4-FFF2-40B4-BE49-F238E27FC236}">
                <a16:creationId xmlns:a16="http://schemas.microsoft.com/office/drawing/2014/main" id="{13265E07-300E-1D00-26EF-0D29F769D20B}"/>
              </a:ext>
            </a:extLst>
          </p:cNvPr>
          <p:cNvSpPr/>
          <p:nvPr/>
        </p:nvSpPr>
        <p:spPr>
          <a:xfrm>
            <a:off x="8170605" y="1396181"/>
            <a:ext cx="3136491" cy="5243235"/>
          </a:xfrm>
          <a:custGeom>
            <a:avLst/>
            <a:gdLst/>
            <a:ahLst/>
            <a:cxnLst/>
            <a:rect l="l" t="t" r="r" b="b"/>
            <a:pathLst>
              <a:path w="7607339" h="7607339">
                <a:moveTo>
                  <a:pt x="0" y="0"/>
                </a:moveTo>
                <a:lnTo>
                  <a:pt x="7607340" y="0"/>
                </a:lnTo>
                <a:lnTo>
                  <a:pt x="7607340" y="7607340"/>
                </a:lnTo>
                <a:lnTo>
                  <a:pt x="0" y="7607340"/>
                </a:lnTo>
                <a:lnTo>
                  <a:pt x="0" y="0"/>
                </a:lnTo>
                <a:close/>
              </a:path>
            </a:pathLst>
          </a:custGeom>
          <a:blipFill>
            <a:blip r:embed="rId6"/>
            <a:stretch>
              <a:fillRect l="-40355" r="-31044"/>
            </a:stretch>
          </a:blipFill>
        </p:spPr>
      </p:sp>
      <p:sp>
        <p:nvSpPr>
          <p:cNvPr id="7" name="Rectangle: Rounded Corners 6">
            <a:extLst>
              <a:ext uri="{FF2B5EF4-FFF2-40B4-BE49-F238E27FC236}">
                <a16:creationId xmlns:a16="http://schemas.microsoft.com/office/drawing/2014/main" id="{B132DE6E-FA4A-CE19-BE25-E351D95DAEA6}"/>
              </a:ext>
            </a:extLst>
          </p:cNvPr>
          <p:cNvSpPr/>
          <p:nvPr/>
        </p:nvSpPr>
        <p:spPr>
          <a:xfrm>
            <a:off x="1145458" y="2792360"/>
            <a:ext cx="934065" cy="636639"/>
          </a:xfrm>
          <a:custGeom>
            <a:avLst/>
            <a:gdLst>
              <a:gd name="connsiteX0" fmla="*/ 0 w 934065"/>
              <a:gd name="connsiteY0" fmla="*/ 106109 h 636639"/>
              <a:gd name="connsiteX1" fmla="*/ 106109 w 934065"/>
              <a:gd name="connsiteY1" fmla="*/ 0 h 636639"/>
              <a:gd name="connsiteX2" fmla="*/ 467033 w 934065"/>
              <a:gd name="connsiteY2" fmla="*/ 0 h 636639"/>
              <a:gd name="connsiteX3" fmla="*/ 827956 w 934065"/>
              <a:gd name="connsiteY3" fmla="*/ 0 h 636639"/>
              <a:gd name="connsiteX4" fmla="*/ 934065 w 934065"/>
              <a:gd name="connsiteY4" fmla="*/ 106109 h 636639"/>
              <a:gd name="connsiteX5" fmla="*/ 934065 w 934065"/>
              <a:gd name="connsiteY5" fmla="*/ 530530 h 636639"/>
              <a:gd name="connsiteX6" fmla="*/ 827956 w 934065"/>
              <a:gd name="connsiteY6" fmla="*/ 636639 h 636639"/>
              <a:gd name="connsiteX7" fmla="*/ 459814 w 934065"/>
              <a:gd name="connsiteY7" fmla="*/ 636639 h 636639"/>
              <a:gd name="connsiteX8" fmla="*/ 106109 w 934065"/>
              <a:gd name="connsiteY8" fmla="*/ 636639 h 636639"/>
              <a:gd name="connsiteX9" fmla="*/ 0 w 934065"/>
              <a:gd name="connsiteY9" fmla="*/ 530530 h 636639"/>
              <a:gd name="connsiteX10" fmla="*/ 0 w 934065"/>
              <a:gd name="connsiteY10" fmla="*/ 106109 h 63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065" h="636639" fill="none" extrusionOk="0">
                <a:moveTo>
                  <a:pt x="0" y="106109"/>
                </a:moveTo>
                <a:cubicBezTo>
                  <a:pt x="-5544" y="38710"/>
                  <a:pt x="43827" y="-105"/>
                  <a:pt x="106109" y="0"/>
                </a:cubicBezTo>
                <a:cubicBezTo>
                  <a:pt x="185891" y="1606"/>
                  <a:pt x="319383" y="14720"/>
                  <a:pt x="467033" y="0"/>
                </a:cubicBezTo>
                <a:cubicBezTo>
                  <a:pt x="614683" y="-14720"/>
                  <a:pt x="750285" y="-14283"/>
                  <a:pt x="827956" y="0"/>
                </a:cubicBezTo>
                <a:cubicBezTo>
                  <a:pt x="890127" y="8511"/>
                  <a:pt x="939410" y="45624"/>
                  <a:pt x="934065" y="106109"/>
                </a:cubicBezTo>
                <a:cubicBezTo>
                  <a:pt x="945099" y="241752"/>
                  <a:pt x="924372" y="440715"/>
                  <a:pt x="934065" y="530530"/>
                </a:cubicBezTo>
                <a:cubicBezTo>
                  <a:pt x="935849" y="590345"/>
                  <a:pt x="889972" y="629737"/>
                  <a:pt x="827956" y="636639"/>
                </a:cubicBezTo>
                <a:cubicBezTo>
                  <a:pt x="740493" y="640900"/>
                  <a:pt x="637988" y="649109"/>
                  <a:pt x="459814" y="636639"/>
                </a:cubicBezTo>
                <a:cubicBezTo>
                  <a:pt x="281640" y="624169"/>
                  <a:pt x="247292" y="651574"/>
                  <a:pt x="106109" y="636639"/>
                </a:cubicBezTo>
                <a:cubicBezTo>
                  <a:pt x="46418" y="642969"/>
                  <a:pt x="-7271" y="595586"/>
                  <a:pt x="0" y="530530"/>
                </a:cubicBezTo>
                <a:cubicBezTo>
                  <a:pt x="10944" y="331124"/>
                  <a:pt x="15563" y="247215"/>
                  <a:pt x="0" y="106109"/>
                </a:cubicBezTo>
                <a:close/>
              </a:path>
              <a:path w="934065" h="636639" stroke="0" extrusionOk="0">
                <a:moveTo>
                  <a:pt x="0" y="106109"/>
                </a:moveTo>
                <a:cubicBezTo>
                  <a:pt x="-6921" y="53260"/>
                  <a:pt x="35628" y="-3542"/>
                  <a:pt x="106109" y="0"/>
                </a:cubicBezTo>
                <a:cubicBezTo>
                  <a:pt x="271087" y="-6887"/>
                  <a:pt x="346199" y="8977"/>
                  <a:pt x="452596" y="0"/>
                </a:cubicBezTo>
                <a:cubicBezTo>
                  <a:pt x="558993" y="-8977"/>
                  <a:pt x="700056" y="5774"/>
                  <a:pt x="827956" y="0"/>
                </a:cubicBezTo>
                <a:cubicBezTo>
                  <a:pt x="890210" y="-759"/>
                  <a:pt x="933878" y="52568"/>
                  <a:pt x="934065" y="106109"/>
                </a:cubicBezTo>
                <a:cubicBezTo>
                  <a:pt x="926458" y="305872"/>
                  <a:pt x="933746" y="360273"/>
                  <a:pt x="934065" y="530530"/>
                </a:cubicBezTo>
                <a:cubicBezTo>
                  <a:pt x="936991" y="589674"/>
                  <a:pt x="890302" y="649959"/>
                  <a:pt x="827956" y="636639"/>
                </a:cubicBezTo>
                <a:cubicBezTo>
                  <a:pt x="656815" y="649716"/>
                  <a:pt x="580729" y="652027"/>
                  <a:pt x="467033" y="636639"/>
                </a:cubicBezTo>
                <a:cubicBezTo>
                  <a:pt x="353337" y="621251"/>
                  <a:pt x="237585" y="621960"/>
                  <a:pt x="106109" y="636639"/>
                </a:cubicBezTo>
                <a:cubicBezTo>
                  <a:pt x="57845" y="626974"/>
                  <a:pt x="-3867" y="590996"/>
                  <a:pt x="0" y="530530"/>
                </a:cubicBezTo>
                <a:cubicBezTo>
                  <a:pt x="-12192" y="411421"/>
                  <a:pt x="4711" y="299578"/>
                  <a:pt x="0" y="106109"/>
                </a:cubicBezTo>
                <a:close/>
              </a:path>
            </a:pathLst>
          </a:custGeom>
          <a:solidFill>
            <a:srgbClr val="FF5050"/>
          </a:solidFill>
          <a:ln w="19050">
            <a:solidFill>
              <a:srgbClr val="FF9190"/>
            </a:solidFill>
            <a:extLst>
              <a:ext uri="{C807C97D-BFC1-408E-A445-0C87EB9F89A2}">
                <ask:lineSketchStyleProps xmlns:ask="http://schemas.microsoft.com/office/drawing/2018/sketchyshapes" sd="280800326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UTM Avo" panose="02040603050506020204" pitchFamily="18" charset="0"/>
              </a:rPr>
              <a:t>60</a:t>
            </a:r>
          </a:p>
        </p:txBody>
      </p:sp>
      <p:sp>
        <p:nvSpPr>
          <p:cNvPr id="8" name="Rectangle: Rounded Corners 7">
            <a:extLst>
              <a:ext uri="{FF2B5EF4-FFF2-40B4-BE49-F238E27FC236}">
                <a16:creationId xmlns:a16="http://schemas.microsoft.com/office/drawing/2014/main" id="{442E3C96-D782-3A18-6BF8-774B8F7EF585}"/>
              </a:ext>
            </a:extLst>
          </p:cNvPr>
          <p:cNvSpPr/>
          <p:nvPr/>
        </p:nvSpPr>
        <p:spPr>
          <a:xfrm>
            <a:off x="1189704" y="3797801"/>
            <a:ext cx="934065" cy="636639"/>
          </a:xfrm>
          <a:custGeom>
            <a:avLst/>
            <a:gdLst>
              <a:gd name="connsiteX0" fmla="*/ 0 w 934065"/>
              <a:gd name="connsiteY0" fmla="*/ 106109 h 636639"/>
              <a:gd name="connsiteX1" fmla="*/ 106109 w 934065"/>
              <a:gd name="connsiteY1" fmla="*/ 0 h 636639"/>
              <a:gd name="connsiteX2" fmla="*/ 467033 w 934065"/>
              <a:gd name="connsiteY2" fmla="*/ 0 h 636639"/>
              <a:gd name="connsiteX3" fmla="*/ 827956 w 934065"/>
              <a:gd name="connsiteY3" fmla="*/ 0 h 636639"/>
              <a:gd name="connsiteX4" fmla="*/ 934065 w 934065"/>
              <a:gd name="connsiteY4" fmla="*/ 106109 h 636639"/>
              <a:gd name="connsiteX5" fmla="*/ 934065 w 934065"/>
              <a:gd name="connsiteY5" fmla="*/ 530530 h 636639"/>
              <a:gd name="connsiteX6" fmla="*/ 827956 w 934065"/>
              <a:gd name="connsiteY6" fmla="*/ 636639 h 636639"/>
              <a:gd name="connsiteX7" fmla="*/ 459814 w 934065"/>
              <a:gd name="connsiteY7" fmla="*/ 636639 h 636639"/>
              <a:gd name="connsiteX8" fmla="*/ 106109 w 934065"/>
              <a:gd name="connsiteY8" fmla="*/ 636639 h 636639"/>
              <a:gd name="connsiteX9" fmla="*/ 0 w 934065"/>
              <a:gd name="connsiteY9" fmla="*/ 530530 h 636639"/>
              <a:gd name="connsiteX10" fmla="*/ 0 w 934065"/>
              <a:gd name="connsiteY10" fmla="*/ 106109 h 63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065" h="636639" fill="none" extrusionOk="0">
                <a:moveTo>
                  <a:pt x="0" y="106109"/>
                </a:moveTo>
                <a:cubicBezTo>
                  <a:pt x="-5544" y="38710"/>
                  <a:pt x="43827" y="-105"/>
                  <a:pt x="106109" y="0"/>
                </a:cubicBezTo>
                <a:cubicBezTo>
                  <a:pt x="185891" y="1606"/>
                  <a:pt x="319383" y="14720"/>
                  <a:pt x="467033" y="0"/>
                </a:cubicBezTo>
                <a:cubicBezTo>
                  <a:pt x="614683" y="-14720"/>
                  <a:pt x="750285" y="-14283"/>
                  <a:pt x="827956" y="0"/>
                </a:cubicBezTo>
                <a:cubicBezTo>
                  <a:pt x="890127" y="8511"/>
                  <a:pt x="939410" y="45624"/>
                  <a:pt x="934065" y="106109"/>
                </a:cubicBezTo>
                <a:cubicBezTo>
                  <a:pt x="945099" y="241752"/>
                  <a:pt x="924372" y="440715"/>
                  <a:pt x="934065" y="530530"/>
                </a:cubicBezTo>
                <a:cubicBezTo>
                  <a:pt x="935849" y="590345"/>
                  <a:pt x="889972" y="629737"/>
                  <a:pt x="827956" y="636639"/>
                </a:cubicBezTo>
                <a:cubicBezTo>
                  <a:pt x="740493" y="640900"/>
                  <a:pt x="637988" y="649109"/>
                  <a:pt x="459814" y="636639"/>
                </a:cubicBezTo>
                <a:cubicBezTo>
                  <a:pt x="281640" y="624169"/>
                  <a:pt x="247292" y="651574"/>
                  <a:pt x="106109" y="636639"/>
                </a:cubicBezTo>
                <a:cubicBezTo>
                  <a:pt x="46418" y="642969"/>
                  <a:pt x="-7271" y="595586"/>
                  <a:pt x="0" y="530530"/>
                </a:cubicBezTo>
                <a:cubicBezTo>
                  <a:pt x="10944" y="331124"/>
                  <a:pt x="15563" y="247215"/>
                  <a:pt x="0" y="106109"/>
                </a:cubicBezTo>
                <a:close/>
              </a:path>
              <a:path w="934065" h="636639" stroke="0" extrusionOk="0">
                <a:moveTo>
                  <a:pt x="0" y="106109"/>
                </a:moveTo>
                <a:cubicBezTo>
                  <a:pt x="-6921" y="53260"/>
                  <a:pt x="35628" y="-3542"/>
                  <a:pt x="106109" y="0"/>
                </a:cubicBezTo>
                <a:cubicBezTo>
                  <a:pt x="271087" y="-6887"/>
                  <a:pt x="346199" y="8977"/>
                  <a:pt x="452596" y="0"/>
                </a:cubicBezTo>
                <a:cubicBezTo>
                  <a:pt x="558993" y="-8977"/>
                  <a:pt x="700056" y="5774"/>
                  <a:pt x="827956" y="0"/>
                </a:cubicBezTo>
                <a:cubicBezTo>
                  <a:pt x="890210" y="-759"/>
                  <a:pt x="933878" y="52568"/>
                  <a:pt x="934065" y="106109"/>
                </a:cubicBezTo>
                <a:cubicBezTo>
                  <a:pt x="926458" y="305872"/>
                  <a:pt x="933746" y="360273"/>
                  <a:pt x="934065" y="530530"/>
                </a:cubicBezTo>
                <a:cubicBezTo>
                  <a:pt x="936991" y="589674"/>
                  <a:pt x="890302" y="649959"/>
                  <a:pt x="827956" y="636639"/>
                </a:cubicBezTo>
                <a:cubicBezTo>
                  <a:pt x="656815" y="649716"/>
                  <a:pt x="580729" y="652027"/>
                  <a:pt x="467033" y="636639"/>
                </a:cubicBezTo>
                <a:cubicBezTo>
                  <a:pt x="353337" y="621251"/>
                  <a:pt x="237585" y="621960"/>
                  <a:pt x="106109" y="636639"/>
                </a:cubicBezTo>
                <a:cubicBezTo>
                  <a:pt x="57845" y="626974"/>
                  <a:pt x="-3867" y="590996"/>
                  <a:pt x="0" y="530530"/>
                </a:cubicBezTo>
                <a:cubicBezTo>
                  <a:pt x="-12192" y="411421"/>
                  <a:pt x="4711" y="299578"/>
                  <a:pt x="0" y="106109"/>
                </a:cubicBezTo>
                <a:close/>
              </a:path>
            </a:pathLst>
          </a:custGeom>
          <a:solidFill>
            <a:srgbClr val="FF5050"/>
          </a:solidFill>
          <a:ln w="19050">
            <a:solidFill>
              <a:srgbClr val="FF9190"/>
            </a:solidFill>
            <a:extLst>
              <a:ext uri="{C807C97D-BFC1-408E-A445-0C87EB9F89A2}">
                <ask:lineSketchStyleProps xmlns:ask="http://schemas.microsoft.com/office/drawing/2018/sketchyshapes" sd="280800326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UTM Avo" panose="02040603050506020204" pitchFamily="18" charset="0"/>
              </a:rPr>
              <a:t>80</a:t>
            </a:r>
          </a:p>
        </p:txBody>
      </p:sp>
      <p:sp>
        <p:nvSpPr>
          <p:cNvPr id="9" name="Rectangle: Rounded Corners 8">
            <a:extLst>
              <a:ext uri="{FF2B5EF4-FFF2-40B4-BE49-F238E27FC236}">
                <a16:creationId xmlns:a16="http://schemas.microsoft.com/office/drawing/2014/main" id="{CB21A549-5397-B683-59E1-642335BE2DA2}"/>
              </a:ext>
            </a:extLst>
          </p:cNvPr>
          <p:cNvSpPr/>
          <p:nvPr/>
        </p:nvSpPr>
        <p:spPr>
          <a:xfrm>
            <a:off x="1145458" y="4677789"/>
            <a:ext cx="934065" cy="636639"/>
          </a:xfrm>
          <a:custGeom>
            <a:avLst/>
            <a:gdLst>
              <a:gd name="connsiteX0" fmla="*/ 0 w 934065"/>
              <a:gd name="connsiteY0" fmla="*/ 106109 h 636639"/>
              <a:gd name="connsiteX1" fmla="*/ 106109 w 934065"/>
              <a:gd name="connsiteY1" fmla="*/ 0 h 636639"/>
              <a:gd name="connsiteX2" fmla="*/ 467033 w 934065"/>
              <a:gd name="connsiteY2" fmla="*/ 0 h 636639"/>
              <a:gd name="connsiteX3" fmla="*/ 827956 w 934065"/>
              <a:gd name="connsiteY3" fmla="*/ 0 h 636639"/>
              <a:gd name="connsiteX4" fmla="*/ 934065 w 934065"/>
              <a:gd name="connsiteY4" fmla="*/ 106109 h 636639"/>
              <a:gd name="connsiteX5" fmla="*/ 934065 w 934065"/>
              <a:gd name="connsiteY5" fmla="*/ 530530 h 636639"/>
              <a:gd name="connsiteX6" fmla="*/ 827956 w 934065"/>
              <a:gd name="connsiteY6" fmla="*/ 636639 h 636639"/>
              <a:gd name="connsiteX7" fmla="*/ 459814 w 934065"/>
              <a:gd name="connsiteY7" fmla="*/ 636639 h 636639"/>
              <a:gd name="connsiteX8" fmla="*/ 106109 w 934065"/>
              <a:gd name="connsiteY8" fmla="*/ 636639 h 636639"/>
              <a:gd name="connsiteX9" fmla="*/ 0 w 934065"/>
              <a:gd name="connsiteY9" fmla="*/ 530530 h 636639"/>
              <a:gd name="connsiteX10" fmla="*/ 0 w 934065"/>
              <a:gd name="connsiteY10" fmla="*/ 106109 h 63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065" h="636639" fill="none" extrusionOk="0">
                <a:moveTo>
                  <a:pt x="0" y="106109"/>
                </a:moveTo>
                <a:cubicBezTo>
                  <a:pt x="-5544" y="38710"/>
                  <a:pt x="43827" y="-105"/>
                  <a:pt x="106109" y="0"/>
                </a:cubicBezTo>
                <a:cubicBezTo>
                  <a:pt x="185891" y="1606"/>
                  <a:pt x="319383" y="14720"/>
                  <a:pt x="467033" y="0"/>
                </a:cubicBezTo>
                <a:cubicBezTo>
                  <a:pt x="614683" y="-14720"/>
                  <a:pt x="750285" y="-14283"/>
                  <a:pt x="827956" y="0"/>
                </a:cubicBezTo>
                <a:cubicBezTo>
                  <a:pt x="890127" y="8511"/>
                  <a:pt x="939410" y="45624"/>
                  <a:pt x="934065" y="106109"/>
                </a:cubicBezTo>
                <a:cubicBezTo>
                  <a:pt x="945099" y="241752"/>
                  <a:pt x="924372" y="440715"/>
                  <a:pt x="934065" y="530530"/>
                </a:cubicBezTo>
                <a:cubicBezTo>
                  <a:pt x="935849" y="590345"/>
                  <a:pt x="889972" y="629737"/>
                  <a:pt x="827956" y="636639"/>
                </a:cubicBezTo>
                <a:cubicBezTo>
                  <a:pt x="740493" y="640900"/>
                  <a:pt x="637988" y="649109"/>
                  <a:pt x="459814" y="636639"/>
                </a:cubicBezTo>
                <a:cubicBezTo>
                  <a:pt x="281640" y="624169"/>
                  <a:pt x="247292" y="651574"/>
                  <a:pt x="106109" y="636639"/>
                </a:cubicBezTo>
                <a:cubicBezTo>
                  <a:pt x="46418" y="642969"/>
                  <a:pt x="-7271" y="595586"/>
                  <a:pt x="0" y="530530"/>
                </a:cubicBezTo>
                <a:cubicBezTo>
                  <a:pt x="10944" y="331124"/>
                  <a:pt x="15563" y="247215"/>
                  <a:pt x="0" y="106109"/>
                </a:cubicBezTo>
                <a:close/>
              </a:path>
              <a:path w="934065" h="636639" stroke="0" extrusionOk="0">
                <a:moveTo>
                  <a:pt x="0" y="106109"/>
                </a:moveTo>
                <a:cubicBezTo>
                  <a:pt x="-6921" y="53260"/>
                  <a:pt x="35628" y="-3542"/>
                  <a:pt x="106109" y="0"/>
                </a:cubicBezTo>
                <a:cubicBezTo>
                  <a:pt x="271087" y="-6887"/>
                  <a:pt x="346199" y="8977"/>
                  <a:pt x="452596" y="0"/>
                </a:cubicBezTo>
                <a:cubicBezTo>
                  <a:pt x="558993" y="-8977"/>
                  <a:pt x="700056" y="5774"/>
                  <a:pt x="827956" y="0"/>
                </a:cubicBezTo>
                <a:cubicBezTo>
                  <a:pt x="890210" y="-759"/>
                  <a:pt x="933878" y="52568"/>
                  <a:pt x="934065" y="106109"/>
                </a:cubicBezTo>
                <a:cubicBezTo>
                  <a:pt x="926458" y="305872"/>
                  <a:pt x="933746" y="360273"/>
                  <a:pt x="934065" y="530530"/>
                </a:cubicBezTo>
                <a:cubicBezTo>
                  <a:pt x="936991" y="589674"/>
                  <a:pt x="890302" y="649959"/>
                  <a:pt x="827956" y="636639"/>
                </a:cubicBezTo>
                <a:cubicBezTo>
                  <a:pt x="656815" y="649716"/>
                  <a:pt x="580729" y="652027"/>
                  <a:pt x="467033" y="636639"/>
                </a:cubicBezTo>
                <a:cubicBezTo>
                  <a:pt x="353337" y="621251"/>
                  <a:pt x="237585" y="621960"/>
                  <a:pt x="106109" y="636639"/>
                </a:cubicBezTo>
                <a:cubicBezTo>
                  <a:pt x="57845" y="626974"/>
                  <a:pt x="-3867" y="590996"/>
                  <a:pt x="0" y="530530"/>
                </a:cubicBezTo>
                <a:cubicBezTo>
                  <a:pt x="-12192" y="411421"/>
                  <a:pt x="4711" y="299578"/>
                  <a:pt x="0" y="106109"/>
                </a:cubicBezTo>
                <a:close/>
              </a:path>
            </a:pathLst>
          </a:custGeom>
          <a:solidFill>
            <a:srgbClr val="FF5050"/>
          </a:solidFill>
          <a:ln w="19050">
            <a:solidFill>
              <a:srgbClr val="FF9190"/>
            </a:solidFill>
            <a:extLst>
              <a:ext uri="{C807C97D-BFC1-408E-A445-0C87EB9F89A2}">
                <ask:lineSketchStyleProps xmlns:ask="http://schemas.microsoft.com/office/drawing/2018/sketchyshapes" sd="280800326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UTM Avo" panose="02040603050506020204" pitchFamily="18" charset="0"/>
              </a:rPr>
              <a:t>40</a:t>
            </a:r>
          </a:p>
        </p:txBody>
      </p:sp>
      <p:sp>
        <p:nvSpPr>
          <p:cNvPr id="10" name="Rectangle: Rounded Corners 9">
            <a:extLst>
              <a:ext uri="{FF2B5EF4-FFF2-40B4-BE49-F238E27FC236}">
                <a16:creationId xmlns:a16="http://schemas.microsoft.com/office/drawing/2014/main" id="{6064DA1B-4481-0B54-F0A6-44A1C3B8B526}"/>
              </a:ext>
            </a:extLst>
          </p:cNvPr>
          <p:cNvSpPr/>
          <p:nvPr/>
        </p:nvSpPr>
        <p:spPr>
          <a:xfrm>
            <a:off x="1145458" y="5683230"/>
            <a:ext cx="934065" cy="636639"/>
          </a:xfrm>
          <a:custGeom>
            <a:avLst/>
            <a:gdLst>
              <a:gd name="connsiteX0" fmla="*/ 0 w 934065"/>
              <a:gd name="connsiteY0" fmla="*/ 106109 h 636639"/>
              <a:gd name="connsiteX1" fmla="*/ 106109 w 934065"/>
              <a:gd name="connsiteY1" fmla="*/ 0 h 636639"/>
              <a:gd name="connsiteX2" fmla="*/ 467033 w 934065"/>
              <a:gd name="connsiteY2" fmla="*/ 0 h 636639"/>
              <a:gd name="connsiteX3" fmla="*/ 827956 w 934065"/>
              <a:gd name="connsiteY3" fmla="*/ 0 h 636639"/>
              <a:gd name="connsiteX4" fmla="*/ 934065 w 934065"/>
              <a:gd name="connsiteY4" fmla="*/ 106109 h 636639"/>
              <a:gd name="connsiteX5" fmla="*/ 934065 w 934065"/>
              <a:gd name="connsiteY5" fmla="*/ 530530 h 636639"/>
              <a:gd name="connsiteX6" fmla="*/ 827956 w 934065"/>
              <a:gd name="connsiteY6" fmla="*/ 636639 h 636639"/>
              <a:gd name="connsiteX7" fmla="*/ 459814 w 934065"/>
              <a:gd name="connsiteY7" fmla="*/ 636639 h 636639"/>
              <a:gd name="connsiteX8" fmla="*/ 106109 w 934065"/>
              <a:gd name="connsiteY8" fmla="*/ 636639 h 636639"/>
              <a:gd name="connsiteX9" fmla="*/ 0 w 934065"/>
              <a:gd name="connsiteY9" fmla="*/ 530530 h 636639"/>
              <a:gd name="connsiteX10" fmla="*/ 0 w 934065"/>
              <a:gd name="connsiteY10" fmla="*/ 106109 h 63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065" h="636639" fill="none" extrusionOk="0">
                <a:moveTo>
                  <a:pt x="0" y="106109"/>
                </a:moveTo>
                <a:cubicBezTo>
                  <a:pt x="-5544" y="38710"/>
                  <a:pt x="43827" y="-105"/>
                  <a:pt x="106109" y="0"/>
                </a:cubicBezTo>
                <a:cubicBezTo>
                  <a:pt x="185891" y="1606"/>
                  <a:pt x="319383" y="14720"/>
                  <a:pt x="467033" y="0"/>
                </a:cubicBezTo>
                <a:cubicBezTo>
                  <a:pt x="614683" y="-14720"/>
                  <a:pt x="750285" y="-14283"/>
                  <a:pt x="827956" y="0"/>
                </a:cubicBezTo>
                <a:cubicBezTo>
                  <a:pt x="890127" y="8511"/>
                  <a:pt x="939410" y="45624"/>
                  <a:pt x="934065" y="106109"/>
                </a:cubicBezTo>
                <a:cubicBezTo>
                  <a:pt x="945099" y="241752"/>
                  <a:pt x="924372" y="440715"/>
                  <a:pt x="934065" y="530530"/>
                </a:cubicBezTo>
                <a:cubicBezTo>
                  <a:pt x="935849" y="590345"/>
                  <a:pt x="889972" y="629737"/>
                  <a:pt x="827956" y="636639"/>
                </a:cubicBezTo>
                <a:cubicBezTo>
                  <a:pt x="740493" y="640900"/>
                  <a:pt x="637988" y="649109"/>
                  <a:pt x="459814" y="636639"/>
                </a:cubicBezTo>
                <a:cubicBezTo>
                  <a:pt x="281640" y="624169"/>
                  <a:pt x="247292" y="651574"/>
                  <a:pt x="106109" y="636639"/>
                </a:cubicBezTo>
                <a:cubicBezTo>
                  <a:pt x="46418" y="642969"/>
                  <a:pt x="-7271" y="595586"/>
                  <a:pt x="0" y="530530"/>
                </a:cubicBezTo>
                <a:cubicBezTo>
                  <a:pt x="10944" y="331124"/>
                  <a:pt x="15563" y="247215"/>
                  <a:pt x="0" y="106109"/>
                </a:cubicBezTo>
                <a:close/>
              </a:path>
              <a:path w="934065" h="636639" stroke="0" extrusionOk="0">
                <a:moveTo>
                  <a:pt x="0" y="106109"/>
                </a:moveTo>
                <a:cubicBezTo>
                  <a:pt x="-6921" y="53260"/>
                  <a:pt x="35628" y="-3542"/>
                  <a:pt x="106109" y="0"/>
                </a:cubicBezTo>
                <a:cubicBezTo>
                  <a:pt x="271087" y="-6887"/>
                  <a:pt x="346199" y="8977"/>
                  <a:pt x="452596" y="0"/>
                </a:cubicBezTo>
                <a:cubicBezTo>
                  <a:pt x="558993" y="-8977"/>
                  <a:pt x="700056" y="5774"/>
                  <a:pt x="827956" y="0"/>
                </a:cubicBezTo>
                <a:cubicBezTo>
                  <a:pt x="890210" y="-759"/>
                  <a:pt x="933878" y="52568"/>
                  <a:pt x="934065" y="106109"/>
                </a:cubicBezTo>
                <a:cubicBezTo>
                  <a:pt x="926458" y="305872"/>
                  <a:pt x="933746" y="360273"/>
                  <a:pt x="934065" y="530530"/>
                </a:cubicBezTo>
                <a:cubicBezTo>
                  <a:pt x="936991" y="589674"/>
                  <a:pt x="890302" y="649959"/>
                  <a:pt x="827956" y="636639"/>
                </a:cubicBezTo>
                <a:cubicBezTo>
                  <a:pt x="656815" y="649716"/>
                  <a:pt x="580729" y="652027"/>
                  <a:pt x="467033" y="636639"/>
                </a:cubicBezTo>
                <a:cubicBezTo>
                  <a:pt x="353337" y="621251"/>
                  <a:pt x="237585" y="621960"/>
                  <a:pt x="106109" y="636639"/>
                </a:cubicBezTo>
                <a:cubicBezTo>
                  <a:pt x="57845" y="626974"/>
                  <a:pt x="-3867" y="590996"/>
                  <a:pt x="0" y="530530"/>
                </a:cubicBezTo>
                <a:cubicBezTo>
                  <a:pt x="-12192" y="411421"/>
                  <a:pt x="4711" y="299578"/>
                  <a:pt x="0" y="106109"/>
                </a:cubicBezTo>
                <a:close/>
              </a:path>
            </a:pathLst>
          </a:custGeom>
          <a:solidFill>
            <a:srgbClr val="FF5050"/>
          </a:solidFill>
          <a:ln w="19050">
            <a:solidFill>
              <a:srgbClr val="FF9190"/>
            </a:solidFill>
            <a:extLst>
              <a:ext uri="{C807C97D-BFC1-408E-A445-0C87EB9F89A2}">
                <ask:lineSketchStyleProps xmlns:ask="http://schemas.microsoft.com/office/drawing/2018/sketchyshapes" sd="280800326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UTM Avo" panose="02040603050506020204" pitchFamily="18" charset="0"/>
              </a:rPr>
              <a:t>90</a:t>
            </a:r>
          </a:p>
        </p:txBody>
      </p:sp>
    </p:spTree>
    <p:extLst>
      <p:ext uri="{BB962C8B-B14F-4D97-AF65-F5344CB8AC3E}">
        <p14:creationId xmlns:p14="http://schemas.microsoft.com/office/powerpoint/2010/main" val="3496925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9A9BF-8D61-B185-80C5-D20E5869B3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8F19A9-9E39-58B3-1262-727470088FDE}"/>
              </a:ext>
            </a:extLst>
          </p:cNvPr>
          <p:cNvPicPr>
            <a:picLocks noChangeAspect="1"/>
          </p:cNvPicPr>
          <p:nvPr/>
        </p:nvPicPr>
        <p:blipFill>
          <a:blip r:embed="rId2"/>
          <a:stretch>
            <a:fillRect/>
          </a:stretch>
        </p:blipFill>
        <p:spPr>
          <a:xfrm>
            <a:off x="3431817" y="136288"/>
            <a:ext cx="5328366" cy="5419814"/>
          </a:xfrm>
          <a:prstGeom prst="rect">
            <a:avLst/>
          </a:prstGeom>
        </p:spPr>
      </p:pic>
    </p:spTree>
    <p:extLst>
      <p:ext uri="{BB962C8B-B14F-4D97-AF65-F5344CB8AC3E}">
        <p14:creationId xmlns:p14="http://schemas.microsoft.com/office/powerpoint/2010/main" val="2512960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8460A57-48E4-59A0-90D3-2DDEE3A04997}"/>
              </a:ext>
            </a:extLst>
          </p:cNvPr>
          <p:cNvSpPr/>
          <p:nvPr/>
        </p:nvSpPr>
        <p:spPr>
          <a:xfrm>
            <a:off x="7600335" y="422787"/>
            <a:ext cx="3755923" cy="6074061"/>
          </a:xfrm>
          <a:custGeom>
            <a:avLst/>
            <a:gdLst/>
            <a:ahLst/>
            <a:cxnLst/>
            <a:rect l="l" t="t" r="r" b="b"/>
            <a:pathLst>
              <a:path w="7607339" h="7607339">
                <a:moveTo>
                  <a:pt x="0" y="0"/>
                </a:moveTo>
                <a:lnTo>
                  <a:pt x="7607340" y="0"/>
                </a:lnTo>
                <a:lnTo>
                  <a:pt x="7607340" y="7607340"/>
                </a:lnTo>
                <a:lnTo>
                  <a:pt x="0" y="7607340"/>
                </a:lnTo>
                <a:lnTo>
                  <a:pt x="0" y="0"/>
                </a:lnTo>
                <a:close/>
              </a:path>
            </a:pathLst>
          </a:custGeom>
          <a:blipFill>
            <a:blip r:embed="rId3"/>
            <a:stretch>
              <a:fillRect l="-40355" r="-31044"/>
            </a:stretch>
          </a:blipFill>
        </p:spPr>
      </p:sp>
      <p:grpSp>
        <p:nvGrpSpPr>
          <p:cNvPr id="3" name="Group 2">
            <a:extLst>
              <a:ext uri="{FF2B5EF4-FFF2-40B4-BE49-F238E27FC236}">
                <a16:creationId xmlns:a16="http://schemas.microsoft.com/office/drawing/2014/main" id="{15B5A7F0-EF90-44BB-E72C-F6398D43F3DE}"/>
              </a:ext>
            </a:extLst>
          </p:cNvPr>
          <p:cNvGrpSpPr/>
          <p:nvPr/>
        </p:nvGrpSpPr>
        <p:grpSpPr>
          <a:xfrm>
            <a:off x="1384444" y="2092762"/>
            <a:ext cx="5895343" cy="4109060"/>
            <a:chOff x="1260534" y="1405287"/>
            <a:chExt cx="5895343" cy="4109060"/>
          </a:xfrm>
        </p:grpSpPr>
        <p:pic>
          <p:nvPicPr>
            <p:cNvPr id="4" name="Picture 3">
              <a:extLst>
                <a:ext uri="{FF2B5EF4-FFF2-40B4-BE49-F238E27FC236}">
                  <a16:creationId xmlns:a16="http://schemas.microsoft.com/office/drawing/2014/main" id="{4CE8AE74-70CA-1669-AADB-DC9040B47CCF}"/>
                </a:ext>
              </a:extLst>
            </p:cNvPr>
            <p:cNvPicPr>
              <a:picLocks noChangeAspect="1"/>
            </p:cNvPicPr>
            <p:nvPr/>
          </p:nvPicPr>
          <p:blipFill>
            <a:blip r:embed="rId4"/>
            <a:stretch>
              <a:fillRect/>
            </a:stretch>
          </p:blipFill>
          <p:spPr>
            <a:xfrm>
              <a:off x="1260534" y="1405287"/>
              <a:ext cx="5895343" cy="4109060"/>
            </a:xfrm>
            <a:prstGeom prst="rect">
              <a:avLst/>
            </a:prstGeom>
          </p:spPr>
        </p:pic>
        <p:sp>
          <p:nvSpPr>
            <p:cNvPr id="5" name="TextBox 4">
              <a:extLst>
                <a:ext uri="{FF2B5EF4-FFF2-40B4-BE49-F238E27FC236}">
                  <a16:creationId xmlns:a16="http://schemas.microsoft.com/office/drawing/2014/main" id="{9142476F-57AC-545C-E1AB-7FF67D597A53}"/>
                </a:ext>
              </a:extLst>
            </p:cNvPr>
            <p:cNvSpPr txBox="1"/>
            <p:nvPr/>
          </p:nvSpPr>
          <p:spPr>
            <a:xfrm>
              <a:off x="2143431" y="2270960"/>
              <a:ext cx="4129548" cy="2123658"/>
            </a:xfrm>
            <a:prstGeom prst="rect">
              <a:avLst/>
            </a:prstGeom>
            <a:noFill/>
          </p:spPr>
          <p:txBody>
            <a:bodyPr wrap="square" rtlCol="0">
              <a:spAutoFit/>
            </a:bodyPr>
            <a:lstStyle/>
            <a:p>
              <a:pPr algn="ctr"/>
              <a:r>
                <a:rPr lang="en-US" sz="4400" dirty="0" err="1">
                  <a:ln>
                    <a:solidFill>
                      <a:schemeClr val="tx1"/>
                    </a:solidFill>
                  </a:ln>
                  <a:latin typeface="UTM Avo" panose="02040603050506020204" pitchFamily="18" charset="0"/>
                </a:rPr>
                <a:t>Số</a:t>
              </a:r>
              <a:r>
                <a:rPr lang="en-US" sz="4400" dirty="0">
                  <a:ln>
                    <a:solidFill>
                      <a:schemeClr val="tx1"/>
                    </a:solidFill>
                  </a:ln>
                  <a:latin typeface="UTM Avo" panose="02040603050506020204" pitchFamily="18" charset="0"/>
                </a:rPr>
                <a:t> 100 </a:t>
              </a:r>
              <a:r>
                <a:rPr lang="en-US" sz="4400" dirty="0" err="1">
                  <a:ln>
                    <a:solidFill>
                      <a:schemeClr val="tx1"/>
                    </a:solidFill>
                  </a:ln>
                  <a:latin typeface="UTM Avo" panose="02040603050506020204" pitchFamily="18" charset="0"/>
                </a:rPr>
                <a:t>có</a:t>
              </a:r>
              <a:r>
                <a:rPr lang="en-US" sz="4400" dirty="0">
                  <a:ln>
                    <a:solidFill>
                      <a:schemeClr val="tx1"/>
                    </a:solidFill>
                  </a:ln>
                  <a:latin typeface="UTM Avo" panose="02040603050506020204" pitchFamily="18" charset="0"/>
                </a:rPr>
                <a:t> </a:t>
              </a:r>
              <a:r>
                <a:rPr lang="en-US" sz="4400" dirty="0" err="1">
                  <a:ln>
                    <a:solidFill>
                      <a:schemeClr val="tx1"/>
                    </a:solidFill>
                  </a:ln>
                  <a:latin typeface="UTM Avo" panose="02040603050506020204" pitchFamily="18" charset="0"/>
                </a:rPr>
                <a:t>phải</a:t>
              </a:r>
              <a:r>
                <a:rPr lang="en-US" sz="4400" dirty="0">
                  <a:ln>
                    <a:solidFill>
                      <a:schemeClr val="tx1"/>
                    </a:solidFill>
                  </a:ln>
                  <a:latin typeface="UTM Avo" panose="02040603050506020204" pitchFamily="18" charset="0"/>
                </a:rPr>
                <a:t> </a:t>
              </a:r>
              <a:r>
                <a:rPr lang="en-US" sz="4400" dirty="0" err="1">
                  <a:ln>
                    <a:solidFill>
                      <a:schemeClr val="tx1"/>
                    </a:solidFill>
                  </a:ln>
                  <a:latin typeface="UTM Avo" panose="02040603050506020204" pitchFamily="18" charset="0"/>
                </a:rPr>
                <a:t>là</a:t>
              </a:r>
              <a:r>
                <a:rPr lang="en-US" sz="4400" dirty="0">
                  <a:ln>
                    <a:solidFill>
                      <a:schemeClr val="tx1"/>
                    </a:solidFill>
                  </a:ln>
                  <a:latin typeface="UTM Avo" panose="02040603050506020204" pitchFamily="18" charset="0"/>
                </a:rPr>
                <a:t> </a:t>
              </a:r>
              <a:r>
                <a:rPr lang="en-US" sz="4400" dirty="0" err="1">
                  <a:ln>
                    <a:solidFill>
                      <a:schemeClr val="tx1"/>
                    </a:solidFill>
                  </a:ln>
                  <a:latin typeface="UTM Avo" panose="02040603050506020204" pitchFamily="18" charset="0"/>
                </a:rPr>
                <a:t>số</a:t>
              </a:r>
              <a:r>
                <a:rPr lang="en-US" sz="4400" dirty="0">
                  <a:ln>
                    <a:solidFill>
                      <a:schemeClr val="tx1"/>
                    </a:solidFill>
                  </a:ln>
                  <a:latin typeface="UTM Avo" panose="02040603050506020204" pitchFamily="18" charset="0"/>
                </a:rPr>
                <a:t> </a:t>
              </a:r>
              <a:r>
                <a:rPr lang="en-US" sz="4400" dirty="0" err="1">
                  <a:ln>
                    <a:solidFill>
                      <a:schemeClr val="tx1"/>
                    </a:solidFill>
                  </a:ln>
                  <a:latin typeface="UTM Avo" panose="02040603050506020204" pitchFamily="18" charset="0"/>
                </a:rPr>
                <a:t>tròn</a:t>
              </a:r>
              <a:r>
                <a:rPr lang="en-US" sz="4400" dirty="0">
                  <a:ln>
                    <a:solidFill>
                      <a:schemeClr val="tx1"/>
                    </a:solidFill>
                  </a:ln>
                  <a:latin typeface="UTM Avo" panose="02040603050506020204" pitchFamily="18" charset="0"/>
                </a:rPr>
                <a:t> </a:t>
              </a:r>
              <a:r>
                <a:rPr lang="en-US" sz="4400" dirty="0" err="1">
                  <a:ln>
                    <a:solidFill>
                      <a:schemeClr val="tx1"/>
                    </a:solidFill>
                  </a:ln>
                  <a:latin typeface="UTM Avo" panose="02040603050506020204" pitchFamily="18" charset="0"/>
                </a:rPr>
                <a:t>chục</a:t>
              </a:r>
              <a:r>
                <a:rPr lang="en-US" sz="4400" dirty="0">
                  <a:ln>
                    <a:solidFill>
                      <a:schemeClr val="tx1"/>
                    </a:solidFill>
                  </a:ln>
                  <a:latin typeface="UTM Avo" panose="02040603050506020204" pitchFamily="18" charset="0"/>
                </a:rPr>
                <a:t> </a:t>
              </a:r>
              <a:r>
                <a:rPr lang="en-US" sz="4400" dirty="0" err="1">
                  <a:ln>
                    <a:solidFill>
                      <a:schemeClr val="tx1"/>
                    </a:solidFill>
                  </a:ln>
                  <a:latin typeface="UTM Avo" panose="02040603050506020204" pitchFamily="18" charset="0"/>
                </a:rPr>
                <a:t>không</a:t>
              </a:r>
              <a:r>
                <a:rPr lang="en-US" sz="4400" dirty="0">
                  <a:ln>
                    <a:solidFill>
                      <a:schemeClr val="tx1"/>
                    </a:solidFill>
                  </a:ln>
                  <a:latin typeface="UTM Avo" panose="02040603050506020204" pitchFamily="18" charset="0"/>
                </a:rPr>
                <a:t>?</a:t>
              </a:r>
            </a:p>
          </p:txBody>
        </p:sp>
      </p:grpSp>
      <p:pic>
        <p:nvPicPr>
          <p:cNvPr id="9" name="Picture 8">
            <a:extLst>
              <a:ext uri="{FF2B5EF4-FFF2-40B4-BE49-F238E27FC236}">
                <a16:creationId xmlns:a16="http://schemas.microsoft.com/office/drawing/2014/main" id="{B89B00D0-16C0-5F7B-FF2F-5519AADB263F}"/>
              </a:ext>
            </a:extLst>
          </p:cNvPr>
          <p:cNvPicPr>
            <a:picLocks noChangeAspect="1"/>
          </p:cNvPicPr>
          <p:nvPr/>
        </p:nvPicPr>
        <p:blipFill>
          <a:blip r:embed="rId5"/>
          <a:stretch>
            <a:fillRect/>
          </a:stretch>
        </p:blipFill>
        <p:spPr>
          <a:xfrm>
            <a:off x="643715" y="656178"/>
            <a:ext cx="7376799" cy="1938696"/>
          </a:xfrm>
          <a:prstGeom prst="rect">
            <a:avLst/>
          </a:prstGeom>
        </p:spPr>
      </p:pic>
    </p:spTree>
    <p:extLst>
      <p:ext uri="{BB962C8B-B14F-4D97-AF65-F5344CB8AC3E}">
        <p14:creationId xmlns:p14="http://schemas.microsoft.com/office/powerpoint/2010/main" val="3851553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A9AD4A43-C23E-9262-3E7D-E95E8573F85D}"/>
              </a:ext>
            </a:extLst>
          </p:cNvPr>
          <p:cNvSpPr/>
          <p:nvPr/>
        </p:nvSpPr>
        <p:spPr>
          <a:xfrm>
            <a:off x="2280414" y="2745755"/>
            <a:ext cx="6344872" cy="907635"/>
          </a:xfrm>
          <a:custGeom>
            <a:avLst/>
            <a:gdLst>
              <a:gd name="connsiteX0" fmla="*/ 0 w 6344872"/>
              <a:gd name="connsiteY0" fmla="*/ 307715 h 907635"/>
              <a:gd name="connsiteX1" fmla="*/ 307715 w 6344872"/>
              <a:gd name="connsiteY1" fmla="*/ 0 h 907635"/>
              <a:gd name="connsiteX2" fmla="*/ 6037157 w 6344872"/>
              <a:gd name="connsiteY2" fmla="*/ 0 h 907635"/>
              <a:gd name="connsiteX3" fmla="*/ 6344872 w 6344872"/>
              <a:gd name="connsiteY3" fmla="*/ 307715 h 907635"/>
              <a:gd name="connsiteX4" fmla="*/ 6344872 w 6344872"/>
              <a:gd name="connsiteY4" fmla="*/ 599920 h 907635"/>
              <a:gd name="connsiteX5" fmla="*/ 6037157 w 6344872"/>
              <a:gd name="connsiteY5" fmla="*/ 907635 h 907635"/>
              <a:gd name="connsiteX6" fmla="*/ 307715 w 6344872"/>
              <a:gd name="connsiteY6" fmla="*/ 907635 h 907635"/>
              <a:gd name="connsiteX7" fmla="*/ 0 w 6344872"/>
              <a:gd name="connsiteY7" fmla="*/ 599920 h 907635"/>
              <a:gd name="connsiteX8" fmla="*/ 0 w 6344872"/>
              <a:gd name="connsiteY8" fmla="*/ 307715 h 9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4872" h="907635" fill="none" extrusionOk="0">
                <a:moveTo>
                  <a:pt x="0" y="307715"/>
                </a:moveTo>
                <a:cubicBezTo>
                  <a:pt x="27482" y="142268"/>
                  <a:pt x="163558" y="3524"/>
                  <a:pt x="307715" y="0"/>
                </a:cubicBezTo>
                <a:cubicBezTo>
                  <a:pt x="1699445" y="-5560"/>
                  <a:pt x="4941150" y="71173"/>
                  <a:pt x="6037157" y="0"/>
                </a:cubicBezTo>
                <a:cubicBezTo>
                  <a:pt x="6204932" y="-1692"/>
                  <a:pt x="6351852" y="160440"/>
                  <a:pt x="6344872" y="307715"/>
                </a:cubicBezTo>
                <a:cubicBezTo>
                  <a:pt x="6352585" y="423913"/>
                  <a:pt x="6325416" y="497749"/>
                  <a:pt x="6344872" y="599920"/>
                </a:cubicBezTo>
                <a:cubicBezTo>
                  <a:pt x="6340380" y="772754"/>
                  <a:pt x="6203864" y="909168"/>
                  <a:pt x="6037157" y="907635"/>
                </a:cubicBezTo>
                <a:cubicBezTo>
                  <a:pt x="3329938" y="784308"/>
                  <a:pt x="2028638" y="890914"/>
                  <a:pt x="307715" y="907635"/>
                </a:cubicBezTo>
                <a:cubicBezTo>
                  <a:pt x="157291" y="910040"/>
                  <a:pt x="-11860" y="796441"/>
                  <a:pt x="0" y="599920"/>
                </a:cubicBezTo>
                <a:cubicBezTo>
                  <a:pt x="-20072" y="556932"/>
                  <a:pt x="-7383" y="344270"/>
                  <a:pt x="0" y="307715"/>
                </a:cubicBezTo>
                <a:close/>
              </a:path>
              <a:path w="6344872" h="907635" stroke="0" extrusionOk="0">
                <a:moveTo>
                  <a:pt x="0" y="307715"/>
                </a:moveTo>
                <a:cubicBezTo>
                  <a:pt x="1258" y="152902"/>
                  <a:pt x="122149" y="26125"/>
                  <a:pt x="307715" y="0"/>
                </a:cubicBezTo>
                <a:cubicBezTo>
                  <a:pt x="2079963" y="-4898"/>
                  <a:pt x="3558197" y="-103558"/>
                  <a:pt x="6037157" y="0"/>
                </a:cubicBezTo>
                <a:cubicBezTo>
                  <a:pt x="6210371" y="-11362"/>
                  <a:pt x="6325622" y="110537"/>
                  <a:pt x="6344872" y="307715"/>
                </a:cubicBezTo>
                <a:cubicBezTo>
                  <a:pt x="6339938" y="359847"/>
                  <a:pt x="6336798" y="534936"/>
                  <a:pt x="6344872" y="599920"/>
                </a:cubicBezTo>
                <a:cubicBezTo>
                  <a:pt x="6338214" y="772752"/>
                  <a:pt x="6216598" y="880043"/>
                  <a:pt x="6037157" y="907635"/>
                </a:cubicBezTo>
                <a:cubicBezTo>
                  <a:pt x="4984613" y="795785"/>
                  <a:pt x="2869308" y="739761"/>
                  <a:pt x="307715" y="907635"/>
                </a:cubicBezTo>
                <a:cubicBezTo>
                  <a:pt x="139045" y="902179"/>
                  <a:pt x="-3138" y="764412"/>
                  <a:pt x="0" y="599920"/>
                </a:cubicBezTo>
                <a:cubicBezTo>
                  <a:pt x="-13848" y="503128"/>
                  <a:pt x="18167" y="355934"/>
                  <a:pt x="0" y="307715"/>
                </a:cubicBezTo>
                <a:close/>
              </a:path>
            </a:pathLst>
          </a:custGeom>
          <a:solidFill>
            <a:schemeClr val="bg1"/>
          </a:solidFill>
          <a:ln w="38100">
            <a:solidFill>
              <a:srgbClr val="8BC526"/>
            </a:solidFill>
            <a:extLst>
              <a:ext uri="{C807C97D-BFC1-408E-A445-0C87EB9F89A2}">
                <ask:lineSketchStyleProps xmlns:ask="http://schemas.microsoft.com/office/drawing/2018/sketchyshapes" sd="3979836419">
                  <a:prstGeom prst="roundRect">
                    <a:avLst>
                      <a:gd name="adj" fmla="val 3390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schemeClr val="tx1"/>
                  </a:solidFill>
                </a:ln>
                <a:solidFill>
                  <a:prstClr val="black"/>
                </a:solidFill>
                <a:effectLst/>
                <a:uLnTx/>
                <a:uFillTx/>
                <a:latin typeface="UTM Avo" panose="02040603050506020204" pitchFamily="18" charset="0"/>
                <a:ea typeface="+mn-ea"/>
                <a:cs typeface="+mn-cs"/>
              </a:rPr>
              <a:t>Xem</a:t>
            </a:r>
            <a:r>
              <a:rPr kumimoji="0" lang="en-US" sz="4000" b="0" i="0" u="none" strike="noStrike" kern="1200" cap="none" spc="0" normalizeH="0" baseline="0" noProof="0" dirty="0">
                <a:ln>
                  <a:solidFill>
                    <a:schemeClr val="tx1"/>
                  </a:solid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solidFill>
                    <a:schemeClr val="tx1"/>
                  </a:solidFill>
                </a:ln>
                <a:solidFill>
                  <a:prstClr val="black"/>
                </a:solidFill>
                <a:effectLst/>
                <a:uLnTx/>
                <a:uFillTx/>
                <a:latin typeface="UTM Avo" panose="02040603050506020204" pitchFamily="18" charset="0"/>
                <a:ea typeface="+mn-ea"/>
                <a:cs typeface="+mn-cs"/>
              </a:rPr>
              <a:t>lại</a:t>
            </a:r>
            <a:r>
              <a:rPr kumimoji="0" lang="en-US" sz="4000" b="0" i="0" u="none" strike="noStrike" kern="1200" cap="none" spc="0" normalizeH="0" baseline="0" noProof="0" dirty="0">
                <a:ln>
                  <a:solidFill>
                    <a:schemeClr val="tx1"/>
                  </a:solid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solidFill>
                    <a:schemeClr val="tx1"/>
                  </a:solidFill>
                </a:ln>
                <a:solidFill>
                  <a:prstClr val="black"/>
                </a:solidFill>
                <a:effectLst/>
                <a:uLnTx/>
                <a:uFillTx/>
                <a:latin typeface="UTM Avo" panose="02040603050506020204" pitchFamily="18" charset="0"/>
                <a:ea typeface="+mn-ea"/>
                <a:cs typeface="+mn-cs"/>
              </a:rPr>
              <a:t>bài</a:t>
            </a:r>
            <a:r>
              <a:rPr kumimoji="0" lang="en-US" sz="4000" b="0" i="0" u="none" strike="noStrike" kern="1200" cap="none" spc="0" normalizeH="0" baseline="0" noProof="0" dirty="0">
                <a:ln>
                  <a:solidFill>
                    <a:schemeClr val="tx1"/>
                  </a:solid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solidFill>
                    <a:schemeClr val="tx1"/>
                  </a:solidFill>
                </a:ln>
                <a:solidFill>
                  <a:prstClr val="black"/>
                </a:solidFill>
                <a:effectLst/>
                <a:uLnTx/>
                <a:uFillTx/>
                <a:latin typeface="UTM Avo" panose="02040603050506020204" pitchFamily="18" charset="0"/>
                <a:ea typeface="+mn-ea"/>
                <a:cs typeface="+mn-cs"/>
              </a:rPr>
              <a:t>đã</a:t>
            </a:r>
            <a:r>
              <a:rPr kumimoji="0" lang="en-US" sz="4000" b="0" i="0" u="none" strike="noStrike" kern="1200" cap="none" spc="0" normalizeH="0" baseline="0" noProof="0" dirty="0">
                <a:ln>
                  <a:solidFill>
                    <a:schemeClr val="tx1"/>
                  </a:solid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solidFill>
                    <a:schemeClr val="tx1"/>
                  </a:solidFill>
                </a:ln>
                <a:solidFill>
                  <a:prstClr val="black"/>
                </a:solidFill>
                <a:effectLst/>
                <a:uLnTx/>
                <a:uFillTx/>
                <a:latin typeface="UTM Avo" panose="02040603050506020204" pitchFamily="18" charset="0"/>
                <a:ea typeface="+mn-ea"/>
                <a:cs typeface="+mn-cs"/>
              </a:rPr>
              <a:t>học</a:t>
            </a:r>
            <a:r>
              <a:rPr kumimoji="0" lang="en-US" sz="4000" b="0" i="0" u="none" strike="noStrike" kern="1200" cap="none" spc="0" normalizeH="0" baseline="0" noProof="0" dirty="0">
                <a:ln>
                  <a:solidFill>
                    <a:schemeClr val="tx1"/>
                  </a:solidFill>
                </a:ln>
                <a:solidFill>
                  <a:prstClr val="black"/>
                </a:solidFill>
                <a:effectLst/>
                <a:uLnTx/>
                <a:uFillTx/>
                <a:latin typeface="UTM Avo" panose="02040603050506020204" pitchFamily="18" charset="0"/>
                <a:ea typeface="+mn-ea"/>
                <a:cs typeface="+mn-cs"/>
              </a:rPr>
              <a:t>.</a:t>
            </a:r>
            <a:endParaRPr kumimoji="0" lang="vi-VN" sz="4000" b="0" i="0" u="none" strike="noStrike" kern="1200" cap="none" spc="0" normalizeH="0" baseline="0" noProof="0" dirty="0">
              <a:ln>
                <a:solidFill>
                  <a:schemeClr val="tx1"/>
                </a:solidFill>
              </a:ln>
              <a:solidFill>
                <a:prstClr val="black"/>
              </a:solidFill>
              <a:effectLst/>
              <a:uLnTx/>
              <a:uFillTx/>
              <a:latin typeface="Arial" panose="020B0604020202020204" pitchFamily="34" charset="0"/>
              <a:ea typeface="+mn-ea"/>
              <a:cs typeface="+mn-cs"/>
            </a:endParaRPr>
          </a:p>
        </p:txBody>
      </p:sp>
      <p:sp>
        <p:nvSpPr>
          <p:cNvPr id="6" name="Rectangle: Rounded Corners 7">
            <a:extLst>
              <a:ext uri="{FF2B5EF4-FFF2-40B4-BE49-F238E27FC236}">
                <a16:creationId xmlns:a16="http://schemas.microsoft.com/office/drawing/2014/main" id="{FEE015D9-0FA2-0EBA-B1CA-532BA80B89D7}"/>
              </a:ext>
            </a:extLst>
          </p:cNvPr>
          <p:cNvSpPr/>
          <p:nvPr/>
        </p:nvSpPr>
        <p:spPr>
          <a:xfrm>
            <a:off x="4705768" y="4181545"/>
            <a:ext cx="6344872" cy="907635"/>
          </a:xfrm>
          <a:custGeom>
            <a:avLst/>
            <a:gdLst>
              <a:gd name="connsiteX0" fmla="*/ 0 w 6344872"/>
              <a:gd name="connsiteY0" fmla="*/ 307715 h 907635"/>
              <a:gd name="connsiteX1" fmla="*/ 307715 w 6344872"/>
              <a:gd name="connsiteY1" fmla="*/ 0 h 907635"/>
              <a:gd name="connsiteX2" fmla="*/ 6037157 w 6344872"/>
              <a:gd name="connsiteY2" fmla="*/ 0 h 907635"/>
              <a:gd name="connsiteX3" fmla="*/ 6344872 w 6344872"/>
              <a:gd name="connsiteY3" fmla="*/ 307715 h 907635"/>
              <a:gd name="connsiteX4" fmla="*/ 6344872 w 6344872"/>
              <a:gd name="connsiteY4" fmla="*/ 599920 h 907635"/>
              <a:gd name="connsiteX5" fmla="*/ 6037157 w 6344872"/>
              <a:gd name="connsiteY5" fmla="*/ 907635 h 907635"/>
              <a:gd name="connsiteX6" fmla="*/ 307715 w 6344872"/>
              <a:gd name="connsiteY6" fmla="*/ 907635 h 907635"/>
              <a:gd name="connsiteX7" fmla="*/ 0 w 6344872"/>
              <a:gd name="connsiteY7" fmla="*/ 599920 h 907635"/>
              <a:gd name="connsiteX8" fmla="*/ 0 w 6344872"/>
              <a:gd name="connsiteY8" fmla="*/ 307715 h 9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4872" h="907635" fill="none" extrusionOk="0">
                <a:moveTo>
                  <a:pt x="0" y="307715"/>
                </a:moveTo>
                <a:cubicBezTo>
                  <a:pt x="-3957" y="150601"/>
                  <a:pt x="145860" y="-24420"/>
                  <a:pt x="307715" y="0"/>
                </a:cubicBezTo>
                <a:cubicBezTo>
                  <a:pt x="2110269" y="131133"/>
                  <a:pt x="3706065" y="-25539"/>
                  <a:pt x="6037157" y="0"/>
                </a:cubicBezTo>
                <a:cubicBezTo>
                  <a:pt x="6211050" y="2073"/>
                  <a:pt x="6355387" y="121418"/>
                  <a:pt x="6344872" y="307715"/>
                </a:cubicBezTo>
                <a:cubicBezTo>
                  <a:pt x="6356992" y="414105"/>
                  <a:pt x="6319258" y="518889"/>
                  <a:pt x="6344872" y="599920"/>
                </a:cubicBezTo>
                <a:cubicBezTo>
                  <a:pt x="6331973" y="782587"/>
                  <a:pt x="6211691" y="909536"/>
                  <a:pt x="6037157" y="907635"/>
                </a:cubicBezTo>
                <a:cubicBezTo>
                  <a:pt x="3247102" y="988960"/>
                  <a:pt x="2001487" y="890258"/>
                  <a:pt x="307715" y="907635"/>
                </a:cubicBezTo>
                <a:cubicBezTo>
                  <a:pt x="137761" y="909912"/>
                  <a:pt x="15157" y="750849"/>
                  <a:pt x="0" y="599920"/>
                </a:cubicBezTo>
                <a:cubicBezTo>
                  <a:pt x="22375" y="468922"/>
                  <a:pt x="5564" y="440477"/>
                  <a:pt x="0" y="307715"/>
                </a:cubicBezTo>
                <a:close/>
              </a:path>
              <a:path w="6344872" h="907635" stroke="0" extrusionOk="0">
                <a:moveTo>
                  <a:pt x="0" y="307715"/>
                </a:moveTo>
                <a:cubicBezTo>
                  <a:pt x="-8331" y="142163"/>
                  <a:pt x="127672" y="-10481"/>
                  <a:pt x="307715" y="0"/>
                </a:cubicBezTo>
                <a:cubicBezTo>
                  <a:pt x="1284711" y="92088"/>
                  <a:pt x="3967744" y="-126667"/>
                  <a:pt x="6037157" y="0"/>
                </a:cubicBezTo>
                <a:cubicBezTo>
                  <a:pt x="6196829" y="6077"/>
                  <a:pt x="6348694" y="154974"/>
                  <a:pt x="6344872" y="307715"/>
                </a:cubicBezTo>
                <a:cubicBezTo>
                  <a:pt x="6340440" y="386567"/>
                  <a:pt x="6368840" y="473132"/>
                  <a:pt x="6344872" y="599920"/>
                </a:cubicBezTo>
                <a:cubicBezTo>
                  <a:pt x="6359892" y="765332"/>
                  <a:pt x="6178229" y="894026"/>
                  <a:pt x="6037157" y="907635"/>
                </a:cubicBezTo>
                <a:cubicBezTo>
                  <a:pt x="5012536" y="901568"/>
                  <a:pt x="3004813" y="853840"/>
                  <a:pt x="307715" y="907635"/>
                </a:cubicBezTo>
                <a:cubicBezTo>
                  <a:pt x="129679" y="914906"/>
                  <a:pt x="22352" y="760836"/>
                  <a:pt x="0" y="599920"/>
                </a:cubicBezTo>
                <a:cubicBezTo>
                  <a:pt x="-4281" y="471227"/>
                  <a:pt x="699" y="384524"/>
                  <a:pt x="0" y="307715"/>
                </a:cubicBezTo>
                <a:close/>
              </a:path>
            </a:pathLst>
          </a:custGeom>
          <a:solidFill>
            <a:schemeClr val="bg1"/>
          </a:solidFill>
          <a:ln w="38100">
            <a:solidFill>
              <a:srgbClr val="8BC526"/>
            </a:solidFill>
            <a:extLst>
              <a:ext uri="{C807C97D-BFC1-408E-A445-0C87EB9F89A2}">
                <ask:lineSketchStyleProps xmlns:ask="http://schemas.microsoft.com/office/drawing/2018/sketchyshapes" sd="276655993">
                  <a:prstGeom prst="roundRect">
                    <a:avLst>
                      <a:gd name="adj" fmla="val 3390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schemeClr val="tx1"/>
                  </a:solidFill>
                </a:ln>
                <a:solidFill>
                  <a:prstClr val="black"/>
                </a:solidFill>
                <a:effectLst/>
                <a:uLnTx/>
                <a:uFillTx/>
                <a:latin typeface="UTM Avo" panose="02040603050506020204" pitchFamily="18" charset="0"/>
                <a:ea typeface="Cambria" panose="02040503050406030204" pitchFamily="18" charset="0"/>
                <a:cs typeface="+mn-cs"/>
              </a:rPr>
              <a:t>Chuẩn</a:t>
            </a:r>
            <a:r>
              <a:rPr kumimoji="0" lang="en-US" sz="4000" b="0" i="0" u="none" strike="noStrike" kern="1200" cap="none" spc="0" normalizeH="0" baseline="0" noProof="0" dirty="0">
                <a:ln>
                  <a:solidFill>
                    <a:schemeClr val="tx1"/>
                  </a:solid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solidFill>
                    <a:schemeClr val="tx1"/>
                  </a:solidFill>
                </a:ln>
                <a:solidFill>
                  <a:prstClr val="black"/>
                </a:solidFill>
                <a:effectLst/>
                <a:uLnTx/>
                <a:uFillTx/>
                <a:latin typeface="UTM Avo" panose="02040603050506020204" pitchFamily="18" charset="0"/>
                <a:ea typeface="Cambria" panose="02040503050406030204" pitchFamily="18" charset="0"/>
                <a:cs typeface="+mn-cs"/>
              </a:rPr>
              <a:t>bị</a:t>
            </a:r>
            <a:r>
              <a:rPr kumimoji="0" lang="en-US" sz="4000" b="0" i="0" u="none" strike="noStrike" kern="1200" cap="none" spc="0" normalizeH="0" baseline="0" noProof="0" dirty="0">
                <a:ln>
                  <a:solidFill>
                    <a:schemeClr val="tx1"/>
                  </a:solid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solidFill>
                    <a:schemeClr val="tx1"/>
                  </a:solidFill>
                </a:ln>
                <a:solidFill>
                  <a:prstClr val="black"/>
                </a:solidFill>
                <a:effectLst/>
                <a:uLnTx/>
                <a:uFillTx/>
                <a:latin typeface="UTM Avo" panose="02040603050506020204" pitchFamily="18" charset="0"/>
                <a:ea typeface="Cambria" panose="02040503050406030204" pitchFamily="18" charset="0"/>
                <a:cs typeface="+mn-cs"/>
              </a:rPr>
              <a:t>bài</a:t>
            </a:r>
            <a:r>
              <a:rPr kumimoji="0" lang="en-US" sz="4000" b="0" i="0" u="none" strike="noStrike" kern="1200" cap="none" spc="0" normalizeH="0" baseline="0" noProof="0" dirty="0">
                <a:ln>
                  <a:solidFill>
                    <a:schemeClr val="tx1"/>
                  </a:solid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solidFill>
                    <a:schemeClr val="tx1"/>
                  </a:solidFill>
                </a:ln>
                <a:solidFill>
                  <a:prstClr val="black"/>
                </a:solidFill>
                <a:effectLst/>
                <a:uLnTx/>
                <a:uFillTx/>
                <a:latin typeface="UTM Avo" panose="02040603050506020204" pitchFamily="18" charset="0"/>
                <a:ea typeface="Cambria" panose="02040503050406030204" pitchFamily="18" charset="0"/>
                <a:cs typeface="+mn-cs"/>
              </a:rPr>
              <a:t>học</a:t>
            </a:r>
            <a:r>
              <a:rPr kumimoji="0" lang="en-US" sz="4000" b="0" i="0" u="none" strike="noStrike" kern="1200" cap="none" spc="0" normalizeH="0" baseline="0" noProof="0" dirty="0">
                <a:ln>
                  <a:solidFill>
                    <a:schemeClr val="tx1"/>
                  </a:solid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solidFill>
                    <a:schemeClr val="tx1"/>
                  </a:solidFill>
                </a:ln>
                <a:solidFill>
                  <a:prstClr val="black"/>
                </a:solidFill>
                <a:effectLst/>
                <a:uLnTx/>
                <a:uFillTx/>
                <a:latin typeface="UTM Avo" panose="02040603050506020204" pitchFamily="18" charset="0"/>
                <a:ea typeface="Cambria" panose="02040503050406030204" pitchFamily="18" charset="0"/>
                <a:cs typeface="+mn-cs"/>
              </a:rPr>
              <a:t>mới</a:t>
            </a:r>
            <a:r>
              <a:rPr kumimoji="0" lang="en-US" sz="4000" b="0" i="0" u="none" strike="noStrike" kern="1200" cap="none" spc="0" normalizeH="0" baseline="0" noProof="0" dirty="0">
                <a:ln>
                  <a:solidFill>
                    <a:schemeClr val="tx1"/>
                  </a:solidFill>
                </a:ln>
                <a:solidFill>
                  <a:prstClr val="black"/>
                </a:solidFill>
                <a:effectLst/>
                <a:uLnTx/>
                <a:uFillTx/>
                <a:latin typeface="UTM Avo" panose="0204060305050602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216274B3-145E-793E-70A3-775FA05554E6}"/>
              </a:ext>
            </a:extLst>
          </p:cNvPr>
          <p:cNvPicPr>
            <a:picLocks noChangeAspect="1"/>
          </p:cNvPicPr>
          <p:nvPr/>
        </p:nvPicPr>
        <p:blipFill>
          <a:blip r:embed="rId2"/>
          <a:stretch>
            <a:fillRect/>
          </a:stretch>
        </p:blipFill>
        <p:spPr>
          <a:xfrm>
            <a:off x="3431817" y="0"/>
            <a:ext cx="5328366" cy="2426418"/>
          </a:xfrm>
          <a:prstGeom prst="rect">
            <a:avLst/>
          </a:prstGeom>
        </p:spPr>
      </p:pic>
    </p:spTree>
    <p:extLst>
      <p:ext uri="{BB962C8B-B14F-4D97-AF65-F5344CB8AC3E}">
        <p14:creationId xmlns:p14="http://schemas.microsoft.com/office/powerpoint/2010/main" val="1850865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397E-1A36-A441-375A-60B51C9692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FC48E6A-9B09-9046-2644-65BCF6186585}"/>
              </a:ext>
            </a:extLst>
          </p:cNvPr>
          <p:cNvPicPr>
            <a:picLocks noChangeAspect="1"/>
          </p:cNvPicPr>
          <p:nvPr/>
        </p:nvPicPr>
        <p:blipFill>
          <a:blip r:embed="rId2"/>
          <a:stretch>
            <a:fillRect/>
          </a:stretch>
        </p:blipFill>
        <p:spPr>
          <a:xfrm>
            <a:off x="3431817" y="0"/>
            <a:ext cx="5328366" cy="5419814"/>
          </a:xfrm>
          <a:prstGeom prst="rect">
            <a:avLst/>
          </a:prstGeom>
        </p:spPr>
      </p:pic>
    </p:spTree>
    <p:extLst>
      <p:ext uri="{BB962C8B-B14F-4D97-AF65-F5344CB8AC3E}">
        <p14:creationId xmlns:p14="http://schemas.microsoft.com/office/powerpoint/2010/main" val="1839848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099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940E41-FDF9-983D-1112-197A93B250BA}"/>
              </a:ext>
            </a:extLst>
          </p:cNvPr>
          <p:cNvSpPr txBox="1"/>
          <p:nvPr/>
        </p:nvSpPr>
        <p:spPr>
          <a:xfrm>
            <a:off x="1120878" y="2485363"/>
            <a:ext cx="9950245" cy="3539430"/>
          </a:xfrm>
          <a:prstGeom prst="rect">
            <a:avLst/>
          </a:prstGeom>
          <a:noFill/>
        </p:spPr>
        <p:txBody>
          <a:bodyPr wrap="square" rtlCol="0">
            <a:spAutoFit/>
          </a:bodyPr>
          <a:lstStyle/>
          <a:p>
            <a:pPr algn="just"/>
            <a:r>
              <a:rPr lang="vi-VN" sz="2800" dirty="0">
                <a:ln>
                  <a:solidFill>
                    <a:schemeClr val="tx1"/>
                  </a:solidFill>
                </a:ln>
                <a:latin typeface="UTM Avo" panose="02040603050506020204" pitchFamily="18" charset="0"/>
              </a:rPr>
              <a:t>- HS nắm được cấu tạo số (theo hệ thập phân), từ đó biết đọc, viết, xếp thứ tự, các số có hai chữ số (trong phạm vi 20, số tròn chục).</a:t>
            </a:r>
          </a:p>
          <a:p>
            <a:pPr algn="just"/>
            <a:r>
              <a:rPr lang="vi-VN" sz="2800" dirty="0">
                <a:ln>
                  <a:solidFill>
                    <a:schemeClr val="tx1"/>
                  </a:solidFill>
                </a:ln>
                <a:latin typeface="UTM Avo" panose="02040603050506020204" pitchFamily="18" charset="0"/>
              </a:rPr>
              <a:t>- Bước đầu thấy được sự “khái quát hoá” trong việc hình thành các số trong phạm vi 10 (tính trực quan) đến các số có hai chữ số trong phạm vi 100.</a:t>
            </a:r>
          </a:p>
          <a:p>
            <a:pPr algn="just"/>
            <a:r>
              <a:rPr lang="vi-VN" sz="2800" dirty="0">
                <a:ln>
                  <a:solidFill>
                    <a:schemeClr val="tx1"/>
                  </a:solidFill>
                </a:ln>
                <a:latin typeface="UTM Avo" panose="02040603050506020204" pitchFamily="18" charset="0"/>
              </a:rPr>
              <a:t>- HS vận dụng đọc, viết, xếp thứ tự, các số có hai chữ số (trong phạm vi 20, số tròn chục).</a:t>
            </a:r>
          </a:p>
        </p:txBody>
      </p:sp>
      <p:pic>
        <p:nvPicPr>
          <p:cNvPr id="5" name="Picture 4">
            <a:extLst>
              <a:ext uri="{FF2B5EF4-FFF2-40B4-BE49-F238E27FC236}">
                <a16:creationId xmlns:a16="http://schemas.microsoft.com/office/drawing/2014/main" id="{8949B38E-2005-3B6E-5795-72F0A14C7672}"/>
              </a:ext>
            </a:extLst>
          </p:cNvPr>
          <p:cNvPicPr>
            <a:picLocks noChangeAspect="1"/>
          </p:cNvPicPr>
          <p:nvPr/>
        </p:nvPicPr>
        <p:blipFill>
          <a:blip r:embed="rId2"/>
          <a:stretch>
            <a:fillRect/>
          </a:stretch>
        </p:blipFill>
        <p:spPr>
          <a:xfrm>
            <a:off x="1487024" y="0"/>
            <a:ext cx="9217951" cy="2048434"/>
          </a:xfrm>
          <a:prstGeom prst="rect">
            <a:avLst/>
          </a:prstGeom>
        </p:spPr>
      </p:pic>
    </p:spTree>
    <p:extLst>
      <p:ext uri="{BB962C8B-B14F-4D97-AF65-F5344CB8AC3E}">
        <p14:creationId xmlns:p14="http://schemas.microsoft.com/office/powerpoint/2010/main" val="3095477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BBFCEA-B3DE-2E11-956B-306B3BE3E2A6}"/>
              </a:ext>
            </a:extLst>
          </p:cNvPr>
          <p:cNvPicPr>
            <a:picLocks noChangeAspect="1"/>
          </p:cNvPicPr>
          <p:nvPr/>
        </p:nvPicPr>
        <p:blipFill>
          <a:blip r:embed="rId2"/>
          <a:stretch>
            <a:fillRect/>
          </a:stretch>
        </p:blipFill>
        <p:spPr>
          <a:xfrm>
            <a:off x="3429196" y="248185"/>
            <a:ext cx="5328366" cy="5419814"/>
          </a:xfrm>
          <a:prstGeom prst="rect">
            <a:avLst/>
          </a:prstGeom>
        </p:spPr>
      </p:pic>
    </p:spTree>
    <p:extLst>
      <p:ext uri="{BB962C8B-B14F-4D97-AF65-F5344CB8AC3E}">
        <p14:creationId xmlns:p14="http://schemas.microsoft.com/office/powerpoint/2010/main" val="2764321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DF66C5C-A396-9FA1-237D-291BC35FAD8C}"/>
              </a:ext>
            </a:extLst>
          </p:cNvPr>
          <p:cNvSpPr/>
          <p:nvPr/>
        </p:nvSpPr>
        <p:spPr>
          <a:xfrm>
            <a:off x="7600335" y="422787"/>
            <a:ext cx="3755923" cy="6074061"/>
          </a:xfrm>
          <a:custGeom>
            <a:avLst/>
            <a:gdLst/>
            <a:ahLst/>
            <a:cxnLst/>
            <a:rect l="l" t="t" r="r" b="b"/>
            <a:pathLst>
              <a:path w="7607339" h="7607339">
                <a:moveTo>
                  <a:pt x="0" y="0"/>
                </a:moveTo>
                <a:lnTo>
                  <a:pt x="7607340" y="0"/>
                </a:lnTo>
                <a:lnTo>
                  <a:pt x="7607340" y="7607340"/>
                </a:lnTo>
                <a:lnTo>
                  <a:pt x="0" y="7607340"/>
                </a:lnTo>
                <a:lnTo>
                  <a:pt x="0" y="0"/>
                </a:lnTo>
                <a:close/>
              </a:path>
            </a:pathLst>
          </a:custGeom>
          <a:blipFill>
            <a:blip r:embed="rId2"/>
            <a:stretch>
              <a:fillRect l="-40355" r="-31044"/>
            </a:stretch>
          </a:blipFill>
        </p:spPr>
      </p:sp>
      <p:grpSp>
        <p:nvGrpSpPr>
          <p:cNvPr id="8" name="Group 7">
            <a:extLst>
              <a:ext uri="{FF2B5EF4-FFF2-40B4-BE49-F238E27FC236}">
                <a16:creationId xmlns:a16="http://schemas.microsoft.com/office/drawing/2014/main" id="{57855C1C-8184-0EB4-F66C-452026DD6F36}"/>
              </a:ext>
            </a:extLst>
          </p:cNvPr>
          <p:cNvGrpSpPr/>
          <p:nvPr/>
        </p:nvGrpSpPr>
        <p:grpSpPr>
          <a:xfrm>
            <a:off x="1384444" y="2092762"/>
            <a:ext cx="5895343" cy="4109060"/>
            <a:chOff x="1260534" y="1405287"/>
            <a:chExt cx="5895343" cy="4109060"/>
          </a:xfrm>
        </p:grpSpPr>
        <p:pic>
          <p:nvPicPr>
            <p:cNvPr id="5" name="Picture 4">
              <a:extLst>
                <a:ext uri="{FF2B5EF4-FFF2-40B4-BE49-F238E27FC236}">
                  <a16:creationId xmlns:a16="http://schemas.microsoft.com/office/drawing/2014/main" id="{97730E08-DD38-4C48-5770-D8A7AA6C41E1}"/>
                </a:ext>
              </a:extLst>
            </p:cNvPr>
            <p:cNvPicPr>
              <a:picLocks noChangeAspect="1"/>
            </p:cNvPicPr>
            <p:nvPr/>
          </p:nvPicPr>
          <p:blipFill>
            <a:blip r:embed="rId3"/>
            <a:stretch>
              <a:fillRect/>
            </a:stretch>
          </p:blipFill>
          <p:spPr>
            <a:xfrm>
              <a:off x="1260534" y="1405287"/>
              <a:ext cx="5895343" cy="4109060"/>
            </a:xfrm>
            <a:prstGeom prst="rect">
              <a:avLst/>
            </a:prstGeom>
          </p:spPr>
        </p:pic>
        <p:sp>
          <p:nvSpPr>
            <p:cNvPr id="7" name="TextBox 6">
              <a:extLst>
                <a:ext uri="{FF2B5EF4-FFF2-40B4-BE49-F238E27FC236}">
                  <a16:creationId xmlns:a16="http://schemas.microsoft.com/office/drawing/2014/main" id="{AAD2052B-E16F-8468-F14A-439FB920DDB3}"/>
                </a:ext>
              </a:extLst>
            </p:cNvPr>
            <p:cNvSpPr txBox="1"/>
            <p:nvPr/>
          </p:nvSpPr>
          <p:spPr>
            <a:xfrm>
              <a:off x="2143431" y="2270960"/>
              <a:ext cx="4129548" cy="2554545"/>
            </a:xfrm>
            <a:prstGeom prst="rect">
              <a:avLst/>
            </a:prstGeom>
            <a:noFill/>
          </p:spPr>
          <p:txBody>
            <a:bodyPr wrap="square" rtlCol="0">
              <a:spAutoFit/>
            </a:bodyPr>
            <a:lstStyle/>
            <a:p>
              <a:pPr algn="ctr"/>
              <a:r>
                <a:rPr lang="en-US" sz="3200" dirty="0">
                  <a:ln>
                    <a:solidFill>
                      <a:schemeClr val="tx1"/>
                    </a:solidFill>
                  </a:ln>
                  <a:latin typeface="UTM Avo" panose="02040603050506020204" pitchFamily="18" charset="0"/>
                </a:rPr>
                <a:t>Trong </a:t>
              </a:r>
              <a:r>
                <a:rPr lang="en-US" sz="3200" dirty="0" err="1">
                  <a:ln>
                    <a:solidFill>
                      <a:schemeClr val="tx1"/>
                    </a:solidFill>
                  </a:ln>
                  <a:latin typeface="UTM Avo" panose="02040603050506020204" pitchFamily="18" charset="0"/>
                </a:rPr>
                <a:t>vòng</a:t>
              </a:r>
              <a:r>
                <a:rPr lang="en-US" sz="3200" dirty="0">
                  <a:ln>
                    <a:solidFill>
                      <a:schemeClr val="tx1"/>
                    </a:solidFill>
                  </a:ln>
                  <a:latin typeface="UTM Avo" panose="02040603050506020204" pitchFamily="18" charset="0"/>
                </a:rPr>
                <a:t> 10 </a:t>
              </a:r>
              <a:r>
                <a:rPr lang="en-US" sz="3200" dirty="0" err="1">
                  <a:ln>
                    <a:solidFill>
                      <a:schemeClr val="tx1"/>
                    </a:solidFill>
                  </a:ln>
                  <a:latin typeface="UTM Avo" panose="02040603050506020204" pitchFamily="18" charset="0"/>
                </a:rPr>
                <a:t>giây</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hãy</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quan</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sát</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và</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ghi</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nhanh</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các</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số</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có</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hai</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chữ</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số</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vào</a:t>
              </a:r>
              <a:r>
                <a:rPr lang="en-US" sz="3200" dirty="0">
                  <a:ln>
                    <a:solidFill>
                      <a:schemeClr val="tx1"/>
                    </a:solidFill>
                  </a:ln>
                  <a:latin typeface="UTM Avo" panose="02040603050506020204" pitchFamily="18" charset="0"/>
                </a:rPr>
                <a:t> </a:t>
              </a:r>
              <a:r>
                <a:rPr lang="en-US" sz="3200" dirty="0" err="1">
                  <a:ln>
                    <a:solidFill>
                      <a:schemeClr val="tx1"/>
                    </a:solidFill>
                  </a:ln>
                  <a:latin typeface="UTM Avo" panose="02040603050506020204" pitchFamily="18" charset="0"/>
                </a:rPr>
                <a:t>bảng</a:t>
              </a:r>
              <a:r>
                <a:rPr lang="en-US" sz="3200" dirty="0">
                  <a:ln>
                    <a:solidFill>
                      <a:schemeClr val="tx1"/>
                    </a:solidFill>
                  </a:ln>
                  <a:latin typeface="UTM Avo" panose="02040603050506020204" pitchFamily="18" charset="0"/>
                </a:rPr>
                <a:t> con </a:t>
              </a:r>
              <a:r>
                <a:rPr lang="en-US" sz="3200" dirty="0" err="1">
                  <a:ln>
                    <a:solidFill>
                      <a:schemeClr val="tx1"/>
                    </a:solidFill>
                  </a:ln>
                  <a:latin typeface="UTM Avo" panose="02040603050506020204" pitchFamily="18" charset="0"/>
                </a:rPr>
                <a:t>nhé</a:t>
              </a:r>
              <a:r>
                <a:rPr lang="en-US" sz="3200" dirty="0">
                  <a:ln>
                    <a:solidFill>
                      <a:schemeClr val="tx1"/>
                    </a:solidFill>
                  </a:ln>
                  <a:latin typeface="UTM Avo" panose="02040603050506020204" pitchFamily="18" charset="0"/>
                </a:rPr>
                <a:t>!</a:t>
              </a:r>
            </a:p>
          </p:txBody>
        </p:sp>
      </p:grpSp>
      <p:pic>
        <p:nvPicPr>
          <p:cNvPr id="3" name="Picture 2">
            <a:extLst>
              <a:ext uri="{FF2B5EF4-FFF2-40B4-BE49-F238E27FC236}">
                <a16:creationId xmlns:a16="http://schemas.microsoft.com/office/drawing/2014/main" id="{E6AD7DF5-04A5-1B8B-7EB9-918B4F0E9695}"/>
              </a:ext>
            </a:extLst>
          </p:cNvPr>
          <p:cNvPicPr>
            <a:picLocks noChangeAspect="1"/>
          </p:cNvPicPr>
          <p:nvPr/>
        </p:nvPicPr>
        <p:blipFill>
          <a:blip r:embed="rId4"/>
          <a:stretch>
            <a:fillRect/>
          </a:stretch>
        </p:blipFill>
        <p:spPr>
          <a:xfrm>
            <a:off x="835742" y="733219"/>
            <a:ext cx="7395089" cy="1792379"/>
          </a:xfrm>
          <a:prstGeom prst="rect">
            <a:avLst/>
          </a:prstGeom>
        </p:spPr>
      </p:pic>
    </p:spTree>
    <p:extLst>
      <p:ext uri="{BB962C8B-B14F-4D97-AF65-F5344CB8AC3E}">
        <p14:creationId xmlns:p14="http://schemas.microsoft.com/office/powerpoint/2010/main" val="760935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10 seconds countdown Đồng hồ đếm ngược 10 giây_720p">
            <a:hlinkClick r:id="" action="ppaction://media"/>
            <a:extLst>
              <a:ext uri="{FF2B5EF4-FFF2-40B4-BE49-F238E27FC236}">
                <a16:creationId xmlns:a16="http://schemas.microsoft.com/office/drawing/2014/main" id="{71F7733A-2915-2EB1-E2CE-3148E342614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6429" t="13181" r="10170" b="14322"/>
          <a:stretch>
            <a:fillRect/>
          </a:stretch>
        </p:blipFill>
        <p:spPr>
          <a:xfrm>
            <a:off x="9438968" y="718610"/>
            <a:ext cx="1632155" cy="7570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Freeform 2">
            <a:extLst>
              <a:ext uri="{FF2B5EF4-FFF2-40B4-BE49-F238E27FC236}">
                <a16:creationId xmlns:a16="http://schemas.microsoft.com/office/drawing/2014/main" id="{45A32070-BCEB-CA78-5515-8C7D0110B616}"/>
              </a:ext>
            </a:extLst>
          </p:cNvPr>
          <p:cNvSpPr/>
          <p:nvPr/>
        </p:nvSpPr>
        <p:spPr>
          <a:xfrm>
            <a:off x="752773" y="696989"/>
            <a:ext cx="3374635" cy="2606905"/>
          </a:xfrm>
          <a:custGeom>
            <a:avLst/>
            <a:gdLst/>
            <a:ahLst/>
            <a:cxnLst/>
            <a:rect l="l" t="t" r="r" b="b"/>
            <a:pathLst>
              <a:path w="5061952" h="3910358">
                <a:moveTo>
                  <a:pt x="0" y="0"/>
                </a:moveTo>
                <a:lnTo>
                  <a:pt x="5061952" y="0"/>
                </a:lnTo>
                <a:lnTo>
                  <a:pt x="5061952" y="3910358"/>
                </a:lnTo>
                <a:lnTo>
                  <a:pt x="0" y="3910358"/>
                </a:lnTo>
                <a:lnTo>
                  <a:pt x="0" y="0"/>
                </a:lnTo>
                <a:close/>
              </a:path>
            </a:pathLst>
          </a:custGeom>
          <a:blipFill>
            <a:blip r:embed="rId6"/>
            <a:stretch>
              <a:fillRect/>
            </a:stretch>
          </a:blipFill>
        </p:spPr>
      </p:sp>
      <p:sp>
        <p:nvSpPr>
          <p:cNvPr id="3" name="Freeform 3">
            <a:extLst>
              <a:ext uri="{FF2B5EF4-FFF2-40B4-BE49-F238E27FC236}">
                <a16:creationId xmlns:a16="http://schemas.microsoft.com/office/drawing/2014/main" id="{69C9E6FE-99C3-B5FB-CF5F-5860D27EB252}"/>
              </a:ext>
            </a:extLst>
          </p:cNvPr>
          <p:cNvSpPr/>
          <p:nvPr/>
        </p:nvSpPr>
        <p:spPr>
          <a:xfrm>
            <a:off x="6128229" y="628841"/>
            <a:ext cx="2254411" cy="2743200"/>
          </a:xfrm>
          <a:custGeom>
            <a:avLst/>
            <a:gdLst/>
            <a:ahLst/>
            <a:cxnLst/>
            <a:rect l="l" t="t" r="r" b="b"/>
            <a:pathLst>
              <a:path w="3381617" h="4114800">
                <a:moveTo>
                  <a:pt x="0" y="0"/>
                </a:moveTo>
                <a:lnTo>
                  <a:pt x="3381618" y="0"/>
                </a:lnTo>
                <a:lnTo>
                  <a:pt x="338161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a:extLst>
              <a:ext uri="{FF2B5EF4-FFF2-40B4-BE49-F238E27FC236}">
                <a16:creationId xmlns:a16="http://schemas.microsoft.com/office/drawing/2014/main" id="{07D9A780-7CCF-1507-BDE0-0BF7296B0BF1}"/>
              </a:ext>
            </a:extLst>
          </p:cNvPr>
          <p:cNvSpPr/>
          <p:nvPr/>
        </p:nvSpPr>
        <p:spPr>
          <a:xfrm>
            <a:off x="2956898" y="3615812"/>
            <a:ext cx="3171329" cy="27432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9"/>
            <a:stretch>
              <a:fillRect/>
            </a:stretch>
          </a:blipFill>
        </p:spPr>
      </p:sp>
      <p:sp>
        <p:nvSpPr>
          <p:cNvPr id="5" name="Freeform 5">
            <a:extLst>
              <a:ext uri="{FF2B5EF4-FFF2-40B4-BE49-F238E27FC236}">
                <a16:creationId xmlns:a16="http://schemas.microsoft.com/office/drawing/2014/main" id="{F424F9A3-3FFA-C4CC-DBC0-7D8B7D2AC6CD}"/>
              </a:ext>
            </a:extLst>
          </p:cNvPr>
          <p:cNvSpPr/>
          <p:nvPr/>
        </p:nvSpPr>
        <p:spPr>
          <a:xfrm>
            <a:off x="8382640" y="2124169"/>
            <a:ext cx="3056587" cy="4015221"/>
          </a:xfrm>
          <a:custGeom>
            <a:avLst/>
            <a:gdLst/>
            <a:ahLst/>
            <a:cxnLst/>
            <a:rect l="l" t="t" r="r" b="b"/>
            <a:pathLst>
              <a:path w="4584881" h="6022832">
                <a:moveTo>
                  <a:pt x="0" y="0"/>
                </a:moveTo>
                <a:lnTo>
                  <a:pt x="4584881" y="0"/>
                </a:lnTo>
                <a:lnTo>
                  <a:pt x="4584881" y="6022832"/>
                </a:lnTo>
                <a:lnTo>
                  <a:pt x="0" y="60228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8" name="Picture 7">
            <a:extLst>
              <a:ext uri="{FF2B5EF4-FFF2-40B4-BE49-F238E27FC236}">
                <a16:creationId xmlns:a16="http://schemas.microsoft.com/office/drawing/2014/main" id="{5D323A10-FB91-40A1-DB3B-E7B97CC0012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872" b="89988" l="8224" r="93946">
                        <a14:foregroundMark x1="15934" y1="22083" x2="17133" y2="44166"/>
                        <a14:foregroundMark x1="8224" y1="33549" x2="17362" y2="33549"/>
                        <a14:foregroundMark x1="22444" y1="34679" x2="29298" y2="36415"/>
                        <a14:foregroundMark x1="56082" y1="41017" x2="61165" y2="45862"/>
                        <a14:foregroundMark x1="51628" y1="37707" x2="46945" y2="42148"/>
                        <a14:foregroundMark x1="46545" y1="76140" x2="43290" y2="85749"/>
                        <a14:foregroundMark x1="35180" y1="88333" x2="40891" y2="89180"/>
                        <a14:foregroundMark x1="68646" y1="76262" x2="69446" y2="89463"/>
                        <a14:foregroundMark x1="85094" y1="42713" x2="77556" y2="46185"/>
                        <a14:foregroundMark x1="91947" y1="30965" x2="94003" y2="32822"/>
                        <a14:foregroundMark x1="88292" y1="39725" x2="83838" y2="43601"/>
                        <a14:foregroundMark x1="22045" y1="38272" x2="25642" y2="40129"/>
                        <a14:foregroundMark x1="18389" y1="38716" x2="28898" y2="39281"/>
                        <a14:foregroundMark x1="54883" y1="7872" x2="54883" y2="9608"/>
                      </a14:backgroundRemoval>
                    </a14:imgEffect>
                  </a14:imgLayer>
                </a14:imgProps>
              </a:ext>
              <a:ext uri="{28A0092B-C50C-407E-A947-70E740481C1C}">
                <a14:useLocalDpi xmlns:a14="http://schemas.microsoft.com/office/drawing/2010/main" val="0"/>
              </a:ext>
            </a:extLst>
          </a:blip>
          <a:stretch>
            <a:fillRect/>
          </a:stretch>
        </p:blipFill>
        <p:spPr>
          <a:xfrm>
            <a:off x="6063772" y="1147449"/>
            <a:ext cx="3587211" cy="5073020"/>
          </a:xfrm>
          <a:prstGeom prst="rect">
            <a:avLst/>
          </a:prstGeom>
        </p:spPr>
      </p:pic>
    </p:spTree>
    <p:extLst>
      <p:ext uri="{BB962C8B-B14F-4D97-AF65-F5344CB8AC3E}">
        <p14:creationId xmlns:p14="http://schemas.microsoft.com/office/powerpoint/2010/main" val="4255297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md type="call" cmd="stop">
                                      <p:cBhvr>
                                        <p:cTn id="12" dur="1">
                                          <p:stCondLst>
                                            <p:cond delay="499"/>
                                          </p:stCondLst>
                                        </p:cTn>
                                        <p:tgtEl>
                                          <p:spTgt spid="6"/>
                                        </p:tgtEl>
                                      </p:cBhvr>
                                    </p:cmd>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7" presetID="53" presetClass="exit" presetSubtype="32" fill="hold" nodeType="with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439487A-42B6-873E-C508-C1A87E71E531}"/>
              </a:ext>
            </a:extLst>
          </p:cNvPr>
          <p:cNvSpPr/>
          <p:nvPr/>
        </p:nvSpPr>
        <p:spPr>
          <a:xfrm>
            <a:off x="804400" y="562272"/>
            <a:ext cx="3562597" cy="2743200"/>
          </a:xfrm>
          <a:custGeom>
            <a:avLst/>
            <a:gdLst/>
            <a:ahLst/>
            <a:cxnLst/>
            <a:rect l="l" t="t" r="r" b="b"/>
            <a:pathLst>
              <a:path w="5343896" h="4114800">
                <a:moveTo>
                  <a:pt x="0" y="0"/>
                </a:moveTo>
                <a:lnTo>
                  <a:pt x="5343896" y="0"/>
                </a:lnTo>
                <a:lnTo>
                  <a:pt x="534389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3">
            <a:extLst>
              <a:ext uri="{FF2B5EF4-FFF2-40B4-BE49-F238E27FC236}">
                <a16:creationId xmlns:a16="http://schemas.microsoft.com/office/drawing/2014/main" id="{219AAD79-06FC-3CAF-285C-C643A32537FA}"/>
              </a:ext>
            </a:extLst>
          </p:cNvPr>
          <p:cNvSpPr/>
          <p:nvPr/>
        </p:nvSpPr>
        <p:spPr>
          <a:xfrm>
            <a:off x="7830419" y="3429000"/>
            <a:ext cx="3402419" cy="27432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4">
            <a:extLst>
              <a:ext uri="{FF2B5EF4-FFF2-40B4-BE49-F238E27FC236}">
                <a16:creationId xmlns:a16="http://schemas.microsoft.com/office/drawing/2014/main" id="{A9E3B07A-28B6-8935-38E4-C7D829433EC9}"/>
              </a:ext>
            </a:extLst>
          </p:cNvPr>
          <p:cNvSpPr/>
          <p:nvPr/>
        </p:nvSpPr>
        <p:spPr>
          <a:xfrm>
            <a:off x="3444847" y="3012946"/>
            <a:ext cx="2572880" cy="3282782"/>
          </a:xfrm>
          <a:custGeom>
            <a:avLst/>
            <a:gdLst/>
            <a:ahLst/>
            <a:cxnLst/>
            <a:rect l="l" t="t" r="r" b="b"/>
            <a:pathLst>
              <a:path w="3859320" h="4924173">
                <a:moveTo>
                  <a:pt x="0" y="0"/>
                </a:moveTo>
                <a:lnTo>
                  <a:pt x="3859320" y="0"/>
                </a:lnTo>
                <a:lnTo>
                  <a:pt x="3859320" y="4924172"/>
                </a:lnTo>
                <a:lnTo>
                  <a:pt x="0" y="4924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5">
            <a:extLst>
              <a:ext uri="{FF2B5EF4-FFF2-40B4-BE49-F238E27FC236}">
                <a16:creationId xmlns:a16="http://schemas.microsoft.com/office/drawing/2014/main" id="{B571F142-F70A-3BD3-8E9A-371135BA6586}"/>
              </a:ext>
            </a:extLst>
          </p:cNvPr>
          <p:cNvSpPr/>
          <p:nvPr/>
        </p:nvSpPr>
        <p:spPr>
          <a:xfrm>
            <a:off x="6257962" y="562272"/>
            <a:ext cx="2554605" cy="2743200"/>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8" name="y2mate.com - 10 seconds countdown Đồng hồ đếm ngược 10 giây_720p">
            <a:hlinkClick r:id="" action="ppaction://media"/>
            <a:extLst>
              <a:ext uri="{FF2B5EF4-FFF2-40B4-BE49-F238E27FC236}">
                <a16:creationId xmlns:a16="http://schemas.microsoft.com/office/drawing/2014/main" id="{9B63E5E2-B127-36BF-3EC9-0F08884FABE6}"/>
              </a:ext>
            </a:extLst>
          </p:cNvPr>
          <p:cNvPicPr>
            <a:picLocks noChangeAspect="1"/>
          </p:cNvPicPr>
          <p:nvPr>
            <a:videoFile r:link="rId2"/>
            <p:extLst>
              <p:ext uri="{DAA4B4D4-6D71-4841-9C94-3DE7FCFB9230}">
                <p14:media xmlns:p14="http://schemas.microsoft.com/office/powerpoint/2010/main" r:embed="rId1"/>
              </p:ext>
            </p:extLst>
          </p:nvPr>
        </p:nvPicPr>
        <p:blipFill>
          <a:blip r:embed="rId13"/>
          <a:srcRect l="16429" t="13181" r="10170" b="14322"/>
          <a:stretch>
            <a:fillRect/>
          </a:stretch>
        </p:blipFill>
        <p:spPr>
          <a:xfrm>
            <a:off x="9438968" y="718610"/>
            <a:ext cx="1632155" cy="75708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2126E3C-A952-E9A9-1CD0-DE8DD289977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7872" b="89988" l="8224" r="93946">
                        <a14:foregroundMark x1="15934" y1="22083" x2="17133" y2="44166"/>
                        <a14:foregroundMark x1="8224" y1="33549" x2="17362" y2="33549"/>
                        <a14:foregroundMark x1="22444" y1="34679" x2="29298" y2="36415"/>
                        <a14:foregroundMark x1="56082" y1="41017" x2="61165" y2="45862"/>
                        <a14:foregroundMark x1="51628" y1="37707" x2="46945" y2="42148"/>
                        <a14:foregroundMark x1="46545" y1="76140" x2="43290" y2="85749"/>
                        <a14:foregroundMark x1="35180" y1="88333" x2="40891" y2="89180"/>
                        <a14:foregroundMark x1="68646" y1="76262" x2="69446" y2="89463"/>
                        <a14:foregroundMark x1="85094" y1="42713" x2="77556" y2="46185"/>
                        <a14:foregroundMark x1="91947" y1="30965" x2="94003" y2="32822"/>
                        <a14:foregroundMark x1="88292" y1="39725" x2="83838" y2="43601"/>
                        <a14:foregroundMark x1="22045" y1="38272" x2="25642" y2="40129"/>
                        <a14:foregroundMark x1="18389" y1="38716" x2="28898" y2="39281"/>
                        <a14:foregroundMark x1="54883" y1="7872" x2="54883" y2="9608"/>
                      </a14:backgroundRemoval>
                    </a14:imgEffect>
                  </a14:imgLayer>
                </a14:imgProps>
              </a:ext>
              <a:ext uri="{28A0092B-C50C-407E-A947-70E740481C1C}">
                <a14:useLocalDpi xmlns:a14="http://schemas.microsoft.com/office/drawing/2010/main" val="0"/>
              </a:ext>
            </a:extLst>
          </a:blip>
          <a:stretch>
            <a:fillRect/>
          </a:stretch>
        </p:blipFill>
        <p:spPr>
          <a:xfrm>
            <a:off x="4151156" y="1099180"/>
            <a:ext cx="3587211" cy="5073020"/>
          </a:xfrm>
          <a:prstGeom prst="rect">
            <a:avLst/>
          </a:prstGeom>
        </p:spPr>
      </p:pic>
    </p:spTree>
    <p:extLst>
      <p:ext uri="{BB962C8B-B14F-4D97-AF65-F5344CB8AC3E}">
        <p14:creationId xmlns:p14="http://schemas.microsoft.com/office/powerpoint/2010/main" val="2106026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md type="call" cmd="stop">
                                      <p:cBhvr>
                                        <p:cTn id="12" dur="1">
                                          <p:stCondLst>
                                            <p:cond delay="499"/>
                                          </p:stCondLst>
                                        </p:cTn>
                                        <p:tgtEl>
                                          <p:spTgt spid="8"/>
                                        </p:tgtEl>
                                      </p:cBhvr>
                                    </p:cmd>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7" presetID="53" presetClass="exit" presetSubtype="32" fill="hold" nodeType="withEffect">
                                  <p:stCondLst>
                                    <p:cond delay="0"/>
                                  </p:stCondLst>
                                  <p:childTnLst>
                                    <p:anim calcmode="lin" valueType="num">
                                      <p:cBhvr>
                                        <p:cTn id="18" dur="500"/>
                                        <p:tgtEl>
                                          <p:spTgt spid="6"/>
                                        </p:tgtEl>
                                        <p:attrNameLst>
                                          <p:attrName>ppt_w</p:attrName>
                                        </p:attrNameLst>
                                      </p:cBhvr>
                                      <p:tavLst>
                                        <p:tav tm="0">
                                          <p:val>
                                            <p:strVal val="ppt_w"/>
                                          </p:val>
                                        </p:tav>
                                        <p:tav tm="100000">
                                          <p:val>
                                            <p:fltVal val="0"/>
                                          </p:val>
                                        </p:tav>
                                      </p:tavLst>
                                    </p:anim>
                                    <p:anim calcmode="lin" valueType="num">
                                      <p:cBhvr>
                                        <p:cTn id="19" dur="500"/>
                                        <p:tgtEl>
                                          <p:spTgt spid="6"/>
                                        </p:tgtEl>
                                        <p:attrNameLst>
                                          <p:attrName>ppt_h</p:attrName>
                                        </p:attrNameLst>
                                      </p:cBhvr>
                                      <p:tavLst>
                                        <p:tav tm="0">
                                          <p:val>
                                            <p:strVal val="ppt_h"/>
                                          </p:val>
                                        </p:tav>
                                        <p:tav tm="100000">
                                          <p:val>
                                            <p:fltVal val="0"/>
                                          </p:val>
                                        </p:tav>
                                      </p:tavLst>
                                    </p:anim>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5F7D8-E912-567D-A27E-EF1F9A2C821D}"/>
            </a:ext>
          </a:extLst>
        </p:cNvPr>
        <p:cNvGrpSpPr/>
        <p:nvPr/>
      </p:nvGrpSpPr>
      <p:grpSpPr>
        <a:xfrm>
          <a:off x="0" y="0"/>
          <a:ext cx="0" cy="0"/>
          <a:chOff x="0" y="0"/>
          <a:chExt cx="0" cy="0"/>
        </a:xfrm>
      </p:grpSpPr>
      <p:sp>
        <p:nvSpPr>
          <p:cNvPr id="6" name="Freeform 5">
            <a:extLst>
              <a:ext uri="{FF2B5EF4-FFF2-40B4-BE49-F238E27FC236}">
                <a16:creationId xmlns:a16="http://schemas.microsoft.com/office/drawing/2014/main" id="{E8178AD3-1976-F7DE-5854-55E41DED1640}"/>
              </a:ext>
            </a:extLst>
          </p:cNvPr>
          <p:cNvSpPr/>
          <p:nvPr/>
        </p:nvSpPr>
        <p:spPr>
          <a:xfrm>
            <a:off x="8429683" y="3725395"/>
            <a:ext cx="2018569" cy="2523211"/>
          </a:xfrm>
          <a:custGeom>
            <a:avLst/>
            <a:gdLst/>
            <a:ahLst/>
            <a:cxnLst/>
            <a:rect l="l" t="t" r="r" b="b"/>
            <a:pathLst>
              <a:path w="3027854" h="3784817">
                <a:moveTo>
                  <a:pt x="0" y="0"/>
                </a:moveTo>
                <a:lnTo>
                  <a:pt x="3027854" y="0"/>
                </a:lnTo>
                <a:lnTo>
                  <a:pt x="3027854" y="3784817"/>
                </a:lnTo>
                <a:lnTo>
                  <a:pt x="0" y="3784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2">
            <a:extLst>
              <a:ext uri="{FF2B5EF4-FFF2-40B4-BE49-F238E27FC236}">
                <a16:creationId xmlns:a16="http://schemas.microsoft.com/office/drawing/2014/main" id="{D51B4B7B-3295-2DC0-7689-E75C7193B5EE}"/>
              </a:ext>
            </a:extLst>
          </p:cNvPr>
          <p:cNvSpPr/>
          <p:nvPr/>
        </p:nvSpPr>
        <p:spPr>
          <a:xfrm>
            <a:off x="926564" y="765172"/>
            <a:ext cx="3649985" cy="2477427"/>
          </a:xfrm>
          <a:custGeom>
            <a:avLst/>
            <a:gdLst/>
            <a:ahLst/>
            <a:cxnLst/>
            <a:rect l="l" t="t" r="r" b="b"/>
            <a:pathLst>
              <a:path w="5474977" h="3716141">
                <a:moveTo>
                  <a:pt x="0" y="0"/>
                </a:moveTo>
                <a:lnTo>
                  <a:pt x="5474977" y="0"/>
                </a:lnTo>
                <a:lnTo>
                  <a:pt x="5474977" y="3716141"/>
                </a:lnTo>
                <a:lnTo>
                  <a:pt x="0" y="3716141"/>
                </a:lnTo>
                <a:lnTo>
                  <a:pt x="0" y="0"/>
                </a:lnTo>
                <a:close/>
              </a:path>
            </a:pathLst>
          </a:custGeom>
          <a:blipFill>
            <a:blip r:embed="rId7"/>
            <a:stretch>
              <a:fillRect/>
            </a:stretch>
          </a:blipFill>
        </p:spPr>
      </p:sp>
      <p:sp>
        <p:nvSpPr>
          <p:cNvPr id="4" name="Freeform 3">
            <a:extLst>
              <a:ext uri="{FF2B5EF4-FFF2-40B4-BE49-F238E27FC236}">
                <a16:creationId xmlns:a16="http://schemas.microsoft.com/office/drawing/2014/main" id="{1F500B14-902F-F7F2-B0BA-6804EBB72030}"/>
              </a:ext>
            </a:extLst>
          </p:cNvPr>
          <p:cNvSpPr/>
          <p:nvPr/>
        </p:nvSpPr>
        <p:spPr>
          <a:xfrm>
            <a:off x="2751556" y="3505406"/>
            <a:ext cx="3227294" cy="2743200"/>
          </a:xfrm>
          <a:custGeom>
            <a:avLst/>
            <a:gdLst/>
            <a:ahLst/>
            <a:cxnLst/>
            <a:rect l="l" t="t" r="r" b="b"/>
            <a:pathLst>
              <a:path w="4840941" h="4114800">
                <a:moveTo>
                  <a:pt x="0" y="0"/>
                </a:moveTo>
                <a:lnTo>
                  <a:pt x="4840941" y="0"/>
                </a:lnTo>
                <a:lnTo>
                  <a:pt x="484094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4">
            <a:extLst>
              <a:ext uri="{FF2B5EF4-FFF2-40B4-BE49-F238E27FC236}">
                <a16:creationId xmlns:a16="http://schemas.microsoft.com/office/drawing/2014/main" id="{41CFF51C-C6B4-C3FE-1CAF-CC6C1AD7E26F}"/>
              </a:ext>
            </a:extLst>
          </p:cNvPr>
          <p:cNvSpPr/>
          <p:nvPr/>
        </p:nvSpPr>
        <p:spPr>
          <a:xfrm>
            <a:off x="5536030" y="658761"/>
            <a:ext cx="2943456" cy="2770239"/>
          </a:xfrm>
          <a:custGeom>
            <a:avLst/>
            <a:gdLst/>
            <a:ahLst/>
            <a:cxnLst/>
            <a:rect l="l" t="t" r="r" b="b"/>
            <a:pathLst>
              <a:path w="4995742" h="5052584">
                <a:moveTo>
                  <a:pt x="0" y="0"/>
                </a:moveTo>
                <a:lnTo>
                  <a:pt x="4995742" y="0"/>
                </a:lnTo>
                <a:lnTo>
                  <a:pt x="4995742" y="5052584"/>
                </a:lnTo>
                <a:lnTo>
                  <a:pt x="0" y="5052584"/>
                </a:lnTo>
                <a:lnTo>
                  <a:pt x="0" y="0"/>
                </a:lnTo>
                <a:close/>
              </a:path>
            </a:pathLst>
          </a:custGeom>
          <a:blipFill>
            <a:blip r:embed="rId10"/>
            <a:stretch>
              <a:fillRect/>
            </a:stretch>
          </a:blipFill>
        </p:spPr>
      </p:sp>
      <p:pic>
        <p:nvPicPr>
          <p:cNvPr id="8" name="y2mate.com - 10 seconds countdown Đồng hồ đếm ngược 10 giây_720p">
            <a:hlinkClick r:id="" action="ppaction://media"/>
            <a:extLst>
              <a:ext uri="{FF2B5EF4-FFF2-40B4-BE49-F238E27FC236}">
                <a16:creationId xmlns:a16="http://schemas.microsoft.com/office/drawing/2014/main" id="{E4A6B367-8F47-BCCB-C571-EAA5D452468C}"/>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l="16429" t="13181" r="10170" b="14322"/>
          <a:stretch>
            <a:fillRect/>
          </a:stretch>
        </p:blipFill>
        <p:spPr>
          <a:xfrm>
            <a:off x="9438968" y="718610"/>
            <a:ext cx="1632155" cy="75708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3459498-77A3-7735-1796-97EC5D7F40B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872" b="89988" l="8224" r="93946">
                        <a14:foregroundMark x1="15934" y1="22083" x2="17133" y2="44166"/>
                        <a14:foregroundMark x1="8224" y1="33549" x2="17362" y2="33549"/>
                        <a14:foregroundMark x1="22444" y1="34679" x2="29298" y2="36415"/>
                        <a14:foregroundMark x1="56082" y1="41017" x2="61165" y2="45862"/>
                        <a14:foregroundMark x1="51628" y1="37707" x2="46945" y2="42148"/>
                        <a14:foregroundMark x1="46545" y1="76140" x2="43290" y2="85749"/>
                        <a14:foregroundMark x1="35180" y1="88333" x2="40891" y2="89180"/>
                        <a14:foregroundMark x1="68646" y1="76262" x2="69446" y2="89463"/>
                        <a14:foregroundMark x1="85094" y1="42713" x2="77556" y2="46185"/>
                        <a14:foregroundMark x1="91947" y1="30965" x2="94003" y2="32822"/>
                        <a14:foregroundMark x1="88292" y1="39725" x2="83838" y2="43601"/>
                        <a14:foregroundMark x1="22045" y1="38272" x2="25642" y2="40129"/>
                        <a14:foregroundMark x1="18389" y1="38716" x2="28898" y2="39281"/>
                        <a14:foregroundMark x1="54883" y1="7872" x2="54883" y2="9608"/>
                      </a14:backgroundRemoval>
                    </a14:imgEffect>
                  </a14:imgLayer>
                </a14:imgProps>
              </a:ext>
              <a:ext uri="{28A0092B-C50C-407E-A947-70E740481C1C}">
                <a14:useLocalDpi xmlns:a14="http://schemas.microsoft.com/office/drawing/2010/main" val="0"/>
              </a:ext>
            </a:extLst>
          </a:blip>
          <a:stretch>
            <a:fillRect/>
          </a:stretch>
        </p:blipFill>
        <p:spPr>
          <a:xfrm>
            <a:off x="7967239" y="2582101"/>
            <a:ext cx="2943456" cy="4162624"/>
          </a:xfrm>
          <a:prstGeom prst="rect">
            <a:avLst/>
          </a:prstGeom>
        </p:spPr>
      </p:pic>
    </p:spTree>
    <p:extLst>
      <p:ext uri="{BB962C8B-B14F-4D97-AF65-F5344CB8AC3E}">
        <p14:creationId xmlns:p14="http://schemas.microsoft.com/office/powerpoint/2010/main" val="1923681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md type="call" cmd="stop">
                                      <p:cBhvr>
                                        <p:cTn id="12" dur="1">
                                          <p:stCondLst>
                                            <p:cond delay="499"/>
                                          </p:stCondLst>
                                        </p:cTn>
                                        <p:tgtEl>
                                          <p:spTgt spid="8"/>
                                        </p:tgtEl>
                                      </p:cBhvr>
                                    </p:cmd>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par>
                                <p:cTn id="17" presetID="53" presetClass="exit" presetSubtype="32" fill="hold" nodeType="withEffect">
                                  <p:stCondLst>
                                    <p:cond delay="0"/>
                                  </p:stCondLst>
                                  <p:childTnLst>
                                    <p:anim calcmode="lin" valueType="num">
                                      <p:cBhvr>
                                        <p:cTn id="18" dur="500"/>
                                        <p:tgtEl>
                                          <p:spTgt spid="6"/>
                                        </p:tgtEl>
                                        <p:attrNameLst>
                                          <p:attrName>ppt_w</p:attrName>
                                        </p:attrNameLst>
                                      </p:cBhvr>
                                      <p:tavLst>
                                        <p:tav tm="0">
                                          <p:val>
                                            <p:strVal val="ppt_w"/>
                                          </p:val>
                                        </p:tav>
                                        <p:tav tm="100000">
                                          <p:val>
                                            <p:fltVal val="0"/>
                                          </p:val>
                                        </p:tav>
                                      </p:tavLst>
                                    </p:anim>
                                    <p:anim calcmode="lin" valueType="num">
                                      <p:cBhvr>
                                        <p:cTn id="19" dur="500"/>
                                        <p:tgtEl>
                                          <p:spTgt spid="6"/>
                                        </p:tgtEl>
                                        <p:attrNameLst>
                                          <p:attrName>ppt_h</p:attrName>
                                        </p:attrNameLst>
                                      </p:cBhvr>
                                      <p:tavLst>
                                        <p:tav tm="0">
                                          <p:val>
                                            <p:strVal val="ppt_h"/>
                                          </p:val>
                                        </p:tav>
                                        <p:tav tm="100000">
                                          <p:val>
                                            <p:fltVal val="0"/>
                                          </p:val>
                                        </p:tav>
                                      </p:tavLst>
                                    </p:anim>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DF380-483E-6B4A-B386-4077B690202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11456B1-3578-EB1E-0690-57BA157117CA}"/>
              </a:ext>
            </a:extLst>
          </p:cNvPr>
          <p:cNvPicPr>
            <a:picLocks noChangeAspect="1"/>
          </p:cNvPicPr>
          <p:nvPr/>
        </p:nvPicPr>
        <p:blipFill>
          <a:blip r:embed="rId2"/>
          <a:stretch>
            <a:fillRect/>
          </a:stretch>
        </p:blipFill>
        <p:spPr>
          <a:xfrm>
            <a:off x="3431817" y="155591"/>
            <a:ext cx="5328366" cy="5200339"/>
          </a:xfrm>
          <a:prstGeom prst="rect">
            <a:avLst/>
          </a:prstGeom>
        </p:spPr>
      </p:pic>
    </p:spTree>
    <p:extLst>
      <p:ext uri="{BB962C8B-B14F-4D97-AF65-F5344CB8AC3E}">
        <p14:creationId xmlns:p14="http://schemas.microsoft.com/office/powerpoint/2010/main" val="2111310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9307ECC-5FC4-503A-3522-CA21EFD86B92}"/>
              </a:ext>
            </a:extLst>
          </p:cNvPr>
          <p:cNvSpPr/>
          <p:nvPr/>
        </p:nvSpPr>
        <p:spPr>
          <a:xfrm>
            <a:off x="629266" y="1435510"/>
            <a:ext cx="7806812" cy="4854463"/>
          </a:xfrm>
          <a:custGeom>
            <a:avLst/>
            <a:gdLst/>
            <a:ahLst/>
            <a:cxnLst/>
            <a:rect l="l" t="t" r="r" b="b"/>
            <a:pathLst>
              <a:path w="9305404" h="5466307">
                <a:moveTo>
                  <a:pt x="0" y="0"/>
                </a:moveTo>
                <a:lnTo>
                  <a:pt x="9305404" y="0"/>
                </a:lnTo>
                <a:lnTo>
                  <a:pt x="9305404" y="5466308"/>
                </a:lnTo>
                <a:lnTo>
                  <a:pt x="0" y="5466308"/>
                </a:lnTo>
                <a:lnTo>
                  <a:pt x="0" y="0"/>
                </a:lnTo>
                <a:close/>
              </a:path>
            </a:pathLst>
          </a:custGeom>
          <a:blipFill>
            <a:blip r:embed="rId3">
              <a:extLst>
                <a:ext uri="{BEBA8EAE-BF5A-486C-A8C5-ECC9F3942E4B}">
                  <a14:imgProps xmlns:a14="http://schemas.microsoft.com/office/drawing/2010/main">
                    <a14:imgLayer r:embed="rId4">
                      <a14:imgEffect>
                        <a14:saturation sat="200000"/>
                      </a14:imgEffect>
                    </a14:imgLayer>
                  </a14:imgProps>
                </a:ext>
              </a:extLst>
            </a:blip>
            <a:stretch>
              <a:fillRect l="-1547" t="-4904" r="-1547"/>
            </a:stretch>
          </a:blipFill>
        </p:spPr>
      </p:sp>
      <p:sp>
        <p:nvSpPr>
          <p:cNvPr id="3" name="Freeform 2">
            <a:extLst>
              <a:ext uri="{FF2B5EF4-FFF2-40B4-BE49-F238E27FC236}">
                <a16:creationId xmlns:a16="http://schemas.microsoft.com/office/drawing/2014/main" id="{ABA756E3-ABAE-8D0C-4E17-16E65962D11F}"/>
              </a:ext>
            </a:extLst>
          </p:cNvPr>
          <p:cNvSpPr/>
          <p:nvPr/>
        </p:nvSpPr>
        <p:spPr>
          <a:xfrm>
            <a:off x="8170606" y="963561"/>
            <a:ext cx="3392128" cy="5533287"/>
          </a:xfrm>
          <a:custGeom>
            <a:avLst/>
            <a:gdLst/>
            <a:ahLst/>
            <a:cxnLst/>
            <a:rect l="l" t="t" r="r" b="b"/>
            <a:pathLst>
              <a:path w="7607339" h="7607339">
                <a:moveTo>
                  <a:pt x="0" y="0"/>
                </a:moveTo>
                <a:lnTo>
                  <a:pt x="7607340" y="0"/>
                </a:lnTo>
                <a:lnTo>
                  <a:pt x="7607340" y="7607340"/>
                </a:lnTo>
                <a:lnTo>
                  <a:pt x="0" y="7607340"/>
                </a:lnTo>
                <a:lnTo>
                  <a:pt x="0" y="0"/>
                </a:lnTo>
                <a:close/>
              </a:path>
            </a:pathLst>
          </a:custGeom>
          <a:blipFill>
            <a:blip r:embed="rId5"/>
            <a:stretch>
              <a:fillRect l="-40355" r="-31044"/>
            </a:stretch>
          </a:blipFill>
        </p:spPr>
      </p:sp>
      <p:sp>
        <p:nvSpPr>
          <p:cNvPr id="4" name="Rectangle 3">
            <a:extLst>
              <a:ext uri="{FF2B5EF4-FFF2-40B4-BE49-F238E27FC236}">
                <a16:creationId xmlns:a16="http://schemas.microsoft.com/office/drawing/2014/main" id="{E59B2544-212F-7E94-8AED-A1A714C2063F}"/>
              </a:ext>
            </a:extLst>
          </p:cNvPr>
          <p:cNvSpPr/>
          <p:nvPr/>
        </p:nvSpPr>
        <p:spPr>
          <a:xfrm>
            <a:off x="1317523" y="2906662"/>
            <a:ext cx="393290"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EB0D15-AC17-BE7C-5A9B-1C4923417E34}"/>
              </a:ext>
            </a:extLst>
          </p:cNvPr>
          <p:cNvSpPr/>
          <p:nvPr/>
        </p:nvSpPr>
        <p:spPr>
          <a:xfrm>
            <a:off x="1818968" y="2906662"/>
            <a:ext cx="580102"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F94339-6790-E9D2-DD19-B47000BCB793}"/>
              </a:ext>
            </a:extLst>
          </p:cNvPr>
          <p:cNvSpPr/>
          <p:nvPr/>
        </p:nvSpPr>
        <p:spPr>
          <a:xfrm>
            <a:off x="3790336" y="2906662"/>
            <a:ext cx="393290"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CBBE6C-E506-0F75-5E17-A0319A63F132}"/>
              </a:ext>
            </a:extLst>
          </p:cNvPr>
          <p:cNvSpPr/>
          <p:nvPr/>
        </p:nvSpPr>
        <p:spPr>
          <a:xfrm>
            <a:off x="4291781" y="2906662"/>
            <a:ext cx="909484"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7767FC-5005-E9F2-40AC-EA07636EBA72}"/>
              </a:ext>
            </a:extLst>
          </p:cNvPr>
          <p:cNvSpPr/>
          <p:nvPr/>
        </p:nvSpPr>
        <p:spPr>
          <a:xfrm>
            <a:off x="6196780" y="2906662"/>
            <a:ext cx="393290"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EE2B32-CD70-314C-3CF8-7481F8237851}"/>
              </a:ext>
            </a:extLst>
          </p:cNvPr>
          <p:cNvSpPr/>
          <p:nvPr/>
        </p:nvSpPr>
        <p:spPr>
          <a:xfrm>
            <a:off x="6666272" y="2906662"/>
            <a:ext cx="941438"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BC816D-08A6-DE35-FA58-E32BDA2FC2C3}"/>
              </a:ext>
            </a:extLst>
          </p:cNvPr>
          <p:cNvSpPr/>
          <p:nvPr/>
        </p:nvSpPr>
        <p:spPr>
          <a:xfrm>
            <a:off x="1317523" y="4377814"/>
            <a:ext cx="393290"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756D5B-0938-52D0-00A8-2C2152F8F6CF}"/>
              </a:ext>
            </a:extLst>
          </p:cNvPr>
          <p:cNvSpPr/>
          <p:nvPr/>
        </p:nvSpPr>
        <p:spPr>
          <a:xfrm>
            <a:off x="1787015" y="4377814"/>
            <a:ext cx="1054508"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7DC5175-0D43-98CD-A507-75B5BD30BB38}"/>
              </a:ext>
            </a:extLst>
          </p:cNvPr>
          <p:cNvSpPr/>
          <p:nvPr/>
        </p:nvSpPr>
        <p:spPr>
          <a:xfrm>
            <a:off x="3822289" y="4399938"/>
            <a:ext cx="393290"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152FF-09BE-7BC4-8A5F-8FFBB20DCFA4}"/>
              </a:ext>
            </a:extLst>
          </p:cNvPr>
          <p:cNvSpPr/>
          <p:nvPr/>
        </p:nvSpPr>
        <p:spPr>
          <a:xfrm>
            <a:off x="4291781" y="4399938"/>
            <a:ext cx="1054508"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391F40-1008-92FB-6AA5-97F50EC752AD}"/>
              </a:ext>
            </a:extLst>
          </p:cNvPr>
          <p:cNvSpPr/>
          <p:nvPr/>
        </p:nvSpPr>
        <p:spPr>
          <a:xfrm>
            <a:off x="6148846" y="4372900"/>
            <a:ext cx="393290"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0BE3F62-7524-A8B7-9040-A42868E1EEAC}"/>
              </a:ext>
            </a:extLst>
          </p:cNvPr>
          <p:cNvSpPr/>
          <p:nvPr/>
        </p:nvSpPr>
        <p:spPr>
          <a:xfrm>
            <a:off x="6618338" y="4372900"/>
            <a:ext cx="1054508"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39C28F-3004-B941-7761-0175A5C014BA}"/>
              </a:ext>
            </a:extLst>
          </p:cNvPr>
          <p:cNvSpPr/>
          <p:nvPr/>
        </p:nvSpPr>
        <p:spPr>
          <a:xfrm>
            <a:off x="1317523" y="5848966"/>
            <a:ext cx="393290"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2A6745-9341-E7CF-5F4C-B00A84BE9CA5}"/>
              </a:ext>
            </a:extLst>
          </p:cNvPr>
          <p:cNvSpPr/>
          <p:nvPr/>
        </p:nvSpPr>
        <p:spPr>
          <a:xfrm>
            <a:off x="1787015" y="5848966"/>
            <a:ext cx="1054508"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818A7A1-DD5E-5053-9FC6-A5B6547A1A42}"/>
              </a:ext>
            </a:extLst>
          </p:cNvPr>
          <p:cNvSpPr/>
          <p:nvPr/>
        </p:nvSpPr>
        <p:spPr>
          <a:xfrm>
            <a:off x="3790336" y="5871090"/>
            <a:ext cx="393290"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C11F188-6014-1E52-2B67-9B8A84D421CD}"/>
              </a:ext>
            </a:extLst>
          </p:cNvPr>
          <p:cNvSpPr/>
          <p:nvPr/>
        </p:nvSpPr>
        <p:spPr>
          <a:xfrm>
            <a:off x="4259828" y="5871090"/>
            <a:ext cx="1054508"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4EEA9D-2429-8F4C-DFED-FDCBE61535A1}"/>
              </a:ext>
            </a:extLst>
          </p:cNvPr>
          <p:cNvSpPr/>
          <p:nvPr/>
        </p:nvSpPr>
        <p:spPr>
          <a:xfrm>
            <a:off x="6162980" y="5839138"/>
            <a:ext cx="393290"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7314D1-D0E4-3061-CA1B-D4F3F3B28081}"/>
              </a:ext>
            </a:extLst>
          </p:cNvPr>
          <p:cNvSpPr/>
          <p:nvPr/>
        </p:nvSpPr>
        <p:spPr>
          <a:xfrm>
            <a:off x="6632472" y="5839138"/>
            <a:ext cx="1054508" cy="344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D756DC2-CC96-9A1A-2945-7393CFE211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638" l="0" r="100000">
                        <a14:foregroundMark x1="20625" y1="18898" x2="45313" y2="27559"/>
                        <a14:foregroundMark x1="31563" y1="62205" x2="97500" y2="72441"/>
                        <a14:foregroundMark x1="80313" y1="62992" x2="95313" y2="62992"/>
                        <a14:foregroundMark x1="40313" y1="77953" x2="88750" y2="82677"/>
                        <a14:foregroundMark x1="34063" y1="77165" x2="41563" y2="77165"/>
                        <a14:foregroundMark x1="34688" y1="65354" x2="45938" y2="81890"/>
                        <a14:foregroundMark x1="37188" y1="59843" x2="54063" y2="58268"/>
                        <a14:foregroundMark x1="55000" y1="58268" x2="66250" y2="58268"/>
                        <a14:foregroundMark x1="83125" y1="60630" x2="74688" y2="63780"/>
                        <a14:foregroundMark x1="83750" y1="82677" x2="95938" y2="77165"/>
                        <a14:foregroundMark x1="83750" y1="74803" x2="83750" y2="80315"/>
                        <a14:foregroundMark x1="46563" y1="77165" x2="56250" y2="70866"/>
                        <a14:foregroundMark x1="37188" y1="77953" x2="38438" y2="79528"/>
                        <a14:foregroundMark x1="30625" y1="70866" x2="33750" y2="77165"/>
                        <a14:foregroundMark x1="73125" y1="83465" x2="74063" y2="93701"/>
                        <a14:foregroundMark x1="93750" y1="76378" x2="94063" y2="83465"/>
                      </a14:backgroundRemoval>
                    </a14:imgEffect>
                    <a14:imgEffect>
                      <a14:saturation sat="200000"/>
                    </a14:imgEffect>
                  </a14:imgLayer>
                </a14:imgProps>
              </a:ext>
            </a:extLst>
          </a:blip>
          <a:stretch>
            <a:fillRect/>
          </a:stretch>
        </p:blipFill>
        <p:spPr>
          <a:xfrm>
            <a:off x="-39329" y="168280"/>
            <a:ext cx="1970146" cy="781902"/>
          </a:xfrm>
          <a:prstGeom prst="rect">
            <a:avLst/>
          </a:prstGeom>
        </p:spPr>
      </p:pic>
      <p:pic>
        <p:nvPicPr>
          <p:cNvPr id="6" name="Picture 5">
            <a:extLst>
              <a:ext uri="{FF2B5EF4-FFF2-40B4-BE49-F238E27FC236}">
                <a16:creationId xmlns:a16="http://schemas.microsoft.com/office/drawing/2014/main" id="{1E0B77A3-F13F-2C99-A68C-E03C4EFBADDF}"/>
              </a:ext>
            </a:extLst>
          </p:cNvPr>
          <p:cNvPicPr>
            <a:picLocks noChangeAspect="1"/>
          </p:cNvPicPr>
          <p:nvPr/>
        </p:nvPicPr>
        <p:blipFill>
          <a:blip r:embed="rId8"/>
          <a:stretch>
            <a:fillRect/>
          </a:stretch>
        </p:blipFill>
        <p:spPr>
          <a:xfrm>
            <a:off x="1130635" y="517446"/>
            <a:ext cx="7376799" cy="920576"/>
          </a:xfrm>
          <a:prstGeom prst="rect">
            <a:avLst/>
          </a:prstGeom>
        </p:spPr>
      </p:pic>
    </p:spTree>
    <p:extLst>
      <p:ext uri="{BB962C8B-B14F-4D97-AF65-F5344CB8AC3E}">
        <p14:creationId xmlns:p14="http://schemas.microsoft.com/office/powerpoint/2010/main" val="1247602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0" nodeType="clickEffect">
                                  <p:stCondLst>
                                    <p:cond delay="0"/>
                                  </p:stCondLst>
                                  <p:childTnLst>
                                    <p:anim calcmode="lin" valueType="num">
                                      <p:cBhvr>
                                        <p:cTn id="48" dur="500"/>
                                        <p:tgtEl>
                                          <p:spTgt spid="12"/>
                                        </p:tgtEl>
                                        <p:attrNameLst>
                                          <p:attrName>ppt_w</p:attrName>
                                        </p:attrNameLst>
                                      </p:cBhvr>
                                      <p:tavLst>
                                        <p:tav tm="0">
                                          <p:val>
                                            <p:strVal val="ppt_w"/>
                                          </p:val>
                                        </p:tav>
                                        <p:tav tm="100000">
                                          <p:val>
                                            <p:fltVal val="0"/>
                                          </p:val>
                                        </p:tav>
                                      </p:tavLst>
                                    </p:anim>
                                    <p:anim calcmode="lin" valueType="num">
                                      <p:cBhvr>
                                        <p:cTn id="49" dur="500"/>
                                        <p:tgtEl>
                                          <p:spTgt spid="12"/>
                                        </p:tgtEl>
                                        <p:attrNameLst>
                                          <p:attrName>ppt_h</p:attrName>
                                        </p:attrNameLst>
                                      </p:cBhvr>
                                      <p:tavLst>
                                        <p:tav tm="0">
                                          <p:val>
                                            <p:strVal val="ppt_h"/>
                                          </p:val>
                                        </p:tav>
                                        <p:tav tm="100000">
                                          <p:val>
                                            <p:fltVal val="0"/>
                                          </p:val>
                                        </p:tav>
                                      </p:tavLst>
                                    </p:anim>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13"/>
                                        </p:tgtEl>
                                        <p:attrNameLst>
                                          <p:attrName>ppt_w</p:attrName>
                                        </p:attrNameLst>
                                      </p:cBhvr>
                                      <p:tavLst>
                                        <p:tav tm="0">
                                          <p:val>
                                            <p:strVal val="ppt_w"/>
                                          </p:val>
                                        </p:tav>
                                        <p:tav tm="100000">
                                          <p:val>
                                            <p:fltVal val="0"/>
                                          </p:val>
                                        </p:tav>
                                      </p:tavLst>
                                    </p:anim>
                                    <p:anim calcmode="lin" valueType="num">
                                      <p:cBhvr>
                                        <p:cTn id="56" dur="500"/>
                                        <p:tgtEl>
                                          <p:spTgt spid="13"/>
                                        </p:tgtEl>
                                        <p:attrNameLst>
                                          <p:attrName>ppt_h</p:attrName>
                                        </p:attrNameLst>
                                      </p:cBhvr>
                                      <p:tavLst>
                                        <p:tav tm="0">
                                          <p:val>
                                            <p:strVal val="ppt_h"/>
                                          </p:val>
                                        </p:tav>
                                        <p:tav tm="100000">
                                          <p:val>
                                            <p:fltVal val="0"/>
                                          </p:val>
                                        </p:tav>
                                      </p:tavLst>
                                    </p:anim>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14"/>
                                        </p:tgtEl>
                                        <p:attrNameLst>
                                          <p:attrName>ppt_w</p:attrName>
                                        </p:attrNameLst>
                                      </p:cBhvr>
                                      <p:tavLst>
                                        <p:tav tm="0">
                                          <p:val>
                                            <p:strVal val="ppt_w"/>
                                          </p:val>
                                        </p:tav>
                                        <p:tav tm="100000">
                                          <p:val>
                                            <p:fltVal val="0"/>
                                          </p:val>
                                        </p:tav>
                                      </p:tavLst>
                                    </p:anim>
                                    <p:anim calcmode="lin" valueType="num">
                                      <p:cBhvr>
                                        <p:cTn id="63" dur="500"/>
                                        <p:tgtEl>
                                          <p:spTgt spid="14"/>
                                        </p:tgtEl>
                                        <p:attrNameLst>
                                          <p:attrName>ppt_h</p:attrName>
                                        </p:attrNameLst>
                                      </p:cBhvr>
                                      <p:tavLst>
                                        <p:tav tm="0">
                                          <p:val>
                                            <p:strVal val="ppt_h"/>
                                          </p:val>
                                        </p:tav>
                                        <p:tav tm="100000">
                                          <p:val>
                                            <p:fltVal val="0"/>
                                          </p:val>
                                        </p:tav>
                                      </p:tavLst>
                                    </p:anim>
                                    <p:animEffect transition="out" filter="fade">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0" nodeType="clickEffect">
                                  <p:stCondLst>
                                    <p:cond delay="0"/>
                                  </p:stCondLst>
                                  <p:childTnLst>
                                    <p:anim calcmode="lin" valueType="num">
                                      <p:cBhvr>
                                        <p:cTn id="69" dur="500"/>
                                        <p:tgtEl>
                                          <p:spTgt spid="15"/>
                                        </p:tgtEl>
                                        <p:attrNameLst>
                                          <p:attrName>ppt_w</p:attrName>
                                        </p:attrNameLst>
                                      </p:cBhvr>
                                      <p:tavLst>
                                        <p:tav tm="0">
                                          <p:val>
                                            <p:strVal val="ppt_w"/>
                                          </p:val>
                                        </p:tav>
                                        <p:tav tm="100000">
                                          <p:val>
                                            <p:fltVal val="0"/>
                                          </p:val>
                                        </p:tav>
                                      </p:tavLst>
                                    </p:anim>
                                    <p:anim calcmode="lin" valueType="num">
                                      <p:cBhvr>
                                        <p:cTn id="70" dur="500"/>
                                        <p:tgtEl>
                                          <p:spTgt spid="15"/>
                                        </p:tgtEl>
                                        <p:attrNameLst>
                                          <p:attrName>ppt_h</p:attrName>
                                        </p:attrNameLst>
                                      </p:cBhvr>
                                      <p:tavLst>
                                        <p:tav tm="0">
                                          <p:val>
                                            <p:strVal val="ppt_h"/>
                                          </p:val>
                                        </p:tav>
                                        <p:tav tm="100000">
                                          <p:val>
                                            <p:fltVal val="0"/>
                                          </p:val>
                                        </p:tav>
                                      </p:tavLst>
                                    </p:anim>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grpId="0" nodeType="clickEffect">
                                  <p:stCondLst>
                                    <p:cond delay="0"/>
                                  </p:stCondLst>
                                  <p:childTnLst>
                                    <p:anim calcmode="lin" valueType="num">
                                      <p:cBhvr>
                                        <p:cTn id="76" dur="500"/>
                                        <p:tgtEl>
                                          <p:spTgt spid="16"/>
                                        </p:tgtEl>
                                        <p:attrNameLst>
                                          <p:attrName>ppt_w</p:attrName>
                                        </p:attrNameLst>
                                      </p:cBhvr>
                                      <p:tavLst>
                                        <p:tav tm="0">
                                          <p:val>
                                            <p:strVal val="ppt_w"/>
                                          </p:val>
                                        </p:tav>
                                        <p:tav tm="100000">
                                          <p:val>
                                            <p:fltVal val="0"/>
                                          </p:val>
                                        </p:tav>
                                      </p:tavLst>
                                    </p:anim>
                                    <p:anim calcmode="lin" valueType="num">
                                      <p:cBhvr>
                                        <p:cTn id="77" dur="500"/>
                                        <p:tgtEl>
                                          <p:spTgt spid="16"/>
                                        </p:tgtEl>
                                        <p:attrNameLst>
                                          <p:attrName>ppt_h</p:attrName>
                                        </p:attrNameLst>
                                      </p:cBhvr>
                                      <p:tavLst>
                                        <p:tav tm="0">
                                          <p:val>
                                            <p:strVal val="ppt_h"/>
                                          </p:val>
                                        </p:tav>
                                        <p:tav tm="100000">
                                          <p:val>
                                            <p:fltVal val="0"/>
                                          </p:val>
                                        </p:tav>
                                      </p:tavLst>
                                    </p:anim>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0" nodeType="clickEffect">
                                  <p:stCondLst>
                                    <p:cond delay="0"/>
                                  </p:stCondLst>
                                  <p:childTnLst>
                                    <p:anim calcmode="lin" valueType="num">
                                      <p:cBhvr>
                                        <p:cTn id="83" dur="500"/>
                                        <p:tgtEl>
                                          <p:spTgt spid="17"/>
                                        </p:tgtEl>
                                        <p:attrNameLst>
                                          <p:attrName>ppt_w</p:attrName>
                                        </p:attrNameLst>
                                      </p:cBhvr>
                                      <p:tavLst>
                                        <p:tav tm="0">
                                          <p:val>
                                            <p:strVal val="ppt_w"/>
                                          </p:val>
                                        </p:tav>
                                        <p:tav tm="100000">
                                          <p:val>
                                            <p:fltVal val="0"/>
                                          </p:val>
                                        </p:tav>
                                      </p:tavLst>
                                    </p:anim>
                                    <p:anim calcmode="lin" valueType="num">
                                      <p:cBhvr>
                                        <p:cTn id="84" dur="500"/>
                                        <p:tgtEl>
                                          <p:spTgt spid="17"/>
                                        </p:tgtEl>
                                        <p:attrNameLst>
                                          <p:attrName>ppt_h</p:attrName>
                                        </p:attrNameLst>
                                      </p:cBhvr>
                                      <p:tavLst>
                                        <p:tav tm="0">
                                          <p:val>
                                            <p:strVal val="ppt_h"/>
                                          </p:val>
                                        </p:tav>
                                        <p:tav tm="100000">
                                          <p:val>
                                            <p:fltVal val="0"/>
                                          </p:val>
                                        </p:tav>
                                      </p:tavLst>
                                    </p:anim>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0" nodeType="clickEffect">
                                  <p:stCondLst>
                                    <p:cond delay="0"/>
                                  </p:stCondLst>
                                  <p:childTnLst>
                                    <p:anim calcmode="lin" valueType="num">
                                      <p:cBhvr>
                                        <p:cTn id="90" dur="500"/>
                                        <p:tgtEl>
                                          <p:spTgt spid="18"/>
                                        </p:tgtEl>
                                        <p:attrNameLst>
                                          <p:attrName>ppt_w</p:attrName>
                                        </p:attrNameLst>
                                      </p:cBhvr>
                                      <p:tavLst>
                                        <p:tav tm="0">
                                          <p:val>
                                            <p:strVal val="ppt_w"/>
                                          </p:val>
                                        </p:tav>
                                        <p:tav tm="100000">
                                          <p:val>
                                            <p:fltVal val="0"/>
                                          </p:val>
                                        </p:tav>
                                      </p:tavLst>
                                    </p:anim>
                                    <p:anim calcmode="lin" valueType="num">
                                      <p:cBhvr>
                                        <p:cTn id="91" dur="500"/>
                                        <p:tgtEl>
                                          <p:spTgt spid="18"/>
                                        </p:tgtEl>
                                        <p:attrNameLst>
                                          <p:attrName>ppt_h</p:attrName>
                                        </p:attrNameLst>
                                      </p:cBhvr>
                                      <p:tavLst>
                                        <p:tav tm="0">
                                          <p:val>
                                            <p:strVal val="ppt_h"/>
                                          </p:val>
                                        </p:tav>
                                        <p:tav tm="100000">
                                          <p:val>
                                            <p:fltVal val="0"/>
                                          </p:val>
                                        </p:tav>
                                      </p:tavLst>
                                    </p:anim>
                                    <p:animEffect transition="out" filter="fad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grpId="0" nodeType="clickEffect">
                                  <p:stCondLst>
                                    <p:cond delay="0"/>
                                  </p:stCondLst>
                                  <p:childTnLst>
                                    <p:anim calcmode="lin" valueType="num">
                                      <p:cBhvr>
                                        <p:cTn id="97" dur="500"/>
                                        <p:tgtEl>
                                          <p:spTgt spid="19"/>
                                        </p:tgtEl>
                                        <p:attrNameLst>
                                          <p:attrName>ppt_w</p:attrName>
                                        </p:attrNameLst>
                                      </p:cBhvr>
                                      <p:tavLst>
                                        <p:tav tm="0">
                                          <p:val>
                                            <p:strVal val="ppt_w"/>
                                          </p:val>
                                        </p:tav>
                                        <p:tav tm="100000">
                                          <p:val>
                                            <p:fltVal val="0"/>
                                          </p:val>
                                        </p:tav>
                                      </p:tavLst>
                                    </p:anim>
                                    <p:anim calcmode="lin" valueType="num">
                                      <p:cBhvr>
                                        <p:cTn id="98" dur="500"/>
                                        <p:tgtEl>
                                          <p:spTgt spid="19"/>
                                        </p:tgtEl>
                                        <p:attrNameLst>
                                          <p:attrName>ppt_h</p:attrName>
                                        </p:attrNameLst>
                                      </p:cBhvr>
                                      <p:tavLst>
                                        <p:tav tm="0">
                                          <p:val>
                                            <p:strVal val="ppt_h"/>
                                          </p:val>
                                        </p:tav>
                                        <p:tav tm="100000">
                                          <p:val>
                                            <p:fltVal val="0"/>
                                          </p:val>
                                        </p:tav>
                                      </p:tavLst>
                                    </p:anim>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xit" presetSubtype="32" fill="hold" grpId="0" nodeType="clickEffect">
                                  <p:stCondLst>
                                    <p:cond delay="0"/>
                                  </p:stCondLst>
                                  <p:childTnLst>
                                    <p:anim calcmode="lin" valueType="num">
                                      <p:cBhvr>
                                        <p:cTn id="104" dur="500"/>
                                        <p:tgtEl>
                                          <p:spTgt spid="20"/>
                                        </p:tgtEl>
                                        <p:attrNameLst>
                                          <p:attrName>ppt_w</p:attrName>
                                        </p:attrNameLst>
                                      </p:cBhvr>
                                      <p:tavLst>
                                        <p:tav tm="0">
                                          <p:val>
                                            <p:strVal val="ppt_w"/>
                                          </p:val>
                                        </p:tav>
                                        <p:tav tm="100000">
                                          <p:val>
                                            <p:fltVal val="0"/>
                                          </p:val>
                                        </p:tav>
                                      </p:tavLst>
                                    </p:anim>
                                    <p:anim calcmode="lin" valueType="num">
                                      <p:cBhvr>
                                        <p:cTn id="105" dur="500"/>
                                        <p:tgtEl>
                                          <p:spTgt spid="20"/>
                                        </p:tgtEl>
                                        <p:attrNameLst>
                                          <p:attrName>ppt_h</p:attrName>
                                        </p:attrNameLst>
                                      </p:cBhvr>
                                      <p:tavLst>
                                        <p:tav tm="0">
                                          <p:val>
                                            <p:strVal val="ppt_h"/>
                                          </p:val>
                                        </p:tav>
                                        <p:tav tm="100000">
                                          <p:val>
                                            <p:fltVal val="0"/>
                                          </p:val>
                                        </p:tav>
                                      </p:tavLst>
                                    </p:anim>
                                    <p:animEffect transition="out" filter="fade">
                                      <p:cBhvr>
                                        <p:cTn id="106" dur="500"/>
                                        <p:tgtEl>
                                          <p:spTgt spid="20"/>
                                        </p:tgtEl>
                                      </p:cBhvr>
                                    </p:animEffect>
                                    <p:set>
                                      <p:cBhvr>
                                        <p:cTn id="107" dur="1" fill="hold">
                                          <p:stCondLst>
                                            <p:cond delay="499"/>
                                          </p:stCondLst>
                                        </p:cTn>
                                        <p:tgtEl>
                                          <p:spTgt spid="2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xit" presetSubtype="32" fill="hold" grpId="0" nodeType="clickEffect">
                                  <p:stCondLst>
                                    <p:cond delay="0"/>
                                  </p:stCondLst>
                                  <p:childTnLst>
                                    <p:anim calcmode="lin" valueType="num">
                                      <p:cBhvr>
                                        <p:cTn id="111" dur="500"/>
                                        <p:tgtEl>
                                          <p:spTgt spid="21"/>
                                        </p:tgtEl>
                                        <p:attrNameLst>
                                          <p:attrName>ppt_w</p:attrName>
                                        </p:attrNameLst>
                                      </p:cBhvr>
                                      <p:tavLst>
                                        <p:tav tm="0">
                                          <p:val>
                                            <p:strVal val="ppt_w"/>
                                          </p:val>
                                        </p:tav>
                                        <p:tav tm="100000">
                                          <p:val>
                                            <p:fltVal val="0"/>
                                          </p:val>
                                        </p:tav>
                                      </p:tavLst>
                                    </p:anim>
                                    <p:anim calcmode="lin" valueType="num">
                                      <p:cBhvr>
                                        <p:cTn id="112" dur="500"/>
                                        <p:tgtEl>
                                          <p:spTgt spid="21"/>
                                        </p:tgtEl>
                                        <p:attrNameLst>
                                          <p:attrName>ppt_h</p:attrName>
                                        </p:attrNameLst>
                                      </p:cBhvr>
                                      <p:tavLst>
                                        <p:tav tm="0">
                                          <p:val>
                                            <p:strVal val="ppt_h"/>
                                          </p:val>
                                        </p:tav>
                                        <p:tav tm="100000">
                                          <p:val>
                                            <p:fltVal val="0"/>
                                          </p:val>
                                        </p:tav>
                                      </p:tavLst>
                                    </p:anim>
                                    <p:animEffect transition="out" filter="fade">
                                      <p:cBhvr>
                                        <p:cTn id="113" dur="500"/>
                                        <p:tgtEl>
                                          <p:spTgt spid="21"/>
                                        </p:tgtEl>
                                      </p:cBhvr>
                                    </p:animEffect>
                                    <p:set>
                                      <p:cBhvr>
                                        <p:cTn id="114" dur="1" fill="hold">
                                          <p:stCondLst>
                                            <p:cond delay="499"/>
                                          </p:stCondLst>
                                        </p:cTn>
                                        <p:tgtEl>
                                          <p:spTgt spid="2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53" presetClass="exit" presetSubtype="32" fill="hold" grpId="0" nodeType="clickEffect">
                                  <p:stCondLst>
                                    <p:cond delay="0"/>
                                  </p:stCondLst>
                                  <p:childTnLst>
                                    <p:anim calcmode="lin" valueType="num">
                                      <p:cBhvr>
                                        <p:cTn id="118" dur="500"/>
                                        <p:tgtEl>
                                          <p:spTgt spid="22"/>
                                        </p:tgtEl>
                                        <p:attrNameLst>
                                          <p:attrName>ppt_w</p:attrName>
                                        </p:attrNameLst>
                                      </p:cBhvr>
                                      <p:tavLst>
                                        <p:tav tm="0">
                                          <p:val>
                                            <p:strVal val="ppt_w"/>
                                          </p:val>
                                        </p:tav>
                                        <p:tav tm="100000">
                                          <p:val>
                                            <p:fltVal val="0"/>
                                          </p:val>
                                        </p:tav>
                                      </p:tavLst>
                                    </p:anim>
                                    <p:anim calcmode="lin" valueType="num">
                                      <p:cBhvr>
                                        <p:cTn id="119" dur="500"/>
                                        <p:tgtEl>
                                          <p:spTgt spid="22"/>
                                        </p:tgtEl>
                                        <p:attrNameLst>
                                          <p:attrName>ppt_h</p:attrName>
                                        </p:attrNameLst>
                                      </p:cBhvr>
                                      <p:tavLst>
                                        <p:tav tm="0">
                                          <p:val>
                                            <p:strVal val="ppt_h"/>
                                          </p:val>
                                        </p:tav>
                                        <p:tav tm="100000">
                                          <p:val>
                                            <p:fltVal val="0"/>
                                          </p:val>
                                        </p:tav>
                                      </p:tavLst>
                                    </p:anim>
                                    <p:animEffect transition="out" filter="fade">
                                      <p:cBhvr>
                                        <p:cTn id="120" dur="500"/>
                                        <p:tgtEl>
                                          <p:spTgt spid="22"/>
                                        </p:tgtEl>
                                      </p:cBhvr>
                                    </p:animEffect>
                                    <p:set>
                                      <p:cBhvr>
                                        <p:cTn id="121" dur="1" fill="hold">
                                          <p:stCondLst>
                                            <p:cond delay="499"/>
                                          </p:stCondLst>
                                        </p:cTn>
                                        <p:tgtEl>
                                          <p:spTgt spid="22"/>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0" nodeType="clickEffect">
                                  <p:stCondLst>
                                    <p:cond delay="0"/>
                                  </p:stCondLst>
                                  <p:childTnLst>
                                    <p:anim calcmode="lin" valueType="num">
                                      <p:cBhvr>
                                        <p:cTn id="125" dur="500"/>
                                        <p:tgtEl>
                                          <p:spTgt spid="23"/>
                                        </p:tgtEl>
                                        <p:attrNameLst>
                                          <p:attrName>ppt_w</p:attrName>
                                        </p:attrNameLst>
                                      </p:cBhvr>
                                      <p:tavLst>
                                        <p:tav tm="0">
                                          <p:val>
                                            <p:strVal val="ppt_w"/>
                                          </p:val>
                                        </p:tav>
                                        <p:tav tm="100000">
                                          <p:val>
                                            <p:fltVal val="0"/>
                                          </p:val>
                                        </p:tav>
                                      </p:tavLst>
                                    </p:anim>
                                    <p:anim calcmode="lin" valueType="num">
                                      <p:cBhvr>
                                        <p:cTn id="126" dur="500"/>
                                        <p:tgtEl>
                                          <p:spTgt spid="23"/>
                                        </p:tgtEl>
                                        <p:attrNameLst>
                                          <p:attrName>ppt_h</p:attrName>
                                        </p:attrNameLst>
                                      </p:cBhvr>
                                      <p:tavLst>
                                        <p:tav tm="0">
                                          <p:val>
                                            <p:strVal val="ppt_h"/>
                                          </p:val>
                                        </p:tav>
                                        <p:tav tm="100000">
                                          <p:val>
                                            <p:fltVal val="0"/>
                                          </p:val>
                                        </p:tav>
                                      </p:tavLst>
                                    </p:anim>
                                    <p:animEffect transition="out" filter="fade">
                                      <p:cBhvr>
                                        <p:cTn id="127" dur="500"/>
                                        <p:tgtEl>
                                          <p:spTgt spid="23"/>
                                        </p:tgtEl>
                                      </p:cBhvr>
                                    </p:animEffect>
                                    <p:set>
                                      <p:cBhvr>
                                        <p:cTn id="128" dur="1" fill="hold">
                                          <p:stCondLst>
                                            <p:cond delay="499"/>
                                          </p:stCondLst>
                                        </p:cTn>
                                        <p:tgtEl>
                                          <p:spTgt spid="23"/>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6"/>
                                        </p:tgtEl>
                                        <p:attrNameLst>
                                          <p:attrName>style.visibility</p:attrName>
                                        </p:attrNameLst>
                                      </p:cBhvr>
                                      <p:to>
                                        <p:strVal val="visible"/>
                                      </p:to>
                                    </p:set>
                                    <p:animEffect transition="in" filter="fade">
                                      <p:cBhvr>
                                        <p:cTn id="133" dur="1000"/>
                                        <p:tgtEl>
                                          <p:spTgt spid="6"/>
                                        </p:tgtEl>
                                      </p:cBhvr>
                                    </p:animEffect>
                                    <p:anim calcmode="lin" valueType="num">
                                      <p:cBhvr>
                                        <p:cTn id="134" dur="1000" fill="hold"/>
                                        <p:tgtEl>
                                          <p:spTgt spid="6"/>
                                        </p:tgtEl>
                                        <p:attrNameLst>
                                          <p:attrName>ppt_x</p:attrName>
                                        </p:attrNameLst>
                                      </p:cBhvr>
                                      <p:tavLst>
                                        <p:tav tm="0">
                                          <p:val>
                                            <p:strVal val="#ppt_x"/>
                                          </p:val>
                                        </p:tav>
                                        <p:tav tm="100000">
                                          <p:val>
                                            <p:strVal val="#ppt_x"/>
                                          </p:val>
                                        </p:tav>
                                      </p:tavLst>
                                    </p:anim>
                                    <p:anim calcmode="lin" valueType="num">
                                      <p:cBhvr>
                                        <p:cTn id="13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258</Words>
  <Application>Microsoft Office PowerPoint</Application>
  <PresentationFormat>Widescreen</PresentationFormat>
  <Paragraphs>34</Paragraphs>
  <Slides>19</Slides>
  <Notes>4</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Aptos</vt:lpstr>
      <vt:lpstr>Aptos Display</vt:lpstr>
      <vt:lpstr>Arial</vt:lpstr>
      <vt:lpstr>Calibri</vt:lpstr>
      <vt:lpstr>Calibri Light</vt:lpstr>
      <vt:lpstr>SVN-Newton</vt:lpstr>
      <vt:lpstr>Times New Roman</vt:lpstr>
      <vt:lpstr>UTM Avo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nguyenthicam3553@gmail.com</dc:creator>
  <cp:lastModifiedBy>Tran Thi Phuoc Trang_GV</cp:lastModifiedBy>
  <cp:revision>30</cp:revision>
  <dcterms:created xsi:type="dcterms:W3CDTF">2025-11-26T06:53:52Z</dcterms:created>
  <dcterms:modified xsi:type="dcterms:W3CDTF">2025-12-07T07:46:25Z</dcterms:modified>
</cp:coreProperties>
</file>