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271" r:id="rId5"/>
    <p:sldId id="273" r:id="rId6"/>
    <p:sldId id="274" r:id="rId7"/>
    <p:sldId id="275" r:id="rId8"/>
    <p:sldId id="272" r:id="rId9"/>
    <p:sldId id="267" r:id="rId10"/>
    <p:sldId id="276" r:id="rId11"/>
    <p:sldId id="281" r:id="rId12"/>
    <p:sldId id="269" r:id="rId13"/>
    <p:sldId id="279" r:id="rId14"/>
    <p:sldId id="284" r:id="rId15"/>
    <p:sldId id="283" r:id="rId16"/>
    <p:sldId id="285" r:id="rId17"/>
    <p:sldId id="286" r:id="rId18"/>
    <p:sldId id="287" r:id="rId19"/>
    <p:sldId id="288" r:id="rId20"/>
    <p:sldId id="268" r:id="rId21"/>
    <p:sldId id="29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Newton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UVF Barmbrack" panose="02000000000000000000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DBA"/>
    <a:srgbClr val="EE7B34"/>
    <a:srgbClr val="CCDEA0"/>
    <a:srgbClr val="FFE5B8"/>
    <a:srgbClr val="005D84"/>
    <a:srgbClr val="352522"/>
    <a:srgbClr val="716A6A"/>
    <a:srgbClr val="F89418"/>
    <a:srgbClr val="857504"/>
    <a:srgbClr val="F59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6DD4F-8686-42B9-BC4B-2C2AD3C9B5F8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435E0-FCB8-447C-9B2B-9A601A00D4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613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435E0-FCB8-447C-9B2B-9A601A00D49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10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2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3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0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8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13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6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52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66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6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0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23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14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2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08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63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15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51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85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18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74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2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94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2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723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11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68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24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74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69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57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70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16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68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5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6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4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9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0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-677245" y="-809641"/>
            <a:ext cx="19990836" cy="13143975"/>
          </a:xfrm>
          <a:custGeom>
            <a:avLst/>
            <a:gdLst/>
            <a:ahLst/>
            <a:cxnLst/>
            <a:rect l="l" t="t" r="r" b="b"/>
            <a:pathLst>
              <a:path w="19990836" h="13143975">
                <a:moveTo>
                  <a:pt x="0" y="0"/>
                </a:moveTo>
                <a:lnTo>
                  <a:pt x="19990836" y="0"/>
                </a:lnTo>
                <a:lnTo>
                  <a:pt x="19990836" y="13143975"/>
                </a:lnTo>
                <a:lnTo>
                  <a:pt x="0" y="1314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3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693569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7B3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E7B3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981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-677245" y="-809641"/>
            <a:ext cx="19990836" cy="13143975"/>
          </a:xfrm>
          <a:custGeom>
            <a:avLst/>
            <a:gdLst/>
            <a:ahLst/>
            <a:cxnLst/>
            <a:rect l="l" t="t" r="r" b="b"/>
            <a:pathLst>
              <a:path w="19990836" h="13143975">
                <a:moveTo>
                  <a:pt x="0" y="0"/>
                </a:moveTo>
                <a:lnTo>
                  <a:pt x="19990836" y="0"/>
                </a:lnTo>
                <a:lnTo>
                  <a:pt x="19990836" y="13143975"/>
                </a:lnTo>
                <a:lnTo>
                  <a:pt x="0" y="1314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3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838200" y="723900"/>
            <a:ext cx="16535400" cy="8610600"/>
          </a:xfrm>
          <a:prstGeom prst="rect">
            <a:avLst/>
          </a:prstGeom>
          <a:solidFill>
            <a:schemeClr val="bg1"/>
          </a:solidFill>
          <a:ln>
            <a:solidFill>
              <a:srgbClr val="EE7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693569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7B3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E7B3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8563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-677245" y="-809641"/>
            <a:ext cx="19990836" cy="13143975"/>
          </a:xfrm>
          <a:custGeom>
            <a:avLst/>
            <a:gdLst/>
            <a:ahLst/>
            <a:cxnLst/>
            <a:rect l="l" t="t" r="r" b="b"/>
            <a:pathLst>
              <a:path w="19990836" h="13143975">
                <a:moveTo>
                  <a:pt x="0" y="0"/>
                </a:moveTo>
                <a:lnTo>
                  <a:pt x="19990836" y="0"/>
                </a:lnTo>
                <a:lnTo>
                  <a:pt x="19990836" y="13143975"/>
                </a:lnTo>
                <a:lnTo>
                  <a:pt x="0" y="1314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3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693569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7B3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E7B34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04800" y="274638"/>
            <a:ext cx="17678400" cy="9669462"/>
          </a:xfrm>
          <a:prstGeom prst="rect">
            <a:avLst/>
          </a:prstGeom>
          <a:solidFill>
            <a:schemeClr val="bg1"/>
          </a:solidFill>
          <a:ln>
            <a:solidFill>
              <a:srgbClr val="EE7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06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12/7/2025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3925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9057" y="6026551"/>
            <a:ext cx="20703435" cy="6455271"/>
          </a:xfrm>
          <a:custGeom>
            <a:avLst/>
            <a:gdLst/>
            <a:ahLst/>
            <a:cxnLst/>
            <a:rect l="l" t="t" r="r" b="b"/>
            <a:pathLst>
              <a:path w="20703435" h="6455271">
                <a:moveTo>
                  <a:pt x="0" y="0"/>
                </a:moveTo>
                <a:lnTo>
                  <a:pt x="20703435" y="0"/>
                </a:lnTo>
                <a:lnTo>
                  <a:pt x="20703435" y="6455271"/>
                </a:lnTo>
                <a:lnTo>
                  <a:pt x="0" y="6455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632"/>
            </a:stretch>
          </a:blipFill>
        </p:spPr>
      </p:sp>
      <p:sp>
        <p:nvSpPr>
          <p:cNvPr id="3" name="Freeform 4"/>
          <p:cNvSpPr/>
          <p:nvPr/>
        </p:nvSpPr>
        <p:spPr>
          <a:xfrm>
            <a:off x="12108571" y="563182"/>
            <a:ext cx="7688934" cy="7727242"/>
          </a:xfrm>
          <a:custGeom>
            <a:avLst/>
            <a:gdLst/>
            <a:ahLst/>
            <a:cxnLst/>
            <a:rect l="l" t="t" r="r" b="b"/>
            <a:pathLst>
              <a:path w="7688934" h="7727242">
                <a:moveTo>
                  <a:pt x="0" y="0"/>
                </a:moveTo>
                <a:lnTo>
                  <a:pt x="7688934" y="0"/>
                </a:lnTo>
                <a:lnTo>
                  <a:pt x="7688934" y="7727242"/>
                </a:lnTo>
                <a:lnTo>
                  <a:pt x="0" y="772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2451"/>
            </a:stretch>
          </a:blipFill>
        </p:spPr>
      </p:sp>
      <p:sp>
        <p:nvSpPr>
          <p:cNvPr id="4" name="Freeform 5"/>
          <p:cNvSpPr/>
          <p:nvPr/>
        </p:nvSpPr>
        <p:spPr>
          <a:xfrm>
            <a:off x="10582748" y="2739875"/>
            <a:ext cx="13353104" cy="8985527"/>
          </a:xfrm>
          <a:custGeom>
            <a:avLst/>
            <a:gdLst/>
            <a:ahLst/>
            <a:cxnLst/>
            <a:rect l="l" t="t" r="r" b="b"/>
            <a:pathLst>
              <a:path w="13353104" h="8985527">
                <a:moveTo>
                  <a:pt x="0" y="0"/>
                </a:moveTo>
                <a:lnTo>
                  <a:pt x="13353104" y="0"/>
                </a:lnTo>
                <a:lnTo>
                  <a:pt x="13353104" y="8985527"/>
                </a:lnTo>
                <a:lnTo>
                  <a:pt x="0" y="898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2" y="368209"/>
            <a:ext cx="13644031" cy="6578154"/>
          </a:xfrm>
          <a:prstGeom prst="rect">
            <a:avLst/>
          </a:prstGeom>
        </p:spPr>
      </p:pic>
      <p:sp>
        <p:nvSpPr>
          <p:cNvPr id="11" name="Freeform 15"/>
          <p:cNvSpPr/>
          <p:nvPr/>
        </p:nvSpPr>
        <p:spPr>
          <a:xfrm>
            <a:off x="2044131" y="7493440"/>
            <a:ext cx="8641367" cy="2363790"/>
          </a:xfrm>
          <a:custGeom>
            <a:avLst/>
            <a:gdLst/>
            <a:ahLst/>
            <a:cxnLst/>
            <a:rect l="l" t="t" r="r" b="b"/>
            <a:pathLst>
              <a:path w="16230600" h="5072062">
                <a:moveTo>
                  <a:pt x="0" y="0"/>
                </a:moveTo>
                <a:lnTo>
                  <a:pt x="16230600" y="0"/>
                </a:lnTo>
                <a:lnTo>
                  <a:pt x="16230600" y="5072062"/>
                </a:lnTo>
                <a:lnTo>
                  <a:pt x="0" y="5072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42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39" y="3707017"/>
            <a:ext cx="12114100" cy="284579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373" y="988155"/>
            <a:ext cx="11995127" cy="2822033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2259664" y="1080655"/>
            <a:ext cx="1107176" cy="16044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2259664" y="3864841"/>
            <a:ext cx="1107176" cy="16044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b)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259664" y="6532343"/>
            <a:ext cx="1107176" cy="16044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c)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6714487"/>
            <a:ext cx="12114100" cy="2848613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1991474" y="1741419"/>
            <a:ext cx="1295400" cy="1123000"/>
            <a:chOff x="11991474" y="1741419"/>
            <a:chExt cx="1295400" cy="1123000"/>
          </a:xfrm>
        </p:grpSpPr>
        <p:sp>
          <p:nvSpPr>
            <p:cNvPr id="66" name="Oval 65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13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3792200" y="1795087"/>
            <a:ext cx="1295400" cy="1123000"/>
            <a:chOff x="11991474" y="1741419"/>
            <a:chExt cx="1295400" cy="1123000"/>
          </a:xfrm>
        </p:grpSpPr>
        <p:sp>
          <p:nvSpPr>
            <p:cNvPr id="70" name="Oval 69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852663" y="4466845"/>
            <a:ext cx="1295400" cy="1123000"/>
            <a:chOff x="11991474" y="1741419"/>
            <a:chExt cx="1295400" cy="1123000"/>
          </a:xfrm>
        </p:grpSpPr>
        <p:sp>
          <p:nvSpPr>
            <p:cNvPr id="73" name="Oval 72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577189" y="4466845"/>
            <a:ext cx="1295400" cy="1123000"/>
            <a:chOff x="11991474" y="1741419"/>
            <a:chExt cx="1295400" cy="1123000"/>
          </a:xfrm>
        </p:grpSpPr>
        <p:sp>
          <p:nvSpPr>
            <p:cNvPr id="76" name="Oval 75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0243795" y="7574729"/>
            <a:ext cx="1295400" cy="1123000"/>
            <a:chOff x="11991474" y="1741419"/>
            <a:chExt cx="1295400" cy="1123000"/>
          </a:xfrm>
        </p:grpSpPr>
        <p:sp>
          <p:nvSpPr>
            <p:cNvPr id="80" name="Oval 79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1969021" y="7449499"/>
            <a:ext cx="1295400" cy="1248229"/>
            <a:chOff x="11991474" y="1741418"/>
            <a:chExt cx="1295400" cy="1248229"/>
          </a:xfrm>
        </p:grpSpPr>
        <p:sp>
          <p:nvSpPr>
            <p:cNvPr id="83" name="Oval 82"/>
            <p:cNvSpPr/>
            <p:nvPr/>
          </p:nvSpPr>
          <p:spPr>
            <a:xfrm>
              <a:off x="11991474" y="1741418"/>
              <a:ext cx="1295400" cy="1248229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308" y="6704274"/>
            <a:ext cx="12349672" cy="29025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839" y="3838752"/>
            <a:ext cx="11966715" cy="28139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123" y="914973"/>
            <a:ext cx="12022877" cy="2827162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2259664" y="1080655"/>
            <a:ext cx="1107176" cy="16044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d)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2259664" y="3864841"/>
            <a:ext cx="1107176" cy="16044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e)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259664" y="6532343"/>
            <a:ext cx="1107176" cy="16044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g)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1915274" y="1662363"/>
            <a:ext cx="1295400" cy="1123000"/>
            <a:chOff x="11991474" y="1741419"/>
            <a:chExt cx="1295400" cy="1123000"/>
          </a:xfrm>
        </p:grpSpPr>
        <p:sp>
          <p:nvSpPr>
            <p:cNvPr id="66" name="Oval 65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3643811" y="1714500"/>
            <a:ext cx="1295400" cy="1123000"/>
            <a:chOff x="11991474" y="1741419"/>
            <a:chExt cx="1295400" cy="1123000"/>
          </a:xfrm>
        </p:grpSpPr>
        <p:sp>
          <p:nvSpPr>
            <p:cNvPr id="70" name="Oval 69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19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0285037" y="4636103"/>
            <a:ext cx="1295400" cy="1123000"/>
            <a:chOff x="11991474" y="1741419"/>
            <a:chExt cx="1295400" cy="1123000"/>
          </a:xfrm>
        </p:grpSpPr>
        <p:sp>
          <p:nvSpPr>
            <p:cNvPr id="73" name="Oval 72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13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3743415" y="4636103"/>
            <a:ext cx="1295400" cy="1123000"/>
            <a:chOff x="11991474" y="1741419"/>
            <a:chExt cx="1295400" cy="1123000"/>
          </a:xfrm>
        </p:grpSpPr>
        <p:sp>
          <p:nvSpPr>
            <p:cNvPr id="76" name="Oval 75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82444" y="7508082"/>
            <a:ext cx="1295400" cy="1123000"/>
            <a:chOff x="11991474" y="1741419"/>
            <a:chExt cx="1295400" cy="1123000"/>
          </a:xfrm>
        </p:grpSpPr>
        <p:sp>
          <p:nvSpPr>
            <p:cNvPr id="80" name="Oval 79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17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2093712" y="7508082"/>
            <a:ext cx="1295400" cy="1123000"/>
            <a:chOff x="11991474" y="1741419"/>
            <a:chExt cx="1295400" cy="1123000"/>
          </a:xfrm>
        </p:grpSpPr>
        <p:sp>
          <p:nvSpPr>
            <p:cNvPr id="83" name="Oval 82"/>
            <p:cNvSpPr/>
            <p:nvPr/>
          </p:nvSpPr>
          <p:spPr>
            <a:xfrm>
              <a:off x="11991474" y="1741419"/>
              <a:ext cx="1295400" cy="1123000"/>
            </a:xfrm>
            <a:prstGeom prst="ellipse">
              <a:avLst/>
            </a:prstGeom>
            <a:solidFill>
              <a:srgbClr val="0F3D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2038941" y="1848756"/>
              <a:ext cx="113364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09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cau_tra_loi_dung_right_answer_capcu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528660"/>
            <a:ext cx="12649200" cy="1066800"/>
            <a:chOff x="1066800" y="800100"/>
            <a:chExt cx="12649200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F8941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33600" y="800100"/>
              <a:ext cx="1158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Quan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sát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tranh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và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trả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lời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câu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hỏi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1363" r="8334" b="9092"/>
          <a:stretch/>
        </p:blipFill>
        <p:spPr>
          <a:xfrm>
            <a:off x="1553308" y="1595459"/>
            <a:ext cx="9724292" cy="65451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85800" y="8267700"/>
            <a:ext cx="1627632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bàn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cái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kẹo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?     b)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gói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quà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    c)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bông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1833306"/>
            <a:ext cx="6096528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403868" y="5635388"/>
            <a:ext cx="19308289" cy="4963839"/>
          </a:xfrm>
          <a:custGeom>
            <a:avLst/>
            <a:gdLst/>
            <a:ahLst/>
            <a:cxnLst/>
            <a:rect l="l" t="t" r="r" b="b"/>
            <a:pathLst>
              <a:path w="19308289" h="4963839">
                <a:moveTo>
                  <a:pt x="0" y="0"/>
                </a:moveTo>
                <a:lnTo>
                  <a:pt x="19308289" y="0"/>
                </a:lnTo>
                <a:lnTo>
                  <a:pt x="19308289" y="4963839"/>
                </a:lnTo>
                <a:lnTo>
                  <a:pt x="0" y="4963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12"/>
          <p:cNvSpPr/>
          <p:nvPr/>
        </p:nvSpPr>
        <p:spPr>
          <a:xfrm>
            <a:off x="261674" y="4992810"/>
            <a:ext cx="4876800" cy="5604412"/>
          </a:xfrm>
          <a:custGeom>
            <a:avLst/>
            <a:gdLst/>
            <a:ahLst/>
            <a:cxnLst/>
            <a:rect l="l" t="t" r="r" b="b"/>
            <a:pathLst>
              <a:path w="5657850" h="8229600">
                <a:moveTo>
                  <a:pt x="0" y="0"/>
                </a:moveTo>
                <a:lnTo>
                  <a:pt x="5657850" y="0"/>
                </a:lnTo>
                <a:lnTo>
                  <a:pt x="56578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16"/>
          <p:cNvSpPr/>
          <p:nvPr/>
        </p:nvSpPr>
        <p:spPr>
          <a:xfrm>
            <a:off x="5138474" y="3314700"/>
            <a:ext cx="7736095" cy="6725652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6601" y="5448300"/>
            <a:ext cx="4568769" cy="4838700"/>
          </a:xfrm>
          <a:custGeom>
            <a:avLst/>
            <a:gdLst/>
            <a:ahLst/>
            <a:cxnLst/>
            <a:rect l="l" t="t" r="r" b="b"/>
            <a:pathLst>
              <a:path w="3518154" h="4114800">
                <a:moveTo>
                  <a:pt x="0" y="0"/>
                </a:moveTo>
                <a:lnTo>
                  <a:pt x="3518154" y="0"/>
                </a:lnTo>
                <a:lnTo>
                  <a:pt x="35181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62214"/>
            <a:ext cx="15248021" cy="29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1363" r="8334" b="9092"/>
          <a:stretch/>
        </p:blipFill>
        <p:spPr>
          <a:xfrm>
            <a:off x="3657600" y="342900"/>
            <a:ext cx="10943492" cy="736581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90600" y="8039100"/>
            <a:ext cx="1795272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bàn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0" y="8591550"/>
            <a:ext cx="4648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b) 4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gói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quà</a:t>
            </a:r>
            <a:endParaRPr lang="en-GB" sz="4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5460" y="8591550"/>
            <a:ext cx="43967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a) 14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cái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kẹo</a:t>
            </a:r>
            <a:endParaRPr lang="en-GB" sz="4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481560" y="8591550"/>
            <a:ext cx="4800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c) 5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bông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hoa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565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1200" y="7734300"/>
            <a:ext cx="20703435" cy="5992537"/>
          </a:xfrm>
          <a:custGeom>
            <a:avLst/>
            <a:gdLst/>
            <a:ahLst/>
            <a:cxnLst/>
            <a:rect l="l" t="t" r="r" b="b"/>
            <a:pathLst>
              <a:path w="20703435" h="6455271">
                <a:moveTo>
                  <a:pt x="0" y="0"/>
                </a:moveTo>
                <a:lnTo>
                  <a:pt x="20703435" y="0"/>
                </a:lnTo>
                <a:lnTo>
                  <a:pt x="20703435" y="6455271"/>
                </a:lnTo>
                <a:lnTo>
                  <a:pt x="0" y="6455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-75190"/>
            </a:stretch>
          </a:blipFill>
        </p:spPr>
      </p:sp>
      <p:sp>
        <p:nvSpPr>
          <p:cNvPr id="3" name="Freeform 4"/>
          <p:cNvSpPr/>
          <p:nvPr/>
        </p:nvSpPr>
        <p:spPr>
          <a:xfrm>
            <a:off x="12108571" y="563182"/>
            <a:ext cx="7688934" cy="7727242"/>
          </a:xfrm>
          <a:custGeom>
            <a:avLst/>
            <a:gdLst/>
            <a:ahLst/>
            <a:cxnLst/>
            <a:rect l="l" t="t" r="r" b="b"/>
            <a:pathLst>
              <a:path w="7688934" h="7727242">
                <a:moveTo>
                  <a:pt x="0" y="0"/>
                </a:moveTo>
                <a:lnTo>
                  <a:pt x="7688934" y="0"/>
                </a:lnTo>
                <a:lnTo>
                  <a:pt x="7688934" y="7727242"/>
                </a:lnTo>
                <a:lnTo>
                  <a:pt x="0" y="772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2451"/>
            </a:stretch>
          </a:blipFill>
        </p:spPr>
      </p:sp>
      <p:sp>
        <p:nvSpPr>
          <p:cNvPr id="7" name="Freeform 4"/>
          <p:cNvSpPr/>
          <p:nvPr/>
        </p:nvSpPr>
        <p:spPr>
          <a:xfrm>
            <a:off x="-1292388" y="4882768"/>
            <a:ext cx="8446718" cy="5437849"/>
          </a:xfrm>
          <a:custGeom>
            <a:avLst/>
            <a:gdLst/>
            <a:ahLst/>
            <a:cxnLst/>
            <a:rect l="l" t="t" r="r" b="b"/>
            <a:pathLst>
              <a:path w="9471169" h="5252553">
                <a:moveTo>
                  <a:pt x="0" y="0"/>
                </a:moveTo>
                <a:lnTo>
                  <a:pt x="9471169" y="0"/>
                </a:lnTo>
                <a:lnTo>
                  <a:pt x="9471169" y="5252553"/>
                </a:lnTo>
                <a:lnTo>
                  <a:pt x="0" y="52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1319283" y="1028700"/>
            <a:ext cx="5146180" cy="4114800"/>
          </a:xfrm>
          <a:custGeom>
            <a:avLst/>
            <a:gdLst/>
            <a:ahLst/>
            <a:cxnLst/>
            <a:rect l="l" t="t" r="r" b="b"/>
            <a:pathLst>
              <a:path w="5146180" h="4114800">
                <a:moveTo>
                  <a:pt x="0" y="0"/>
                </a:moveTo>
                <a:lnTo>
                  <a:pt x="5146180" y="0"/>
                </a:lnTo>
                <a:lnTo>
                  <a:pt x="5146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5"/>
          <p:cNvSpPr/>
          <p:nvPr/>
        </p:nvSpPr>
        <p:spPr>
          <a:xfrm>
            <a:off x="8229600" y="7048500"/>
            <a:ext cx="9765083" cy="2829289"/>
          </a:xfrm>
          <a:custGeom>
            <a:avLst/>
            <a:gdLst/>
            <a:ahLst/>
            <a:cxnLst/>
            <a:rect l="l" t="t" r="r" b="b"/>
            <a:pathLst>
              <a:path w="16230600" h="5072062">
                <a:moveTo>
                  <a:pt x="0" y="0"/>
                </a:moveTo>
                <a:lnTo>
                  <a:pt x="16230600" y="0"/>
                </a:lnTo>
                <a:lnTo>
                  <a:pt x="16230600" y="5072062"/>
                </a:lnTo>
                <a:lnTo>
                  <a:pt x="0" y="50720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92388" y="924497"/>
            <a:ext cx="19674989" cy="385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94" l="0" r="96887">
                        <a14:foregroundMark x1="14041" y1="21203" x2="16582" y2="35489"/>
                        <a14:foregroundMark x1="26239" y1="20602" x2="30178" y2="29023"/>
                        <a14:foregroundMark x1="34816" y1="68722" x2="59339" y2="73233"/>
                        <a14:foregroundMark x1="62706" y1="73684" x2="90788" y2="74737"/>
                        <a14:foregroundMark x1="88691" y1="54887" x2="88310" y2="66316"/>
                        <a14:foregroundMark x1="6290" y1="29023" x2="8386" y2="82707"/>
                        <a14:foregroundMark x1="1906" y1="47519" x2="20330" y2="86165"/>
                        <a14:foregroundMark x1="13405" y1="89173" x2="30178" y2="69774"/>
                        <a14:foregroundMark x1="1906" y1="51429" x2="6480" y2="78195"/>
                        <a14:foregroundMark x1="10038" y1="47519" x2="15502" y2="53835"/>
                        <a14:foregroundMark x1="27891" y1="38045" x2="31893" y2="4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"/>
            <a:ext cx="3429000" cy="1448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00100"/>
            <a:ext cx="8839200" cy="88392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95300" y="1830169"/>
            <a:ext cx="7784071" cy="7386638"/>
            <a:chOff x="495300" y="1830169"/>
            <a:chExt cx="7784071" cy="7386638"/>
          </a:xfrm>
        </p:grpSpPr>
        <p:sp>
          <p:nvSpPr>
            <p:cNvPr id="4" name="Rectangle 3"/>
            <p:cNvSpPr/>
            <p:nvPr/>
          </p:nvSpPr>
          <p:spPr>
            <a:xfrm>
              <a:off x="495300" y="1830169"/>
              <a:ext cx="7467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Đường</a:t>
              </a:r>
              <a:r>
                <a:rPr lang="en-GB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Đảo</a:t>
              </a:r>
              <a:r>
                <a:rPr lang="en-GB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giấu</a:t>
              </a:r>
              <a:r>
                <a:rPr lang="en-GB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vàng</a:t>
              </a:r>
              <a:endParaRPr lang="en-GB" sz="14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95300" y="2476500"/>
              <a:ext cx="7784071" cy="6740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Cách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:</a:t>
              </a:r>
            </a:p>
            <a:p>
              <a:pPr algn="just"/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-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theo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nhóm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đôi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bắt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đầu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từ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ô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xuất</a:t>
              </a:r>
              <a:r>
                <a:rPr lang="en-GB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phát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lượt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gieo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xúc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xắc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Đếm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chấm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ở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trên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xúc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xắc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rồi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di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chuyển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ô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bằng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chấm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nhận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được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Nếu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   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thì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tiếp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theo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hướng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mũi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tên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Đọc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mỗi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ô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Trò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kết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thúc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được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Đảo</a:t>
              </a:r>
              <a:r>
                <a:rPr lang="en-GB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giấu</a:t>
              </a:r>
              <a:r>
                <a:rPr lang="en-GB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vàng</a:t>
              </a:r>
              <a:r>
                <a:rPr lang="en-GB" sz="36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en-GB" sz="14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33621" t="53448" r="57758" b="38793"/>
            <a:stretch/>
          </p:blipFill>
          <p:spPr>
            <a:xfrm>
              <a:off x="4065840" y="6393610"/>
              <a:ext cx="642989" cy="57869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3619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86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-1148567" y="4182067"/>
            <a:ext cx="20227992" cy="6400800"/>
          </a:xfrm>
          <a:custGeom>
            <a:avLst/>
            <a:gdLst/>
            <a:ahLst/>
            <a:cxnLst/>
            <a:rect l="l" t="t" r="r" b="b"/>
            <a:pathLst>
              <a:path w="31206589" h="10272169">
                <a:moveTo>
                  <a:pt x="0" y="0"/>
                </a:moveTo>
                <a:lnTo>
                  <a:pt x="31206588" y="0"/>
                </a:lnTo>
                <a:lnTo>
                  <a:pt x="31206588" y="10272169"/>
                </a:lnTo>
                <a:lnTo>
                  <a:pt x="0" y="1027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54299" r="25" b="-60484"/>
            </a:stretch>
          </a:blipFill>
        </p:spPr>
      </p:sp>
      <p:sp>
        <p:nvSpPr>
          <p:cNvPr id="3" name="Freeform 2"/>
          <p:cNvSpPr/>
          <p:nvPr/>
        </p:nvSpPr>
        <p:spPr>
          <a:xfrm flipH="1">
            <a:off x="-1398773" y="3693549"/>
            <a:ext cx="8597930" cy="6057414"/>
          </a:xfrm>
          <a:custGeom>
            <a:avLst/>
            <a:gdLst/>
            <a:ahLst/>
            <a:cxnLst/>
            <a:rect l="l" t="t" r="r" b="b"/>
            <a:pathLst>
              <a:path w="9634654" h="8229600">
                <a:moveTo>
                  <a:pt x="0" y="0"/>
                </a:moveTo>
                <a:lnTo>
                  <a:pt x="9634654" y="0"/>
                </a:lnTo>
                <a:lnTo>
                  <a:pt x="96346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 flipH="1">
            <a:off x="15094001" y="545674"/>
            <a:ext cx="11325843" cy="9944586"/>
          </a:xfrm>
          <a:custGeom>
            <a:avLst/>
            <a:gdLst/>
            <a:ahLst/>
            <a:cxnLst/>
            <a:rect l="l" t="t" r="r" b="b"/>
            <a:pathLst>
              <a:path w="10368000" h="8229600">
                <a:moveTo>
                  <a:pt x="0" y="0"/>
                </a:moveTo>
                <a:lnTo>
                  <a:pt x="10368000" y="0"/>
                </a:lnTo>
                <a:lnTo>
                  <a:pt x="1036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15"/>
          <p:cNvSpPr/>
          <p:nvPr/>
        </p:nvSpPr>
        <p:spPr>
          <a:xfrm flipH="1">
            <a:off x="6842583" y="7324460"/>
            <a:ext cx="7924800" cy="2510982"/>
          </a:xfrm>
          <a:custGeom>
            <a:avLst/>
            <a:gdLst/>
            <a:ahLst/>
            <a:cxnLst/>
            <a:rect l="l" t="t" r="r" b="b"/>
            <a:pathLst>
              <a:path w="16230600" h="5072062">
                <a:moveTo>
                  <a:pt x="0" y="0"/>
                </a:moveTo>
                <a:lnTo>
                  <a:pt x="16230600" y="0"/>
                </a:lnTo>
                <a:lnTo>
                  <a:pt x="16230600" y="5072062"/>
                </a:lnTo>
                <a:lnTo>
                  <a:pt x="0" y="507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20502" r="19238"/>
          <a:stretch/>
        </p:blipFill>
        <p:spPr>
          <a:xfrm>
            <a:off x="2743200" y="1205683"/>
            <a:ext cx="13639800" cy="44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8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"/>
          <p:cNvSpPr/>
          <p:nvPr/>
        </p:nvSpPr>
        <p:spPr>
          <a:xfrm>
            <a:off x="0" y="1809910"/>
            <a:ext cx="5686461" cy="8477090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5029200" y="1035502"/>
            <a:ext cx="13563600" cy="1108514"/>
            <a:chOff x="4343400" y="935849"/>
            <a:chExt cx="13563600" cy="1108514"/>
          </a:xfrm>
        </p:grpSpPr>
        <p:sp>
          <p:nvSpPr>
            <p:cNvPr id="3" name="TextBox 2"/>
            <p:cNvSpPr txBox="1"/>
            <p:nvPr/>
          </p:nvSpPr>
          <p:spPr>
            <a:xfrm>
              <a:off x="4343400" y="1121033"/>
              <a:ext cx="1356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latin typeface="UTM Avo" panose="02040603050506020204" pitchFamily="18" charset="0"/>
                </a:rPr>
                <a:t>Điền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số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thích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hợp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thay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cho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173200" y="935849"/>
              <a:ext cx="1219200" cy="11085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52075" y="7488871"/>
            <a:ext cx="7317850" cy="1108514"/>
            <a:chOff x="4343400" y="1028441"/>
            <a:chExt cx="7317850" cy="1108514"/>
          </a:xfrm>
        </p:grpSpPr>
        <p:sp>
          <p:nvSpPr>
            <p:cNvPr id="8" name="TextBox 7"/>
            <p:cNvSpPr txBox="1"/>
            <p:nvPr/>
          </p:nvSpPr>
          <p:spPr>
            <a:xfrm>
              <a:off x="4343400" y="1121033"/>
              <a:ext cx="7317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 err="1">
                  <a:latin typeface="UTM Avo" panose="02040603050506020204" pitchFamily="18" charset="0"/>
                </a:rPr>
                <a:t>Có</a:t>
              </a:r>
              <a:r>
                <a:rPr lang="en-GB" sz="6000" dirty="0">
                  <a:latin typeface="UTM Avo" panose="02040603050506020204" pitchFamily="18" charset="0"/>
                </a:rPr>
                <a:t>         </a:t>
              </a:r>
              <a:r>
                <a:rPr lang="en-GB" sz="6000" dirty="0" err="1">
                  <a:latin typeface="UTM Avo" panose="02040603050506020204" pitchFamily="18" charset="0"/>
                </a:rPr>
                <a:t>quả</a:t>
              </a:r>
              <a:r>
                <a:rPr lang="en-GB" sz="6000" dirty="0">
                  <a:latin typeface="UTM Avo" panose="02040603050506020204" pitchFamily="18" charset="0"/>
                </a:rPr>
                <a:t> cam.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870050" y="1028441"/>
              <a:ext cx="1219200" cy="11085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9544091" y="7488871"/>
            <a:ext cx="1537137" cy="1108514"/>
          </a:xfrm>
          <a:prstGeom prst="roundRect">
            <a:avLst/>
          </a:prstGeom>
          <a:solidFill>
            <a:srgbClr val="0F3DBA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3" name="Freeform 2"/>
          <p:cNvSpPr/>
          <p:nvPr/>
        </p:nvSpPr>
        <p:spPr>
          <a:xfrm>
            <a:off x="6289355" y="3276189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7922166" y="3275930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/>
          <p:cNvSpPr/>
          <p:nvPr/>
        </p:nvSpPr>
        <p:spPr>
          <a:xfrm>
            <a:off x="9554977" y="3275671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"/>
          <p:cNvSpPr/>
          <p:nvPr/>
        </p:nvSpPr>
        <p:spPr>
          <a:xfrm>
            <a:off x="11187788" y="3275412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/>
          <p:cNvSpPr/>
          <p:nvPr/>
        </p:nvSpPr>
        <p:spPr>
          <a:xfrm>
            <a:off x="12820599" y="3275153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"/>
          <p:cNvSpPr/>
          <p:nvPr/>
        </p:nvSpPr>
        <p:spPr>
          <a:xfrm>
            <a:off x="14453410" y="3274894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/>
          <p:cNvSpPr/>
          <p:nvPr/>
        </p:nvSpPr>
        <p:spPr>
          <a:xfrm>
            <a:off x="7119797" y="4862610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"/>
          <p:cNvSpPr/>
          <p:nvPr/>
        </p:nvSpPr>
        <p:spPr>
          <a:xfrm>
            <a:off x="8752608" y="4862351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"/>
          <p:cNvSpPr/>
          <p:nvPr/>
        </p:nvSpPr>
        <p:spPr>
          <a:xfrm>
            <a:off x="10385419" y="4862092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"/>
          <p:cNvSpPr/>
          <p:nvPr/>
        </p:nvSpPr>
        <p:spPr>
          <a:xfrm>
            <a:off x="12018230" y="4861833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"/>
          <p:cNvSpPr/>
          <p:nvPr/>
        </p:nvSpPr>
        <p:spPr>
          <a:xfrm>
            <a:off x="13651041" y="4861574"/>
            <a:ext cx="1660885" cy="1586939"/>
          </a:xfrm>
          <a:custGeom>
            <a:avLst/>
            <a:gdLst/>
            <a:ahLst/>
            <a:cxnLst/>
            <a:rect l="l" t="t" r="r" b="b"/>
            <a:pathLst>
              <a:path w="2008537" h="2057400">
                <a:moveTo>
                  <a:pt x="0" y="0"/>
                </a:moveTo>
                <a:lnTo>
                  <a:pt x="2008536" y="0"/>
                </a:lnTo>
                <a:lnTo>
                  <a:pt x="200853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53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"/>
          <p:cNvSpPr/>
          <p:nvPr/>
        </p:nvSpPr>
        <p:spPr>
          <a:xfrm>
            <a:off x="0" y="1809910"/>
            <a:ext cx="5686461" cy="8477090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5029200" y="1035502"/>
            <a:ext cx="13563600" cy="1108514"/>
            <a:chOff x="4343400" y="935849"/>
            <a:chExt cx="13563600" cy="1108514"/>
          </a:xfrm>
        </p:grpSpPr>
        <p:sp>
          <p:nvSpPr>
            <p:cNvPr id="3" name="TextBox 2"/>
            <p:cNvSpPr txBox="1"/>
            <p:nvPr/>
          </p:nvSpPr>
          <p:spPr>
            <a:xfrm>
              <a:off x="4343400" y="1121033"/>
              <a:ext cx="1356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latin typeface="UTM Avo" panose="02040603050506020204" pitchFamily="18" charset="0"/>
                </a:rPr>
                <a:t>Điền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số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thích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hợp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thay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cho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173200" y="935849"/>
              <a:ext cx="1219200" cy="11085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52075" y="7488871"/>
            <a:ext cx="7317850" cy="1108514"/>
            <a:chOff x="4343400" y="1028441"/>
            <a:chExt cx="7317850" cy="1108514"/>
          </a:xfrm>
        </p:grpSpPr>
        <p:sp>
          <p:nvSpPr>
            <p:cNvPr id="8" name="TextBox 7"/>
            <p:cNvSpPr txBox="1"/>
            <p:nvPr/>
          </p:nvSpPr>
          <p:spPr>
            <a:xfrm>
              <a:off x="4343400" y="1121033"/>
              <a:ext cx="7317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 err="1">
                  <a:latin typeface="UTM Avo" panose="02040603050506020204" pitchFamily="18" charset="0"/>
                </a:rPr>
                <a:t>Có</a:t>
              </a:r>
              <a:r>
                <a:rPr lang="en-GB" sz="6000" dirty="0">
                  <a:latin typeface="UTM Avo" panose="02040603050506020204" pitchFamily="18" charset="0"/>
                </a:rPr>
                <a:t>         </a:t>
              </a:r>
              <a:r>
                <a:rPr lang="en-GB" sz="6000" dirty="0" err="1">
                  <a:latin typeface="UTM Avo" panose="02040603050506020204" pitchFamily="18" charset="0"/>
                </a:rPr>
                <a:t>bông</a:t>
              </a:r>
              <a:r>
                <a:rPr lang="en-GB" sz="6000" dirty="0">
                  <a:latin typeface="UTM Avo" panose="02040603050506020204" pitchFamily="18" charset="0"/>
                </a:rPr>
                <a:t> </a:t>
              </a:r>
              <a:r>
                <a:rPr lang="en-GB" sz="6000" dirty="0" err="1">
                  <a:latin typeface="UTM Avo" panose="02040603050506020204" pitchFamily="18" charset="0"/>
                </a:rPr>
                <a:t>hoa</a:t>
              </a:r>
              <a:r>
                <a:rPr lang="en-GB" sz="6000" dirty="0"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870050" y="1028441"/>
              <a:ext cx="1219200" cy="11085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9488887" y="7488871"/>
            <a:ext cx="1598875" cy="1108514"/>
          </a:xfrm>
          <a:prstGeom prst="roundRect">
            <a:avLst/>
          </a:prstGeom>
          <a:solidFill>
            <a:srgbClr val="0F3DBA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Freeform 5"/>
          <p:cNvSpPr/>
          <p:nvPr/>
        </p:nvSpPr>
        <p:spPr>
          <a:xfrm>
            <a:off x="6692599" y="2581034"/>
            <a:ext cx="8410651" cy="2278522"/>
          </a:xfrm>
          <a:custGeom>
            <a:avLst/>
            <a:gdLst/>
            <a:ahLst/>
            <a:cxnLst/>
            <a:rect l="l" t="t" r="r" b="b"/>
            <a:pathLst>
              <a:path w="8410651" h="2278522">
                <a:moveTo>
                  <a:pt x="0" y="0"/>
                </a:moveTo>
                <a:lnTo>
                  <a:pt x="8410650" y="0"/>
                </a:lnTo>
                <a:lnTo>
                  <a:pt x="8410650" y="2278522"/>
                </a:lnTo>
                <a:lnTo>
                  <a:pt x="0" y="2278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5"/>
          <p:cNvSpPr/>
          <p:nvPr/>
        </p:nvSpPr>
        <p:spPr>
          <a:xfrm>
            <a:off x="6692598" y="4756939"/>
            <a:ext cx="8410651" cy="2278522"/>
          </a:xfrm>
          <a:custGeom>
            <a:avLst/>
            <a:gdLst/>
            <a:ahLst/>
            <a:cxnLst/>
            <a:rect l="l" t="t" r="r" b="b"/>
            <a:pathLst>
              <a:path w="8410651" h="2278522">
                <a:moveTo>
                  <a:pt x="0" y="0"/>
                </a:moveTo>
                <a:lnTo>
                  <a:pt x="8410650" y="0"/>
                </a:lnTo>
                <a:lnTo>
                  <a:pt x="8410650" y="2278522"/>
                </a:lnTo>
                <a:lnTo>
                  <a:pt x="0" y="2278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95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"/>
          <p:cNvSpPr/>
          <p:nvPr/>
        </p:nvSpPr>
        <p:spPr>
          <a:xfrm>
            <a:off x="0" y="1809910"/>
            <a:ext cx="5686461" cy="8477090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5029200" y="1035502"/>
            <a:ext cx="13563600" cy="1108514"/>
            <a:chOff x="4343400" y="935849"/>
            <a:chExt cx="13563600" cy="1108514"/>
          </a:xfrm>
        </p:grpSpPr>
        <p:sp>
          <p:nvSpPr>
            <p:cNvPr id="3" name="TextBox 2"/>
            <p:cNvSpPr txBox="1"/>
            <p:nvPr/>
          </p:nvSpPr>
          <p:spPr>
            <a:xfrm>
              <a:off x="4343400" y="1121033"/>
              <a:ext cx="1356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latin typeface="UTM Avo" panose="02040603050506020204" pitchFamily="18" charset="0"/>
                </a:rPr>
                <a:t>Điền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số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thích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hợp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thay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cho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173200" y="935849"/>
              <a:ext cx="1219200" cy="11085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52075" y="7488871"/>
            <a:ext cx="7317850" cy="1108514"/>
            <a:chOff x="4343400" y="1028441"/>
            <a:chExt cx="7317850" cy="1108514"/>
          </a:xfrm>
        </p:grpSpPr>
        <p:sp>
          <p:nvSpPr>
            <p:cNvPr id="8" name="TextBox 7"/>
            <p:cNvSpPr txBox="1"/>
            <p:nvPr/>
          </p:nvSpPr>
          <p:spPr>
            <a:xfrm>
              <a:off x="4343400" y="1121033"/>
              <a:ext cx="7317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 err="1">
                  <a:latin typeface="UTM Avo" panose="02040603050506020204" pitchFamily="18" charset="0"/>
                </a:rPr>
                <a:t>Có</a:t>
              </a:r>
              <a:r>
                <a:rPr lang="en-GB" sz="6000" dirty="0">
                  <a:latin typeface="UTM Avo" panose="02040603050506020204" pitchFamily="18" charset="0"/>
                </a:rPr>
                <a:t>         </a:t>
              </a:r>
              <a:r>
                <a:rPr lang="en-GB" sz="6000" dirty="0" err="1">
                  <a:latin typeface="UTM Avo" panose="02040603050506020204" pitchFamily="18" charset="0"/>
                </a:rPr>
                <a:t>hộp</a:t>
              </a:r>
              <a:r>
                <a:rPr lang="en-GB" sz="6000" dirty="0">
                  <a:latin typeface="UTM Avo" panose="02040603050506020204" pitchFamily="18" charset="0"/>
                </a:rPr>
                <a:t> </a:t>
              </a:r>
              <a:r>
                <a:rPr lang="en-GB" sz="6000" dirty="0" err="1">
                  <a:latin typeface="UTM Avo" panose="02040603050506020204" pitchFamily="18" charset="0"/>
                </a:rPr>
                <a:t>sữa</a:t>
              </a:r>
              <a:r>
                <a:rPr lang="en-GB" sz="6000" dirty="0"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870050" y="1028441"/>
              <a:ext cx="1219200" cy="11085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9626845" y="7488871"/>
            <a:ext cx="1446475" cy="1108514"/>
          </a:xfrm>
          <a:prstGeom prst="roundRect">
            <a:avLst/>
          </a:prstGeom>
          <a:solidFill>
            <a:srgbClr val="0F3DBA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Freeform 3"/>
          <p:cNvSpPr/>
          <p:nvPr/>
        </p:nvSpPr>
        <p:spPr>
          <a:xfrm>
            <a:off x="6155555" y="2818524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3"/>
          <p:cNvSpPr/>
          <p:nvPr/>
        </p:nvSpPr>
        <p:spPr>
          <a:xfrm>
            <a:off x="7553731" y="2818524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8951907" y="2818524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10350083" y="2818524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3"/>
          <p:cNvSpPr/>
          <p:nvPr/>
        </p:nvSpPr>
        <p:spPr>
          <a:xfrm>
            <a:off x="11748259" y="2818524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13146435" y="2818524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3"/>
          <p:cNvSpPr/>
          <p:nvPr/>
        </p:nvSpPr>
        <p:spPr>
          <a:xfrm>
            <a:off x="14544611" y="2818524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6239570" y="4843800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7637746" y="4843800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9035922" y="4843800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3"/>
          <p:cNvSpPr/>
          <p:nvPr/>
        </p:nvSpPr>
        <p:spPr>
          <a:xfrm>
            <a:off x="10434098" y="4843800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3"/>
          <p:cNvSpPr/>
          <p:nvPr/>
        </p:nvSpPr>
        <p:spPr>
          <a:xfrm>
            <a:off x="11832274" y="4843800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3"/>
          <p:cNvSpPr/>
          <p:nvPr/>
        </p:nvSpPr>
        <p:spPr>
          <a:xfrm>
            <a:off x="13230450" y="4843800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3"/>
          <p:cNvSpPr/>
          <p:nvPr/>
        </p:nvSpPr>
        <p:spPr>
          <a:xfrm>
            <a:off x="14628626" y="4843800"/>
            <a:ext cx="1275003" cy="1747500"/>
          </a:xfrm>
          <a:custGeom>
            <a:avLst/>
            <a:gdLst/>
            <a:ahLst/>
            <a:cxnLst/>
            <a:rect l="l" t="t" r="r" b="b"/>
            <a:pathLst>
              <a:path w="1566196" h="2057400">
                <a:moveTo>
                  <a:pt x="0" y="0"/>
                </a:moveTo>
                <a:lnTo>
                  <a:pt x="1566196" y="0"/>
                </a:lnTo>
                <a:lnTo>
                  <a:pt x="15661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63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"/>
          <p:cNvSpPr/>
          <p:nvPr/>
        </p:nvSpPr>
        <p:spPr>
          <a:xfrm>
            <a:off x="0" y="1809910"/>
            <a:ext cx="5686461" cy="8477090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5029200" y="1035502"/>
            <a:ext cx="13563600" cy="1108514"/>
            <a:chOff x="4343400" y="935849"/>
            <a:chExt cx="13563600" cy="1108514"/>
          </a:xfrm>
        </p:grpSpPr>
        <p:sp>
          <p:nvSpPr>
            <p:cNvPr id="3" name="TextBox 2"/>
            <p:cNvSpPr txBox="1"/>
            <p:nvPr/>
          </p:nvSpPr>
          <p:spPr>
            <a:xfrm>
              <a:off x="4343400" y="1121033"/>
              <a:ext cx="1356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latin typeface="UTM Avo" panose="02040603050506020204" pitchFamily="18" charset="0"/>
                </a:rPr>
                <a:t>Điền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số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thích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hợp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thay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  <a:r>
                <a:rPr lang="en-GB" sz="5400" b="1" dirty="0" err="1">
                  <a:latin typeface="UTM Avo" panose="02040603050506020204" pitchFamily="18" charset="0"/>
                </a:rPr>
                <a:t>cho</a:t>
              </a:r>
              <a:r>
                <a:rPr lang="en-GB" sz="5400" b="1" dirty="0"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173200" y="935849"/>
              <a:ext cx="1219200" cy="11085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" name="Freeform 7"/>
          <p:cNvSpPr/>
          <p:nvPr/>
        </p:nvSpPr>
        <p:spPr>
          <a:xfrm>
            <a:off x="6858000" y="2869097"/>
            <a:ext cx="8855242" cy="3987285"/>
          </a:xfrm>
          <a:custGeom>
            <a:avLst/>
            <a:gdLst/>
            <a:ahLst/>
            <a:cxnLst/>
            <a:rect l="l" t="t" r="r" b="b"/>
            <a:pathLst>
              <a:path w="7315200" h="3351692">
                <a:moveTo>
                  <a:pt x="0" y="0"/>
                </a:moveTo>
                <a:lnTo>
                  <a:pt x="7315200" y="0"/>
                </a:lnTo>
                <a:lnTo>
                  <a:pt x="7315200" y="3351691"/>
                </a:lnTo>
                <a:lnTo>
                  <a:pt x="0" y="3351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8152075" y="7488871"/>
            <a:ext cx="7317850" cy="1108514"/>
            <a:chOff x="4343400" y="1028441"/>
            <a:chExt cx="7317850" cy="1108514"/>
          </a:xfrm>
        </p:grpSpPr>
        <p:sp>
          <p:nvSpPr>
            <p:cNvPr id="8" name="TextBox 7"/>
            <p:cNvSpPr txBox="1"/>
            <p:nvPr/>
          </p:nvSpPr>
          <p:spPr>
            <a:xfrm>
              <a:off x="4343400" y="1121033"/>
              <a:ext cx="7317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 err="1">
                  <a:latin typeface="UTM Avo" panose="02040603050506020204" pitchFamily="18" charset="0"/>
                </a:rPr>
                <a:t>Có</a:t>
              </a:r>
              <a:r>
                <a:rPr lang="en-GB" sz="6000" dirty="0">
                  <a:latin typeface="UTM Avo" panose="02040603050506020204" pitchFamily="18" charset="0"/>
                </a:rPr>
                <a:t>         </a:t>
              </a:r>
              <a:r>
                <a:rPr lang="en-GB" sz="6000" dirty="0" err="1">
                  <a:latin typeface="UTM Avo" panose="02040603050506020204" pitchFamily="18" charset="0"/>
                </a:rPr>
                <a:t>viên</a:t>
              </a:r>
              <a:r>
                <a:rPr lang="en-GB" sz="6000" dirty="0">
                  <a:latin typeface="UTM Avo" panose="02040603050506020204" pitchFamily="18" charset="0"/>
                </a:rPr>
                <a:t> bi.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870050" y="1028441"/>
              <a:ext cx="1219200" cy="11085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CBF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6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9670352" y="7488612"/>
            <a:ext cx="1413955" cy="1108514"/>
          </a:xfrm>
          <a:prstGeom prst="roundRect">
            <a:avLst/>
          </a:prstGeom>
          <a:solidFill>
            <a:srgbClr val="0F3DBA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6777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-419100"/>
            <a:ext cx="20978154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9057" y="6026551"/>
            <a:ext cx="20703435" cy="6455271"/>
          </a:xfrm>
          <a:custGeom>
            <a:avLst/>
            <a:gdLst/>
            <a:ahLst/>
            <a:cxnLst/>
            <a:rect l="l" t="t" r="r" b="b"/>
            <a:pathLst>
              <a:path w="20703435" h="6455271">
                <a:moveTo>
                  <a:pt x="0" y="0"/>
                </a:moveTo>
                <a:lnTo>
                  <a:pt x="20703435" y="0"/>
                </a:lnTo>
                <a:lnTo>
                  <a:pt x="20703435" y="6455271"/>
                </a:lnTo>
                <a:lnTo>
                  <a:pt x="0" y="6455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632"/>
            </a:stretch>
          </a:blipFill>
        </p:spPr>
      </p:sp>
      <p:sp>
        <p:nvSpPr>
          <p:cNvPr id="3" name="Freeform 4"/>
          <p:cNvSpPr/>
          <p:nvPr/>
        </p:nvSpPr>
        <p:spPr>
          <a:xfrm>
            <a:off x="12108571" y="563182"/>
            <a:ext cx="7688934" cy="7727242"/>
          </a:xfrm>
          <a:custGeom>
            <a:avLst/>
            <a:gdLst/>
            <a:ahLst/>
            <a:cxnLst/>
            <a:rect l="l" t="t" r="r" b="b"/>
            <a:pathLst>
              <a:path w="7688934" h="7727242">
                <a:moveTo>
                  <a:pt x="0" y="0"/>
                </a:moveTo>
                <a:lnTo>
                  <a:pt x="7688934" y="0"/>
                </a:lnTo>
                <a:lnTo>
                  <a:pt x="7688934" y="7727242"/>
                </a:lnTo>
                <a:lnTo>
                  <a:pt x="0" y="772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2451"/>
            </a:stretch>
          </a:blipFill>
        </p:spPr>
      </p:sp>
      <p:sp>
        <p:nvSpPr>
          <p:cNvPr id="4" name="Freeform 5"/>
          <p:cNvSpPr/>
          <p:nvPr/>
        </p:nvSpPr>
        <p:spPr>
          <a:xfrm>
            <a:off x="10582748" y="2739875"/>
            <a:ext cx="13353104" cy="8985527"/>
          </a:xfrm>
          <a:custGeom>
            <a:avLst/>
            <a:gdLst/>
            <a:ahLst/>
            <a:cxnLst/>
            <a:rect l="l" t="t" r="r" b="b"/>
            <a:pathLst>
              <a:path w="13353104" h="8985527">
                <a:moveTo>
                  <a:pt x="0" y="0"/>
                </a:moveTo>
                <a:lnTo>
                  <a:pt x="13353104" y="0"/>
                </a:lnTo>
                <a:lnTo>
                  <a:pt x="13353104" y="8985527"/>
                </a:lnTo>
                <a:lnTo>
                  <a:pt x="0" y="898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5"/>
          <p:cNvSpPr/>
          <p:nvPr/>
        </p:nvSpPr>
        <p:spPr>
          <a:xfrm>
            <a:off x="2044131" y="7493440"/>
            <a:ext cx="8641367" cy="2363790"/>
          </a:xfrm>
          <a:custGeom>
            <a:avLst/>
            <a:gdLst/>
            <a:ahLst/>
            <a:cxnLst/>
            <a:rect l="l" t="t" r="r" b="b"/>
            <a:pathLst>
              <a:path w="16230600" h="5072062">
                <a:moveTo>
                  <a:pt x="0" y="0"/>
                </a:moveTo>
                <a:lnTo>
                  <a:pt x="16230600" y="0"/>
                </a:lnTo>
                <a:lnTo>
                  <a:pt x="16230600" y="5072062"/>
                </a:lnTo>
                <a:lnTo>
                  <a:pt x="0" y="507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316" y="457168"/>
            <a:ext cx="10077561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0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52866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F8941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GB" sz="5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671" y="5829300"/>
            <a:ext cx="7824755" cy="1839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55" y="5906627"/>
            <a:ext cx="7968916" cy="1873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55" y="3848100"/>
            <a:ext cx="7943914" cy="186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71" y="1866900"/>
            <a:ext cx="7975595" cy="1876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5406" y="3853049"/>
            <a:ext cx="7824755" cy="18399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69766" y="1976789"/>
            <a:ext cx="898358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53189" y="3944338"/>
            <a:ext cx="898358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c)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1745" y="6258012"/>
            <a:ext cx="898358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e)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56548" y="2062370"/>
            <a:ext cx="898358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b)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439971" y="4029919"/>
            <a:ext cx="898358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d)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448527" y="6343593"/>
            <a:ext cx="898358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g)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399" y="7973037"/>
            <a:ext cx="14851143" cy="33957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7589" y="1739592"/>
            <a:ext cx="7902572" cy="185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403868" y="5635388"/>
            <a:ext cx="19308289" cy="4963839"/>
          </a:xfrm>
          <a:custGeom>
            <a:avLst/>
            <a:gdLst/>
            <a:ahLst/>
            <a:cxnLst/>
            <a:rect l="l" t="t" r="r" b="b"/>
            <a:pathLst>
              <a:path w="19308289" h="4963839">
                <a:moveTo>
                  <a:pt x="0" y="0"/>
                </a:moveTo>
                <a:lnTo>
                  <a:pt x="19308289" y="0"/>
                </a:lnTo>
                <a:lnTo>
                  <a:pt x="19308289" y="4963839"/>
                </a:lnTo>
                <a:lnTo>
                  <a:pt x="0" y="4963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12"/>
          <p:cNvSpPr/>
          <p:nvPr/>
        </p:nvSpPr>
        <p:spPr>
          <a:xfrm>
            <a:off x="261674" y="4992810"/>
            <a:ext cx="4876800" cy="5604412"/>
          </a:xfrm>
          <a:custGeom>
            <a:avLst/>
            <a:gdLst/>
            <a:ahLst/>
            <a:cxnLst/>
            <a:rect l="l" t="t" r="r" b="b"/>
            <a:pathLst>
              <a:path w="5657850" h="8229600">
                <a:moveTo>
                  <a:pt x="0" y="0"/>
                </a:moveTo>
                <a:lnTo>
                  <a:pt x="5657850" y="0"/>
                </a:lnTo>
                <a:lnTo>
                  <a:pt x="56578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16"/>
          <p:cNvSpPr/>
          <p:nvPr/>
        </p:nvSpPr>
        <p:spPr>
          <a:xfrm>
            <a:off x="5138474" y="3314700"/>
            <a:ext cx="7736095" cy="6725652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6601" y="5448300"/>
            <a:ext cx="4568769" cy="4838700"/>
          </a:xfrm>
          <a:custGeom>
            <a:avLst/>
            <a:gdLst/>
            <a:ahLst/>
            <a:cxnLst/>
            <a:rect l="l" t="t" r="r" b="b"/>
            <a:pathLst>
              <a:path w="3518154" h="4114800">
                <a:moveTo>
                  <a:pt x="0" y="0"/>
                </a:moveTo>
                <a:lnTo>
                  <a:pt x="3518154" y="0"/>
                </a:lnTo>
                <a:lnTo>
                  <a:pt x="35181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62214"/>
            <a:ext cx="15248021" cy="29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</TotalTime>
  <Words>228</Words>
  <Application>Microsoft Office PowerPoint</Application>
  <PresentationFormat>Custom</PresentationFormat>
  <Paragraphs>63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UTM Avo</vt:lpstr>
      <vt:lpstr>SVN-Newton</vt:lpstr>
      <vt:lpstr>UVF Barmbrack</vt:lpstr>
      <vt:lpstr>Aptos</vt:lpstr>
      <vt:lpstr>Calibri</vt:lpstr>
      <vt:lpstr>Arial</vt:lpstr>
      <vt:lpstr>Times New Roman</vt:lpstr>
      <vt:lpstr>Aptos Display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có hai chữ số</dc:title>
  <cp:lastModifiedBy>Tran Thi Phuoc Trang_GV</cp:lastModifiedBy>
  <cp:revision>35</cp:revision>
  <dcterms:created xsi:type="dcterms:W3CDTF">2006-08-16T00:00:00Z</dcterms:created>
  <dcterms:modified xsi:type="dcterms:W3CDTF">2025-12-07T07:42:00Z</dcterms:modified>
  <dc:identifier>DAG5fDoV4pI</dc:identifier>
</cp:coreProperties>
</file>