
<file path=[Content_Types].xml><?xml version="1.0" encoding="utf-8"?>
<Types xmlns="http://schemas.openxmlformats.org/package/2006/content-types">
  <Default Extension="jfif" ContentType="image/pn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81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4" r:id="rId20"/>
    <p:sldId id="275" r:id="rId21"/>
    <p:sldId id="272" r:id="rId22"/>
    <p:sldId id="273" r:id="rId23"/>
    <p:sldId id="276" r:id="rId24"/>
    <p:sldId id="277" r:id="rId25"/>
    <p:sldId id="278" r:id="rId26"/>
    <p:sldId id="279" r:id="rId27"/>
    <p:sldId id="280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164"/>
    <a:srgbClr val="6BD3FF"/>
    <a:srgbClr val="F37A26"/>
    <a:srgbClr val="98B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15FD-9266-BCE3-1340-C7CF9E8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DA149-6C87-2DB5-AAA0-9C6EF4F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D7604-707B-102F-9250-01EC67AF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8CA75-3379-7280-6CD1-084A5D07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8959-A263-35BC-6AE3-A00D660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96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DA2E-0166-7416-AAF3-5FEAA475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1879-7559-E848-6B8F-B4284E3D9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FA73B-45B0-BF67-CAC2-56784B87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4D09-5AC4-C72D-8E18-54A96387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43B8D-112B-6DAF-023D-A54A3060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4C3CE-55C9-81A7-78BB-813D3C90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1A1D-563A-4852-9D94-891EF0D67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4E3A-6AC6-278E-FFD2-ECAE4240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A3E7-C193-E03D-D7F8-DBBA749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4532B-9712-487A-6EC5-42E8E03D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87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A638-484D-17A3-718A-E5098146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6BDA-185A-0BB9-9AF6-DB9A46FC4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CB6FD-123E-2805-F4F7-0BE9F451C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0528A-50B9-85D9-FCD3-39BCEFB4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07ED3-B1A6-5CFD-6AA6-4F003611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482E6-A927-9A13-703E-56A97B0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6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D5A8-914E-A0D9-C264-33019745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A758B-9EB2-7A7A-28F4-AB2F6E6B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97540-01B9-C150-66A0-5E8885B0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D0C43-5FA1-196D-3582-2AC05C2C3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62A42F-D3FD-F2D4-E921-0D22CDF39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89EB5-2A61-AB28-95AE-2755C634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07145A-EF70-F464-1838-6DCC6C47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D95F7-9A70-C096-E9BC-59248A6D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4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43A9-750B-5D7A-6977-4983D9F9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694E5-7792-9CBE-850E-854C687A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9E112-D5E6-3E55-10FE-07AFFE51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FAA50-BBA6-F411-35FB-90D2018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6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1E11-AB95-89A6-12A0-5A6D7CBE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35FDC-6B98-7CCD-2208-49061ED7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1CC08-19C4-3EDB-9315-8BC4A583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82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7BD6-73D6-F42A-8E7A-2998C6BB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C982-9B8F-23A0-B46D-82A62C53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06401-BB84-0E03-818D-DED4D6097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8685A-1474-5300-8DE6-6A8AD434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D07C9-2122-726C-5E63-FC54DE86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59B14-9214-D97D-C575-A89322F9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576D-E3CD-6707-489B-6189312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4E636-95A9-73EF-1F55-2ECF9D868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B6FD9-06D6-1145-9050-A12C9F515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46CB4-7EC6-F41E-C827-B6ACC91A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9A4EB-8D73-AB4C-CBAC-A0832640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5D9B4-9FA6-5BDA-6990-E211E64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91D5-DEC3-0F0F-B5BF-2F9A891D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F974E7-F277-E5A7-B4AC-E3B9D63A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3124-48F5-0A59-DBFF-2D65F178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00261-8365-525D-EAE2-6D0F65F3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A5F0-68D9-9A39-FC39-C3A663D8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4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0F733-680D-A5D0-F2E9-E806BAA6B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9633F-258E-48A3-1ED1-1781AE5C0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CBE5-81D6-F289-6112-6FF2604F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96879-CF57-94B4-5E85-0BDAD4CA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24868-4EB0-26B5-DCAB-03E5B2BD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11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84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E00752D-F59B-7D56-7304-48EF8138DA28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C7B9A-437C-3F35-C752-811EF87622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DECA7-F0EC-5CD0-292E-8C6829C66D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8728-2028-D332-E373-745C02042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9D58A1-899E-EBE0-F705-188DD29B8C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77494-3DE5-0642-0B1D-1AED9A1740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9BB096-D4B5-110E-2C01-1B4D93BC08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ECBB12EC-E9FE-3EF4-4D49-ED7454804038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1B31D-7561-D8B1-869E-ECD81CAA180C}"/>
              </a:ext>
            </a:extLst>
          </p:cNvPr>
          <p:cNvSpPr/>
          <p:nvPr userDrawn="1"/>
        </p:nvSpPr>
        <p:spPr>
          <a:xfrm>
            <a:off x="508000" y="345440"/>
            <a:ext cx="11236960" cy="6126480"/>
          </a:xfrm>
          <a:custGeom>
            <a:avLst/>
            <a:gdLst>
              <a:gd name="connsiteX0" fmla="*/ 0 w 11277600"/>
              <a:gd name="connsiteY0" fmla="*/ 4030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0 w 11277600"/>
              <a:gd name="connsiteY8" fmla="*/ 403061 h 6075680"/>
              <a:gd name="connsiteX0" fmla="*/ 60960 w 11277600"/>
              <a:gd name="connsiteY0" fmla="*/ 7078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60960 w 11277600"/>
              <a:gd name="connsiteY8" fmla="*/ 707861 h 6075680"/>
              <a:gd name="connsiteX0" fmla="*/ 60960 w 11277600"/>
              <a:gd name="connsiteY0" fmla="*/ 758661 h 6126480"/>
              <a:gd name="connsiteX1" fmla="*/ 270981 w 11277600"/>
              <a:gd name="connsiteY1" fmla="*/ 0 h 6126480"/>
              <a:gd name="connsiteX2" fmla="*/ 10874539 w 11277600"/>
              <a:gd name="connsiteY2" fmla="*/ 50800 h 6126480"/>
              <a:gd name="connsiteX3" fmla="*/ 11277600 w 11277600"/>
              <a:gd name="connsiteY3" fmla="*/ 453861 h 6126480"/>
              <a:gd name="connsiteX4" fmla="*/ 11277600 w 11277600"/>
              <a:gd name="connsiteY4" fmla="*/ 5723419 h 6126480"/>
              <a:gd name="connsiteX5" fmla="*/ 10874539 w 11277600"/>
              <a:gd name="connsiteY5" fmla="*/ 6126480 h 6126480"/>
              <a:gd name="connsiteX6" fmla="*/ 403061 w 11277600"/>
              <a:gd name="connsiteY6" fmla="*/ 6126480 h 6126480"/>
              <a:gd name="connsiteX7" fmla="*/ 0 w 11277600"/>
              <a:gd name="connsiteY7" fmla="*/ 5723419 h 6126480"/>
              <a:gd name="connsiteX8" fmla="*/ 60960 w 11277600"/>
              <a:gd name="connsiteY8" fmla="*/ 758661 h 6126480"/>
              <a:gd name="connsiteX0" fmla="*/ 10160 w 11226800"/>
              <a:gd name="connsiteY0" fmla="*/ 758661 h 6126480"/>
              <a:gd name="connsiteX1" fmla="*/ 220181 w 11226800"/>
              <a:gd name="connsiteY1" fmla="*/ 0 h 6126480"/>
              <a:gd name="connsiteX2" fmla="*/ 10823739 w 11226800"/>
              <a:gd name="connsiteY2" fmla="*/ 50800 h 6126480"/>
              <a:gd name="connsiteX3" fmla="*/ 11226800 w 11226800"/>
              <a:gd name="connsiteY3" fmla="*/ 453861 h 6126480"/>
              <a:gd name="connsiteX4" fmla="*/ 11226800 w 11226800"/>
              <a:gd name="connsiteY4" fmla="*/ 5723419 h 6126480"/>
              <a:gd name="connsiteX5" fmla="*/ 10823739 w 11226800"/>
              <a:gd name="connsiteY5" fmla="*/ 6126480 h 6126480"/>
              <a:gd name="connsiteX6" fmla="*/ 352261 w 11226800"/>
              <a:gd name="connsiteY6" fmla="*/ 6126480 h 6126480"/>
              <a:gd name="connsiteX7" fmla="*/ 0 w 11226800"/>
              <a:gd name="connsiteY7" fmla="*/ 5692939 h 6126480"/>
              <a:gd name="connsiteX8" fmla="*/ 10160 w 11226800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26800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67849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9946" h="6126480">
                <a:moveTo>
                  <a:pt x="10160" y="758661"/>
                </a:moveTo>
                <a:cubicBezTo>
                  <a:pt x="10160" y="536057"/>
                  <a:pt x="-2423" y="0"/>
                  <a:pt x="220181" y="0"/>
                </a:cubicBezTo>
                <a:lnTo>
                  <a:pt x="10823739" y="50800"/>
                </a:lnTo>
                <a:cubicBezTo>
                  <a:pt x="11046343" y="50800"/>
                  <a:pt x="11329422" y="292217"/>
                  <a:pt x="11329422" y="514821"/>
                </a:cubicBezTo>
                <a:cubicBezTo>
                  <a:pt x="11336263" y="2247634"/>
                  <a:pt x="11199435" y="3980446"/>
                  <a:pt x="11349946" y="5713259"/>
                </a:cubicBezTo>
                <a:cubicBezTo>
                  <a:pt x="11349946" y="5935863"/>
                  <a:pt x="11046343" y="6126480"/>
                  <a:pt x="10823739" y="6126480"/>
                </a:cubicBezTo>
                <a:lnTo>
                  <a:pt x="352261" y="6126480"/>
                </a:lnTo>
                <a:cubicBezTo>
                  <a:pt x="129657" y="6126480"/>
                  <a:pt x="0" y="5915543"/>
                  <a:pt x="0" y="5692939"/>
                </a:cubicBezTo>
                <a:cubicBezTo>
                  <a:pt x="0" y="3936420"/>
                  <a:pt x="10160" y="2515180"/>
                  <a:pt x="10160" y="758661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86B2D6BD-554A-473E-A62A-EB5CE1834E52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79446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E0F3F-3A62-0372-9DB7-F907DF816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37" y="975844"/>
            <a:ext cx="10150720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41D3-B1B2-F6F1-1781-9CE210D5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95726A-B306-3A5F-F018-82B4773A465D}"/>
              </a:ext>
            </a:extLst>
          </p:cNvPr>
          <p:cNvSpPr/>
          <p:nvPr/>
        </p:nvSpPr>
        <p:spPr>
          <a:xfrm>
            <a:off x="609600" y="2652315"/>
            <a:ext cx="10941270" cy="2434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088A8F-353B-6584-23AE-F0A55F40D0B0}"/>
              </a:ext>
            </a:extLst>
          </p:cNvPr>
          <p:cNvSpPr/>
          <p:nvPr/>
        </p:nvSpPr>
        <p:spPr>
          <a:xfrm>
            <a:off x="609600" y="1196259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551C74-F7BB-44DE-5310-344366FAB011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433A58D-C9D4-4A3B-8DC8-FA4225F0EF02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4313F6C-48FF-C349-47DE-392B7695455E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304384-00BA-1814-E4F5-7BD122F61231}"/>
              </a:ext>
            </a:extLst>
          </p:cNvPr>
          <p:cNvSpPr txBox="1"/>
          <p:nvPr/>
        </p:nvSpPr>
        <p:spPr>
          <a:xfrm>
            <a:off x="858520" y="644984"/>
            <a:ext cx="10569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Hồi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bây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toán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Ai </a:t>
            </a:r>
            <a:r>
              <a:rPr lang="en-US" sz="3200" dirty="0" err="1">
                <a:latin typeface="UTM Avo" panose="02040603050506020204" pitchFamily="18" charset="0"/>
              </a:rPr>
              <a:t>cũng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hẳn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.  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								(Trung Sơn)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61FBD6-9157-B86C-7704-7A006F32A6AB}"/>
              </a:ext>
            </a:extLst>
          </p:cNvPr>
          <p:cNvSpPr/>
          <p:nvPr/>
        </p:nvSpPr>
        <p:spPr>
          <a:xfrm>
            <a:off x="641130" y="5827311"/>
            <a:ext cx="7210098" cy="809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bao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521ECAD7-14B6-6EDC-129A-D0E5EF0E5FD7}"/>
              </a:ext>
            </a:extLst>
          </p:cNvPr>
          <p:cNvSpPr/>
          <p:nvPr/>
        </p:nvSpPr>
        <p:spPr>
          <a:xfrm>
            <a:off x="283779" y="1196259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E63218B6-5D74-A897-9AA8-EA8AA2B231DC}"/>
              </a:ext>
            </a:extLst>
          </p:cNvPr>
          <p:cNvSpPr/>
          <p:nvPr/>
        </p:nvSpPr>
        <p:spPr>
          <a:xfrm>
            <a:off x="291136" y="268383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18EDE4-6998-B4D1-C646-5D418D96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5661741"/>
            <a:ext cx="7747863" cy="15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  <p:bldP spid="11" grpI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E816-512A-66CA-D06D-F50327082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3B9DF2-1AFD-B1B2-1B79-C393354270DF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2CACAC-BE62-32E0-6401-B75AE4607DBB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945C1E2-0C8D-1DB0-F8BD-686A7E35B784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A3175D-1FF9-DF43-2E3D-709D5ACC01E5}"/>
              </a:ext>
            </a:extLst>
          </p:cNvPr>
          <p:cNvSpPr/>
          <p:nvPr/>
        </p:nvSpPr>
        <p:spPr>
          <a:xfrm>
            <a:off x="1949053" y="1847488"/>
            <a:ext cx="3754333" cy="809297"/>
          </a:xfrm>
          <a:prstGeom prst="roundRect">
            <a:avLst/>
          </a:prstGeom>
          <a:solidFill>
            <a:srgbClr val="6BD3FF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phục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078FBE-BAB1-E810-FB02-63E2CA0EDFA8}"/>
              </a:ext>
            </a:extLst>
          </p:cNvPr>
          <p:cNvSpPr/>
          <p:nvPr/>
        </p:nvSpPr>
        <p:spPr>
          <a:xfrm>
            <a:off x="1170174" y="4030472"/>
            <a:ext cx="5658889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Quần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áo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may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loạt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kiểu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màu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sắc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định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tổ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chức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Học sinh tiểu học">
            <a:extLst>
              <a:ext uri="{FF2B5EF4-FFF2-40B4-BE49-F238E27FC236}">
                <a16:creationId xmlns:a16="http://schemas.microsoft.com/office/drawing/2014/main" id="{18EEA701-8C48-14A2-C793-9CB5FAA3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144">
            <a:off x="7144876" y="2684915"/>
            <a:ext cx="4036671" cy="26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17443-FA9C-81A5-D845-FA2D156B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64" y="146924"/>
            <a:ext cx="735851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C061B-167F-40C5-F11A-EE135120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D55CC7-44B3-A207-D5A8-74F2AA2599D2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F69B4F3-A48F-B250-EFDF-79E20CD6218B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654E9AB-0CF8-BF56-CB09-B146B948F656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29B2A9-934B-C3CB-8E0E-767884D5B9FC}"/>
              </a:ext>
            </a:extLst>
          </p:cNvPr>
          <p:cNvSpPr/>
          <p:nvPr/>
        </p:nvSpPr>
        <p:spPr>
          <a:xfrm>
            <a:off x="2088962" y="2451359"/>
            <a:ext cx="3754333" cy="809297"/>
          </a:xfrm>
          <a:prstGeom prst="roundRect">
            <a:avLst/>
          </a:prstGeom>
          <a:solidFill>
            <a:srgbClr val="7DC164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hãnh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diện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8FE76F-FA7E-5CFC-1386-D913AF6975DB}"/>
              </a:ext>
            </a:extLst>
          </p:cNvPr>
          <p:cNvSpPr/>
          <p:nvPr/>
        </p:nvSpPr>
        <p:spPr>
          <a:xfrm>
            <a:off x="1236300" y="3459295"/>
            <a:ext cx="5658889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sướng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hào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Proud Boy Poster | Free Printable Papercraft Templates">
            <a:extLst>
              <a:ext uri="{FF2B5EF4-FFF2-40B4-BE49-F238E27FC236}">
                <a16:creationId xmlns:a16="http://schemas.microsoft.com/office/drawing/2014/main" id="{773125FB-7186-8696-74B9-C9F51B4BB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73" b="83591" l="23471" r="80118">
                        <a14:foregroundMark x1="40235" y1="19455" x2="48765" y2="20500"/>
                        <a14:foregroundMark x1="43706" y1="20318" x2="43706" y2="20318"/>
                        <a14:foregroundMark x1="44824" y1="18273" x2="44824" y2="18273"/>
                        <a14:foregroundMark x1="44588" y1="35500" x2="35647" y2="41409"/>
                        <a14:foregroundMark x1="55294" y1="32636" x2="49000" y2="38727"/>
                        <a14:foregroundMark x1="51176" y1="41727" x2="41529" y2="40545"/>
                        <a14:foregroundMark x1="47471" y1="40045" x2="48529" y2="40545"/>
                        <a14:foregroundMark x1="52471" y1="38364" x2="50529" y2="38727"/>
                        <a14:foregroundMark x1="48765" y1="32455" x2="51824" y2="35182"/>
                        <a14:foregroundMark x1="37824" y1="35318" x2="41765" y2="36500"/>
                        <a14:foregroundMark x1="41765" y1="76000" x2="36059" y2="81818"/>
                        <a14:foregroundMark x1="36059" y1="81818" x2="33882" y2="82773"/>
                        <a14:foregroundMark x1="66235" y1="75500" x2="71471" y2="82045"/>
                        <a14:foregroundMark x1="71471" y1="82045" x2="73647" y2="83591"/>
                        <a14:foregroundMark x1="59235" y1="63864" x2="59235" y2="63864"/>
                        <a14:foregroundMark x1="40647" y1="81409" x2="42882" y2="76364"/>
                        <a14:foregroundMark x1="45235" y1="79364" x2="43706" y2="7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16103" r="12576" b="14262"/>
          <a:stretch>
            <a:fillRect/>
          </a:stretch>
        </p:blipFill>
        <p:spPr bwMode="auto">
          <a:xfrm>
            <a:off x="7288192" y="2142622"/>
            <a:ext cx="3754333" cy="47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8F010-7AE5-F055-0698-486C67CD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17" y="162560"/>
            <a:ext cx="735851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0B3CA-C29D-1D1A-AE99-4F65D51B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A24B8D-BCDF-1FFF-314B-8750519B7DCE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B12C378-9A68-43A6-B812-C16FB29B3F5E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E43EDF7-F061-A38F-1CCB-0F99F90B30EF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C12833-D0DC-0BE8-0A3C-D6B6BBBA9CCC}"/>
              </a:ext>
            </a:extLst>
          </p:cNvPr>
          <p:cNvSpPr/>
          <p:nvPr/>
        </p:nvSpPr>
        <p:spPr>
          <a:xfrm>
            <a:off x="5098380" y="2158252"/>
            <a:ext cx="4554906" cy="809297"/>
          </a:xfrm>
          <a:prstGeom prst="roundRect">
            <a:avLst/>
          </a:prstGeom>
          <a:solidFill>
            <a:srgbClr val="7DC164"/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chững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chạc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DB12B4-30B9-D67B-1920-56C62853FFFF}"/>
              </a:ext>
            </a:extLst>
          </p:cNvPr>
          <p:cNvSpPr/>
          <p:nvPr/>
        </p:nvSpPr>
        <p:spPr>
          <a:xfrm>
            <a:off x="4076234" y="3890452"/>
            <a:ext cx="6599198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hoàng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ở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giống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lớn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School Student Vector Illustration">
            <a:extLst>
              <a:ext uri="{FF2B5EF4-FFF2-40B4-BE49-F238E27FC236}">
                <a16:creationId xmlns:a16="http://schemas.microsoft.com/office/drawing/2014/main" id="{1FE5557F-C796-8A99-FDE9-C3A5AF3F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38" b="98276" l="9783" r="93614">
                        <a14:foregroundMark x1="39674" y1="6386" x2="54620" y2="61047"/>
                        <a14:foregroundMark x1="54620" y1="61047" x2="86005" y2="96360"/>
                        <a14:foregroundMark x1="68071" y1="18072" x2="33288" y2="24457"/>
                        <a14:foregroundMark x1="33288" y1="24457" x2="62636" y2="17688"/>
                        <a14:foregroundMark x1="62636" y1="17688" x2="54212" y2="11367"/>
                        <a14:foregroundMark x1="54212" y1="11367" x2="47962" y2="10281"/>
                        <a14:foregroundMark x1="52989" y1="8621" x2="30299" y2="11303"/>
                        <a14:foregroundMark x1="44022" y1="8429" x2="72826" y2="16156"/>
                        <a14:foregroundMark x1="72826" y1="16156" x2="79891" y2="23883"/>
                        <a14:foregroundMark x1="79891" y1="23883" x2="79891" y2="24649"/>
                        <a14:foregroundMark x1="57337" y1="40677" x2="71196" y2="48020"/>
                        <a14:foregroundMark x1="71196" y1="48020" x2="74592" y2="51660"/>
                        <a14:foregroundMark x1="61549" y1="41507" x2="77038" y2="51660"/>
                        <a14:foregroundMark x1="73505" y1="45913" x2="77717" y2="51469"/>
                        <a14:foregroundMark x1="74185" y1="44700" x2="79891" y2="51660"/>
                        <a14:foregroundMark x1="65625" y1="40166" x2="65897" y2="39144"/>
                        <a14:foregroundMark x1="61957" y1="39847" x2="63451" y2="50958"/>
                        <a14:foregroundMark x1="51902" y1="61111" x2="34647" y2="73691"/>
                        <a14:foregroundMark x1="34647" y1="73691" x2="37908" y2="96871"/>
                        <a14:foregroundMark x1="42527" y1="79821" x2="41848" y2="96679"/>
                        <a14:foregroundMark x1="33288" y1="80332" x2="33152" y2="91890"/>
                        <a14:foregroundMark x1="33152" y1="91890" x2="32880" y2="92337"/>
                        <a14:foregroundMark x1="44701" y1="82184" x2="43614" y2="90613"/>
                        <a14:foregroundMark x1="66576" y1="79693" x2="76359" y2="95722"/>
                        <a14:foregroundMark x1="77446" y1="80013" x2="83560" y2="90996"/>
                        <a14:foregroundMark x1="66576" y1="82886" x2="72011" y2="90613"/>
                        <a14:foregroundMark x1="73505" y1="96552" x2="89538" y2="94955"/>
                        <a14:foregroundMark x1="89538" y1="94955" x2="89946" y2="94700"/>
                        <a14:foregroundMark x1="24592" y1="95849" x2="54076" y2="98276"/>
                        <a14:foregroundMark x1="54076" y1="98276" x2="84103" y2="96552"/>
                        <a14:foregroundMark x1="84103" y1="96552" x2="86413" y2="94700"/>
                        <a14:foregroundMark x1="93614" y1="94189" x2="15625" y2="96041"/>
                        <a14:foregroundMark x1="30707" y1="38506" x2="30299" y2="77778"/>
                        <a14:foregroundMark x1="16712" y1="39847" x2="30299" y2="57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16" y="1848071"/>
            <a:ext cx="2077830" cy="442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996F3-48BA-1BE7-00C5-FD2949204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970" y="162560"/>
            <a:ext cx="735851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108D-EC24-98EB-C283-135309ED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FEB341-FD1E-E22C-6B8A-3B87A216215D}"/>
              </a:ext>
            </a:extLst>
          </p:cNvPr>
          <p:cNvSpPr/>
          <p:nvPr/>
        </p:nvSpPr>
        <p:spPr>
          <a:xfrm>
            <a:off x="609600" y="2652315"/>
            <a:ext cx="10941270" cy="2434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23FE44-168A-E813-5D77-C2239CDC7905}"/>
              </a:ext>
            </a:extLst>
          </p:cNvPr>
          <p:cNvSpPr/>
          <p:nvPr/>
        </p:nvSpPr>
        <p:spPr>
          <a:xfrm>
            <a:off x="609600" y="1196259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35BD20-02D7-BF42-EC3A-11A8C61E1E10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71A294-7952-4DC3-FA6D-55544804C2AD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4585042-1BC3-A7B5-26C4-6571F982AFF9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7B22CF-0AC9-DF4A-B930-542EE5291DEC}"/>
              </a:ext>
            </a:extLst>
          </p:cNvPr>
          <p:cNvSpPr txBox="1"/>
          <p:nvPr/>
        </p:nvSpPr>
        <p:spPr>
          <a:xfrm>
            <a:off x="858520" y="644984"/>
            <a:ext cx="105695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Hồi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bây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toán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Ai </a:t>
            </a:r>
            <a:r>
              <a:rPr lang="en-US" sz="3200" dirty="0" err="1">
                <a:latin typeface="UTM Avo" panose="02040603050506020204" pitchFamily="18" charset="0"/>
              </a:rPr>
              <a:t>cũng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hẳn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.  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								(Trung Sơn)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B51CCE56-B0A4-ABCC-8D78-89D31BA59D53}"/>
              </a:ext>
            </a:extLst>
          </p:cNvPr>
          <p:cNvSpPr/>
          <p:nvPr/>
        </p:nvSpPr>
        <p:spPr>
          <a:xfrm>
            <a:off x="283779" y="1196259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1E1450E5-60FC-774A-D84C-EF7B408B636E}"/>
              </a:ext>
            </a:extLst>
          </p:cNvPr>
          <p:cNvSpPr/>
          <p:nvPr/>
        </p:nvSpPr>
        <p:spPr>
          <a:xfrm>
            <a:off x="291136" y="268383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5C3A43-62FF-44EE-E45A-800579D01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213362"/>
            <a:ext cx="9181395" cy="166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719FD9-B7AF-04DA-CA4A-FD4141A6B947}"/>
              </a:ext>
            </a:extLst>
          </p:cNvPr>
          <p:cNvSpPr/>
          <p:nvPr/>
        </p:nvSpPr>
        <p:spPr>
          <a:xfrm>
            <a:off x="3202729" y="1940364"/>
            <a:ext cx="7964719" cy="3336101"/>
          </a:xfrm>
          <a:prstGeom prst="roundRect">
            <a:avLst>
              <a:gd name="adj" fmla="val 836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D56D41-C553-B6B6-401C-B759254531C0}"/>
              </a:ext>
            </a:extLst>
          </p:cNvPr>
          <p:cNvSpPr txBox="1"/>
          <p:nvPr/>
        </p:nvSpPr>
        <p:spPr>
          <a:xfrm>
            <a:off x="3726439" y="2063209"/>
            <a:ext cx="7833360" cy="2731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a. </a:t>
            </a:r>
            <a:r>
              <a:rPr lang="en-US" sz="4000" dirty="0" err="1">
                <a:latin typeface="UTM Avo" panose="02040603050506020204" pitchFamily="18" charset="0"/>
              </a:rPr>
              <a:t>Bạn</a:t>
            </a:r>
            <a:r>
              <a:rPr lang="en-US" sz="4000" dirty="0">
                <a:latin typeface="UTM Avo" panose="02040603050506020204" pitchFamily="18" charset="0"/>
              </a:rPr>
              <a:t> Nam </a:t>
            </a:r>
            <a:r>
              <a:rPr lang="en-US" sz="4000" dirty="0" err="1">
                <a:latin typeface="UTM Avo" panose="020406030505060202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lớp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mấy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b. </a:t>
            </a:r>
            <a:r>
              <a:rPr lang="en-US" sz="4000" dirty="0" err="1">
                <a:latin typeface="UTM Avo" panose="02040603050506020204" pitchFamily="18" charset="0"/>
              </a:rPr>
              <a:t>Hồi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đầu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năm</a:t>
            </a:r>
            <a:r>
              <a:rPr lang="en-US" sz="4000" dirty="0">
                <a:latin typeface="UTM Avo" panose="02040603050506020204" pitchFamily="18" charset="0"/>
              </a:rPr>
              <a:t>, Nam </a:t>
            </a:r>
            <a:r>
              <a:rPr lang="en-US" sz="4000" dirty="0" err="1">
                <a:latin typeface="UTM Avo" panose="020406030505060202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gì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c. </a:t>
            </a:r>
            <a:r>
              <a:rPr lang="en-US" sz="4000" dirty="0" err="1">
                <a:latin typeface="UTM Avo" panose="02040603050506020204" pitchFamily="18" charset="0"/>
              </a:rPr>
              <a:t>Bây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giờ</a:t>
            </a:r>
            <a:r>
              <a:rPr lang="en-US" sz="4000" dirty="0">
                <a:latin typeface="UTM Avo" panose="02040603050506020204" pitchFamily="18" charset="0"/>
              </a:rPr>
              <a:t>, Nam </a:t>
            </a:r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làm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gì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A1BEB-1BA6-5A87-B30A-DB3B00AB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3" b="97754" l="4167" r="40820">
                        <a14:foregroundMark x1="19987" y1="90918" x2="30924" y2="96289"/>
                        <a14:foregroundMark x1="36914" y1="93164" x2="14974" y2="95605"/>
                        <a14:foregroundMark x1="14974" y1="95605" x2="10677" y2="92578"/>
                        <a14:foregroundMark x1="15495" y1="89648" x2="32617" y2="90137"/>
                        <a14:foregroundMark x1="36393" y1="92285" x2="23242" y2="97559"/>
                        <a14:foregroundMark x1="23242" y1="97559" x2="12826" y2="95215"/>
                        <a14:foregroundMark x1="12826" y1="95215" x2="9961" y2="92383"/>
                        <a14:foregroundMark x1="8594" y1="96875" x2="14779" y2="99512"/>
                        <a14:foregroundMark x1="14779" y1="99512" x2="33398" y2="97852"/>
                        <a14:foregroundMark x1="33398" y1="97852" x2="38477" y2="93066"/>
                        <a14:foregroundMark x1="38477" y1="93066" x2="31510" y2="87207"/>
                        <a14:foregroundMark x1="31510" y1="87207" x2="12174" y2="89453"/>
                        <a14:foregroundMark x1="12174" y1="89453" x2="6315" y2="91992"/>
                        <a14:foregroundMark x1="6315" y1="91992" x2="8919" y2="97461"/>
                        <a14:foregroundMark x1="36003" y1="99121" x2="39518" y2="91699"/>
                        <a14:foregroundMark x1="39518" y1="91699" x2="35807" y2="88770"/>
                        <a14:foregroundMark x1="39779" y1="91504" x2="38997" y2="97754"/>
                        <a14:foregroundMark x1="40365" y1="91016" x2="40690" y2="95898"/>
                        <a14:foregroundMark x1="40885" y1="31836" x2="40885" y2="31836"/>
                        <a14:foregroundMark x1="21680" y1="9473" x2="21680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00"/>
          <a:stretch>
            <a:fillRect/>
          </a:stretch>
        </p:blipFill>
        <p:spPr>
          <a:xfrm>
            <a:off x="-413844" y="883920"/>
            <a:ext cx="3763670" cy="597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1E9792-1BCD-6C88-568C-A8A7D27C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956" y="1006765"/>
            <a:ext cx="7090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1370-B0D1-A0C5-20EA-BDD240A7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A7E1A1-A8E4-95A4-3784-7C05CA42F5AC}"/>
              </a:ext>
            </a:extLst>
          </p:cNvPr>
          <p:cNvSpPr/>
          <p:nvPr/>
        </p:nvSpPr>
        <p:spPr>
          <a:xfrm>
            <a:off x="736201" y="1803682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FF30-E7AA-5CA0-9C8B-A63A2CDE532E}"/>
              </a:ext>
            </a:extLst>
          </p:cNvPr>
          <p:cNvSpPr txBox="1"/>
          <p:nvPr/>
        </p:nvSpPr>
        <p:spPr>
          <a:xfrm>
            <a:off x="985121" y="1252407"/>
            <a:ext cx="105695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7CF08568-7AAA-448E-4E50-ECD8B30B4363}"/>
              </a:ext>
            </a:extLst>
          </p:cNvPr>
          <p:cNvSpPr/>
          <p:nvPr/>
        </p:nvSpPr>
        <p:spPr>
          <a:xfrm>
            <a:off x="410380" y="180368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210967-5502-3C07-59FC-81CDA13E21DE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09D1A1-D566-AB62-2BB2-AAFD704536F1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9C9EE80-1B37-6AA3-7F9E-1BF2FA7EF995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144884-A300-3E64-6754-FA708E65C858}"/>
              </a:ext>
            </a:extLst>
          </p:cNvPr>
          <p:cNvGrpSpPr/>
          <p:nvPr/>
        </p:nvGrpSpPr>
        <p:grpSpPr>
          <a:xfrm>
            <a:off x="1111420" y="3417906"/>
            <a:ext cx="7905258" cy="1819088"/>
            <a:chOff x="1111420" y="3417906"/>
            <a:chExt cx="7598473" cy="1819088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8A14D733-B6C8-109B-F8AE-ED5FDF09C250}"/>
                </a:ext>
              </a:extLst>
            </p:cNvPr>
            <p:cNvSpPr/>
            <p:nvPr/>
          </p:nvSpPr>
          <p:spPr>
            <a:xfrm rot="16200000">
              <a:off x="4414348" y="167635"/>
              <a:ext cx="992617" cy="75984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59E8B3-A0A1-B409-1565-5FF503FB5887}"/>
                </a:ext>
              </a:extLst>
            </p:cNvPr>
            <p:cNvSpPr txBox="1"/>
            <p:nvPr/>
          </p:nvSpPr>
          <p:spPr>
            <a:xfrm>
              <a:off x="1111420" y="3417906"/>
              <a:ext cx="6915695" cy="1819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UTM Avo" panose="02040603050506020204" pitchFamily="18" charset="0"/>
                </a:rPr>
                <a:t>a. </a:t>
              </a:r>
              <a:r>
                <a:rPr lang="en-US" sz="4000" b="1" dirty="0" err="1"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latin typeface="UTM Avo" panose="02040603050506020204" pitchFamily="18" charset="0"/>
                </a:rPr>
                <a:t> Nam </a:t>
              </a:r>
              <a:r>
                <a:rPr lang="en-US" sz="4000" b="1" dirty="0" err="1"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lớp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mấy</a:t>
              </a:r>
              <a:r>
                <a:rPr lang="en-US" sz="4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1F9777-5C5D-875D-4DB0-DC5383513BF8}"/>
              </a:ext>
            </a:extLst>
          </p:cNvPr>
          <p:cNvSpPr txBox="1"/>
          <p:nvPr/>
        </p:nvSpPr>
        <p:spPr>
          <a:xfrm>
            <a:off x="1111420" y="4515836"/>
            <a:ext cx="6915695" cy="89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--&gt; Nam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lớp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1A.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0CDDF-FF2A-C534-41F9-33E8500BD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7189E0-7D1F-CDE1-65CF-97B2F66ACE5C}"/>
              </a:ext>
            </a:extLst>
          </p:cNvPr>
          <p:cNvSpPr/>
          <p:nvPr/>
        </p:nvSpPr>
        <p:spPr>
          <a:xfrm>
            <a:off x="736201" y="1803682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62D9-71BF-3D8B-47D1-CBA27513C2AF}"/>
              </a:ext>
            </a:extLst>
          </p:cNvPr>
          <p:cNvSpPr txBox="1"/>
          <p:nvPr/>
        </p:nvSpPr>
        <p:spPr>
          <a:xfrm>
            <a:off x="985121" y="1252407"/>
            <a:ext cx="105695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A2CD8937-4E1A-B559-7FEA-3692D8D293C3}"/>
              </a:ext>
            </a:extLst>
          </p:cNvPr>
          <p:cNvSpPr/>
          <p:nvPr/>
        </p:nvSpPr>
        <p:spPr>
          <a:xfrm>
            <a:off x="410380" y="180368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C37743-0E2D-8E07-29E6-D085AD694193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EEB1B94-57CF-1F6A-0071-9CBDE282AC2A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9242C59-41EF-F061-1689-671C1A366030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F3684D-8DF8-8B0F-CACB-BA3436B47C35}"/>
              </a:ext>
            </a:extLst>
          </p:cNvPr>
          <p:cNvGrpSpPr/>
          <p:nvPr/>
        </p:nvGrpSpPr>
        <p:grpSpPr>
          <a:xfrm>
            <a:off x="1111420" y="3417906"/>
            <a:ext cx="7598473" cy="1045274"/>
            <a:chOff x="1111420" y="3417906"/>
            <a:chExt cx="7598473" cy="1045274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66058156-6366-E92E-3862-D79933846AAE}"/>
                </a:ext>
              </a:extLst>
            </p:cNvPr>
            <p:cNvSpPr/>
            <p:nvPr/>
          </p:nvSpPr>
          <p:spPr>
            <a:xfrm rot="16200000">
              <a:off x="4414348" y="167635"/>
              <a:ext cx="992617" cy="75984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96ED1D-48AF-9F3A-3894-B8580F3C40A2}"/>
                </a:ext>
              </a:extLst>
            </p:cNvPr>
            <p:cNvSpPr txBox="1"/>
            <p:nvPr/>
          </p:nvSpPr>
          <p:spPr>
            <a:xfrm>
              <a:off x="1111420" y="3417906"/>
              <a:ext cx="6915695" cy="895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UTM Avo" panose="02040603050506020204" pitchFamily="18" charset="0"/>
                </a:rPr>
                <a:t>Nam </a:t>
              </a:r>
              <a:r>
                <a:rPr lang="en-US" sz="4000" b="1" dirty="0" err="1"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trường</a:t>
              </a:r>
              <a:r>
                <a:rPr lang="en-US" sz="4000" b="1" dirty="0"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34E660-9AE2-8F32-448E-A355C2904AF2}"/>
              </a:ext>
            </a:extLst>
          </p:cNvPr>
          <p:cNvSpPr txBox="1"/>
          <p:nvPr/>
        </p:nvSpPr>
        <p:spPr>
          <a:xfrm>
            <a:off x="1111420" y="4515836"/>
            <a:ext cx="10360144" cy="884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--&gt; Nam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trường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Tiểu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Lê Quý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Đôn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8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ACC3F-360B-D507-53C7-E5E25A7B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0215DE-57DE-EA3D-330A-023BF65519F2}"/>
              </a:ext>
            </a:extLst>
          </p:cNvPr>
          <p:cNvSpPr/>
          <p:nvPr/>
        </p:nvSpPr>
        <p:spPr>
          <a:xfrm>
            <a:off x="736201" y="1803682"/>
            <a:ext cx="10941270" cy="1431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C2841-1383-4936-0769-355C018B871F}"/>
              </a:ext>
            </a:extLst>
          </p:cNvPr>
          <p:cNvSpPr txBox="1"/>
          <p:nvPr/>
        </p:nvSpPr>
        <p:spPr>
          <a:xfrm>
            <a:off x="985121" y="1252407"/>
            <a:ext cx="105695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Star: 8 Points 12">
            <a:extLst>
              <a:ext uri="{FF2B5EF4-FFF2-40B4-BE49-F238E27FC236}">
                <a16:creationId xmlns:a16="http://schemas.microsoft.com/office/drawing/2014/main" id="{74D4EF8A-F923-1A80-4F8C-240283681C34}"/>
              </a:ext>
            </a:extLst>
          </p:cNvPr>
          <p:cNvSpPr/>
          <p:nvPr/>
        </p:nvSpPr>
        <p:spPr>
          <a:xfrm>
            <a:off x="410380" y="1803682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4796B2-3D97-24AA-203E-E09878363AC1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75E7598-87AD-7AAA-26EC-34EDC6E5A6B6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D2A3366-4802-A824-D016-96F48324A380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06130D-1A09-4F95-3757-AF6AD1B5D5F0}"/>
              </a:ext>
            </a:extLst>
          </p:cNvPr>
          <p:cNvGrpSpPr/>
          <p:nvPr/>
        </p:nvGrpSpPr>
        <p:grpSpPr>
          <a:xfrm>
            <a:off x="736200" y="3429000"/>
            <a:ext cx="9968833" cy="1405725"/>
            <a:chOff x="870474" y="3427050"/>
            <a:chExt cx="6401442" cy="1200329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DD650B39-4E9B-1155-AB0E-D521A813E19F}"/>
                </a:ext>
              </a:extLst>
            </p:cNvPr>
            <p:cNvSpPr/>
            <p:nvPr/>
          </p:nvSpPr>
          <p:spPr>
            <a:xfrm rot="16200000">
              <a:off x="3695359" y="886623"/>
              <a:ext cx="992617" cy="616049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49F871-8919-4252-E5C2-80DACF5BAAB1}"/>
                </a:ext>
              </a:extLst>
            </p:cNvPr>
            <p:cNvSpPr txBox="1"/>
            <p:nvPr/>
          </p:nvSpPr>
          <p:spPr>
            <a:xfrm>
              <a:off x="870474" y="3427050"/>
              <a:ext cx="623581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latin typeface="UTM Avo" panose="02040603050506020204" pitchFamily="18" charset="0"/>
                </a:rPr>
                <a:t>Điều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gì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Nam </a:t>
              </a:r>
              <a:r>
                <a:rPr lang="en-US" sz="3600" dirty="0" err="1">
                  <a:latin typeface="UTM Avo" panose="02040603050506020204" pitchFamily="18" charset="0"/>
                </a:rPr>
                <a:t>hãnh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diện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trong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ngày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đầu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đi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học</a:t>
              </a:r>
              <a:r>
                <a:rPr lang="en-US" sz="36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1E2738-B0A6-9C1E-F779-1B2483FC5801}"/>
              </a:ext>
            </a:extLst>
          </p:cNvPr>
          <p:cNvSpPr txBox="1"/>
          <p:nvPr/>
        </p:nvSpPr>
        <p:spPr>
          <a:xfrm>
            <a:off x="1026764" y="4720671"/>
            <a:ext cx="10360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Điều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làm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Nam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hãnh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diện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mặc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đồng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phục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UTM Avo" panose="02040603050506020204" pitchFamily="18" charset="0"/>
                <a:sym typeface="Wingdings" panose="05000000000000000000" pitchFamily="2" charset="2"/>
              </a:rPr>
              <a:t>trường</a:t>
            </a:r>
            <a:r>
              <a:rPr lang="en-US" sz="4000" dirty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8D42-E753-A623-3EED-B27731EE0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764E90-FB14-D4EC-053F-3FC46087198D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4D16A4C-1741-E171-2603-1BEE925D917B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A1EBDC8-FDB1-20B0-BC0C-68109D39A4EE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A3C7F-FB54-6230-C08F-3D12BF47517D}"/>
              </a:ext>
            </a:extLst>
          </p:cNvPr>
          <p:cNvGrpSpPr/>
          <p:nvPr/>
        </p:nvGrpSpPr>
        <p:grpSpPr>
          <a:xfrm>
            <a:off x="1111420" y="3417906"/>
            <a:ext cx="8485162" cy="1045274"/>
            <a:chOff x="1111420" y="3417906"/>
            <a:chExt cx="7598473" cy="1045274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94CEB9B4-58C0-2236-E7E0-F1F9A2809565}"/>
                </a:ext>
              </a:extLst>
            </p:cNvPr>
            <p:cNvSpPr/>
            <p:nvPr/>
          </p:nvSpPr>
          <p:spPr>
            <a:xfrm rot="16200000">
              <a:off x="4414348" y="167635"/>
              <a:ext cx="992617" cy="75984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1840FC-51B7-EB49-842C-CEE56AABBE29}"/>
                </a:ext>
              </a:extLst>
            </p:cNvPr>
            <p:cNvSpPr txBox="1"/>
            <p:nvPr/>
          </p:nvSpPr>
          <p:spPr>
            <a:xfrm>
              <a:off x="1111420" y="3417906"/>
              <a:ext cx="7251084" cy="895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b.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đầu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năm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, Nam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F6CE579-120B-6D64-4A95-DA41E3A7C0EA}"/>
              </a:ext>
            </a:extLst>
          </p:cNvPr>
          <p:cNvSpPr txBox="1"/>
          <p:nvPr/>
        </p:nvSpPr>
        <p:spPr>
          <a:xfrm>
            <a:off x="1111420" y="4515836"/>
            <a:ext cx="100461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4400" dirty="0" err="1">
                <a:latin typeface="UTM Avo" panose="02040603050506020204" pitchFamily="18" charset="0"/>
              </a:rPr>
              <a:t>Hồi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đầu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học</a:t>
            </a:r>
            <a:r>
              <a:rPr lang="en-US" sz="4400" dirty="0">
                <a:latin typeface="UTM Avo" panose="02040603050506020204" pitchFamily="18" charset="0"/>
              </a:rPr>
              <a:t>, Nam </a:t>
            </a:r>
            <a:r>
              <a:rPr lang="en-US" sz="4400" dirty="0" err="1">
                <a:latin typeface="UTM Avo" panose="02040603050506020204" pitchFamily="18" charset="0"/>
              </a:rPr>
              <a:t>mới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học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chữ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cái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41A7F5-E81A-CE61-0D4C-C74EA2526E1D}"/>
              </a:ext>
            </a:extLst>
          </p:cNvPr>
          <p:cNvSpPr/>
          <p:nvPr/>
        </p:nvSpPr>
        <p:spPr>
          <a:xfrm>
            <a:off x="625365" y="1187540"/>
            <a:ext cx="10941270" cy="1943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33468-8161-254B-5AA7-5985B70CCD6A}"/>
              </a:ext>
            </a:extLst>
          </p:cNvPr>
          <p:cNvSpPr txBox="1"/>
          <p:nvPr/>
        </p:nvSpPr>
        <p:spPr>
          <a:xfrm>
            <a:off x="922059" y="1228367"/>
            <a:ext cx="105695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/>
            <a:r>
              <a:rPr lang="en-US" sz="2800" dirty="0" err="1">
                <a:latin typeface="UTM Avo" panose="02040603050506020204" pitchFamily="18" charset="0"/>
              </a:rPr>
              <a:t>Hồi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nữa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2800" dirty="0">
                <a:latin typeface="UTM Avo" panose="02040603050506020204" pitchFamily="18" charset="0"/>
              </a:rPr>
              <a:t>Ai </a:t>
            </a:r>
            <a:r>
              <a:rPr lang="en-US" sz="2800" dirty="0" err="1">
                <a:latin typeface="UTM Avo" panose="02040603050506020204" pitchFamily="18" charset="0"/>
              </a:rPr>
              <a:t>cũng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hẳn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.  </a:t>
            </a:r>
          </a:p>
        </p:txBody>
      </p:sp>
      <p:sp>
        <p:nvSpPr>
          <p:cNvPr id="7" name="Star: 8 Points 6">
            <a:extLst>
              <a:ext uri="{FF2B5EF4-FFF2-40B4-BE49-F238E27FC236}">
                <a16:creationId xmlns:a16="http://schemas.microsoft.com/office/drawing/2014/main" id="{D57179C0-D599-099C-D5D2-4442F28BB448}"/>
              </a:ext>
            </a:extLst>
          </p:cNvPr>
          <p:cNvSpPr/>
          <p:nvPr/>
        </p:nvSpPr>
        <p:spPr>
          <a:xfrm>
            <a:off x="423192" y="1078851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27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184230" y="338559"/>
            <a:ext cx="11008487" cy="1397643"/>
            <a:chOff x="299978" y="546903"/>
            <a:chExt cx="11008487" cy="139764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70094" y="546903"/>
              <a:ext cx="10438371" cy="139764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khi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đi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299978" y="885044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5861915-B1CB-3E7A-AEBE-DE2098280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70" y="2176362"/>
            <a:ext cx="6223803" cy="4149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27D8BE-2A68-4D64-ADE4-7A4F46AD8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95" y="5914418"/>
            <a:ext cx="4424551" cy="8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E2D9-E885-3AEC-69F5-35CF07497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20E664-5AC2-277C-8AE1-C564649E54FF}"/>
              </a:ext>
            </a:extLst>
          </p:cNvPr>
          <p:cNvGrpSpPr/>
          <p:nvPr/>
        </p:nvGrpSpPr>
        <p:grpSpPr>
          <a:xfrm>
            <a:off x="381000" y="162560"/>
            <a:ext cx="5825836" cy="721360"/>
            <a:chOff x="381000" y="162560"/>
            <a:chExt cx="5548744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590F-AA4D-26DB-4BD9-4DE0ADFBC855}"/>
                </a:ext>
              </a:extLst>
            </p:cNvPr>
            <p:cNvSpPr/>
            <p:nvPr/>
          </p:nvSpPr>
          <p:spPr>
            <a:xfrm>
              <a:off x="858519" y="162560"/>
              <a:ext cx="5071225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C8D06D2-4E74-E2DF-1026-27FE55F253CA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0813B3-FD95-6370-7EC0-65B5118D1B63}"/>
              </a:ext>
            </a:extLst>
          </p:cNvPr>
          <p:cNvGrpSpPr/>
          <p:nvPr/>
        </p:nvGrpSpPr>
        <p:grpSpPr>
          <a:xfrm>
            <a:off x="1111420" y="3417906"/>
            <a:ext cx="8485162" cy="1045274"/>
            <a:chOff x="1111420" y="3417906"/>
            <a:chExt cx="7598473" cy="1045274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473567E5-57BC-00A0-3B0D-A7518B9481AE}"/>
                </a:ext>
              </a:extLst>
            </p:cNvPr>
            <p:cNvSpPr/>
            <p:nvPr/>
          </p:nvSpPr>
          <p:spPr>
            <a:xfrm rot="16200000">
              <a:off x="4414348" y="167635"/>
              <a:ext cx="992617" cy="75984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721 w 10000"/>
                <a:gd name="connsiteY2" fmla="*/ 9179 h 10000"/>
                <a:gd name="connsiteX3" fmla="*/ 5000 w 10000"/>
                <a:gd name="connsiteY3" fmla="*/ 10000 h 10000"/>
                <a:gd name="connsiteX4" fmla="*/ 0 w 10000"/>
                <a:gd name="connsiteY4" fmla="*/ 9252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9721" y="9179"/>
                  </a:lnTo>
                  <a:lnTo>
                    <a:pt x="5000" y="10000"/>
                  </a:lnTo>
                  <a:lnTo>
                    <a:pt x="0" y="9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4259C2-3559-D010-F8C6-DCB261FEF26A}"/>
                </a:ext>
              </a:extLst>
            </p:cNvPr>
            <p:cNvSpPr txBox="1"/>
            <p:nvPr/>
          </p:nvSpPr>
          <p:spPr>
            <a:xfrm>
              <a:off x="1111420" y="3417906"/>
              <a:ext cx="7251084" cy="895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c.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, Nam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biết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9596727-6608-F31E-1973-B0944D4E40C4}"/>
              </a:ext>
            </a:extLst>
          </p:cNvPr>
          <p:cNvSpPr txBox="1"/>
          <p:nvPr/>
        </p:nvSpPr>
        <p:spPr>
          <a:xfrm>
            <a:off x="1111420" y="4515836"/>
            <a:ext cx="100461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4400" dirty="0" err="1">
                <a:latin typeface="UTM Avo" panose="02040603050506020204" pitchFamily="18" charset="0"/>
              </a:rPr>
              <a:t>Bây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giờ</a:t>
            </a:r>
            <a:r>
              <a:rPr lang="en-US" sz="4400" dirty="0">
                <a:latin typeface="UTM Avo" panose="02040603050506020204" pitchFamily="18" charset="0"/>
              </a:rPr>
              <a:t>, Nam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biết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đọc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truyện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tranh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biết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toán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99C959-92F0-13E2-8659-53F361987394}"/>
              </a:ext>
            </a:extLst>
          </p:cNvPr>
          <p:cNvSpPr/>
          <p:nvPr/>
        </p:nvSpPr>
        <p:spPr>
          <a:xfrm>
            <a:off x="625365" y="1187540"/>
            <a:ext cx="10941270" cy="1943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91D9D-5F10-8824-11FE-12F4828D8C4A}"/>
              </a:ext>
            </a:extLst>
          </p:cNvPr>
          <p:cNvSpPr txBox="1"/>
          <p:nvPr/>
        </p:nvSpPr>
        <p:spPr>
          <a:xfrm>
            <a:off x="922059" y="1228367"/>
            <a:ext cx="105695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/>
            <a:r>
              <a:rPr lang="en-US" sz="2800" dirty="0" err="1">
                <a:latin typeface="UTM Avo" panose="02040603050506020204" pitchFamily="18" charset="0"/>
              </a:rPr>
              <a:t>Hồi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giờ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toán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nữa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2800" dirty="0">
                <a:latin typeface="UTM Avo" panose="02040603050506020204" pitchFamily="18" charset="0"/>
              </a:rPr>
              <a:t>Ai </a:t>
            </a:r>
            <a:r>
              <a:rPr lang="en-US" sz="2800" dirty="0" err="1">
                <a:latin typeface="UTM Avo" panose="02040603050506020204" pitchFamily="18" charset="0"/>
              </a:rPr>
              <a:t>cũng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hẳn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.  </a:t>
            </a:r>
          </a:p>
        </p:txBody>
      </p:sp>
      <p:sp>
        <p:nvSpPr>
          <p:cNvPr id="7" name="Star: 8 Points 6">
            <a:extLst>
              <a:ext uri="{FF2B5EF4-FFF2-40B4-BE49-F238E27FC236}">
                <a16:creationId xmlns:a16="http://schemas.microsoft.com/office/drawing/2014/main" id="{4E49DADD-BD46-F00E-A60D-B6DC36441C2D}"/>
              </a:ext>
            </a:extLst>
          </p:cNvPr>
          <p:cNvSpPr/>
          <p:nvPr/>
        </p:nvSpPr>
        <p:spPr>
          <a:xfrm>
            <a:off x="423192" y="1078851"/>
            <a:ext cx="701040" cy="715751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29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DAB43-42C8-0397-DDA9-836C38F5F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8CE722-318A-D646-6CF7-7D62966C60C0}"/>
              </a:ext>
            </a:extLst>
          </p:cNvPr>
          <p:cNvGrpSpPr/>
          <p:nvPr/>
        </p:nvGrpSpPr>
        <p:grpSpPr>
          <a:xfrm>
            <a:off x="381000" y="162560"/>
            <a:ext cx="2556164" cy="721360"/>
            <a:chOff x="381000" y="162560"/>
            <a:chExt cx="2434586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9554E3-ED21-0B86-4E59-8E125905FE0C}"/>
                </a:ext>
              </a:extLst>
            </p:cNvPr>
            <p:cNvSpPr/>
            <p:nvPr/>
          </p:nvSpPr>
          <p:spPr>
            <a:xfrm>
              <a:off x="858519" y="162560"/>
              <a:ext cx="1957067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Viết</a:t>
              </a:r>
              <a:endParaRPr lang="en-US" sz="40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214EF2F-2287-B801-E4A4-F79F28E1243B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5BCC06-C5DA-BED3-118F-F12CBD8D1BC6}"/>
              </a:ext>
            </a:extLst>
          </p:cNvPr>
          <p:cNvSpPr txBox="1"/>
          <p:nvPr/>
        </p:nvSpPr>
        <p:spPr>
          <a:xfrm>
            <a:off x="882365" y="1031395"/>
            <a:ext cx="10395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vở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trả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a ở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mục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4188F-AEA8-99FC-FC78-2C0AC8893B6A}"/>
              </a:ext>
            </a:extLst>
          </p:cNvPr>
          <p:cNvSpPr txBox="1"/>
          <p:nvPr/>
        </p:nvSpPr>
        <p:spPr>
          <a:xfrm>
            <a:off x="1231494" y="2659559"/>
            <a:ext cx="9521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sym typeface="Wingdings" panose="05000000000000000000" pitchFamily="2" charset="2"/>
              </a:rPr>
              <a:t>Nam </a:t>
            </a:r>
            <a:r>
              <a:rPr lang="en-US" sz="4400" dirty="0" err="1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4400" dirty="0">
                <a:latin typeface="UTM Avo" panose="02040603050506020204" pitchFamily="18" charset="0"/>
                <a:sym typeface="Wingdings" panose="05000000000000000000" pitchFamily="2" charset="2"/>
              </a:rPr>
              <a:t> (…)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47988C-11C8-8D7D-4496-E7E9D7000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096" y="4302848"/>
            <a:ext cx="5669771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ABCE-D54D-09F8-916D-4BE177FA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E0D7BF-B889-4FF6-A3D0-EB1FBD35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57" y="563711"/>
            <a:ext cx="10656732" cy="39017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EC44B8-6D66-CD7F-AEF3-573CB7C6A2CB}"/>
              </a:ext>
            </a:extLst>
          </p:cNvPr>
          <p:cNvCxnSpPr/>
          <p:nvPr/>
        </p:nvCxnSpPr>
        <p:spPr>
          <a:xfrm>
            <a:off x="1018572" y="3113590"/>
            <a:ext cx="10995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CF941353-1B12-E3C4-C807-49E9F4F7264B}"/>
              </a:ext>
            </a:extLst>
          </p:cNvPr>
          <p:cNvSpPr/>
          <p:nvPr/>
        </p:nvSpPr>
        <p:spPr>
          <a:xfrm>
            <a:off x="1759352" y="4919241"/>
            <a:ext cx="5683170" cy="744229"/>
          </a:xfrm>
          <a:prstGeom prst="borderCallout1">
            <a:avLst>
              <a:gd name="adj1" fmla="val -14958"/>
              <a:gd name="adj2" fmla="val 3887"/>
              <a:gd name="adj3" fmla="val -231645"/>
              <a:gd name="adj4" fmla="val -4321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7CE87E02-97C7-F0C4-B99C-5CA60E1320EB}"/>
              </a:ext>
            </a:extLst>
          </p:cNvPr>
          <p:cNvSpPr/>
          <p:nvPr/>
        </p:nvSpPr>
        <p:spPr>
          <a:xfrm>
            <a:off x="6300663" y="450301"/>
            <a:ext cx="5683170" cy="744229"/>
          </a:xfrm>
          <a:prstGeom prst="borderCallout1">
            <a:avLst>
              <a:gd name="adj1" fmla="val 119874"/>
              <a:gd name="adj2" fmla="val 52767"/>
              <a:gd name="adj3" fmla="val 294288"/>
              <a:gd name="adj4" fmla="val 61773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Chấm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kết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thúc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endParaRPr lang="en-US" sz="32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1912DB-110C-6C4B-05E9-675CB462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937" y="3767223"/>
            <a:ext cx="7382896" cy="3048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8CD1E-F156-40AA-86E6-E139CC61EB30}"/>
              </a:ext>
            </a:extLst>
          </p:cNvPr>
          <p:cNvSpPr txBox="1"/>
          <p:nvPr/>
        </p:nvSpPr>
        <p:spPr>
          <a:xfrm>
            <a:off x="8738621" y="1658048"/>
            <a:ext cx="1523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UTM Avo" panose="02040603050506020204" pitchFamily="18" charset="0"/>
              </a:rPr>
              <a:t>A.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2978AC-150E-3D0D-C758-B83C35C09CF9}"/>
              </a:ext>
            </a:extLst>
          </p:cNvPr>
          <p:cNvSpPr/>
          <p:nvPr/>
        </p:nvSpPr>
        <p:spPr>
          <a:xfrm>
            <a:off x="9766000" y="2675213"/>
            <a:ext cx="312516" cy="3356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FAA2-A583-C62F-F298-8C6544AB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F56F5B-EFEF-9F7B-A69B-F1334B50C515}"/>
              </a:ext>
            </a:extLst>
          </p:cNvPr>
          <p:cNvGrpSpPr/>
          <p:nvPr/>
        </p:nvGrpSpPr>
        <p:grpSpPr>
          <a:xfrm>
            <a:off x="380999" y="162560"/>
            <a:ext cx="2929359" cy="830996"/>
            <a:chOff x="381000" y="162560"/>
            <a:chExt cx="2434586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53E07B-839D-8D99-5155-BAD6AEEB428F}"/>
                </a:ext>
              </a:extLst>
            </p:cNvPr>
            <p:cNvSpPr/>
            <p:nvPr/>
          </p:nvSpPr>
          <p:spPr>
            <a:xfrm>
              <a:off x="858519" y="162560"/>
              <a:ext cx="1957067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Viết</a:t>
              </a:r>
              <a:endParaRPr lang="en-US" sz="4800" b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088581C-BB33-C634-3ECC-4C3F0E2EEEE2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DD77D4-AEFE-1CB8-A48B-0ED86DD436D7}"/>
              </a:ext>
            </a:extLst>
          </p:cNvPr>
          <p:cNvSpPr txBox="1"/>
          <p:nvPr/>
        </p:nvSpPr>
        <p:spPr>
          <a:xfrm>
            <a:off x="381000" y="1123993"/>
            <a:ext cx="8539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Nhận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xét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91DB7-E223-C581-BF8D-17086EC62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83" y="16256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65A82-0D29-8F58-8D1C-53F7A7ADC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10D79B-72A9-09D3-2A78-3A8BBBCCA342}"/>
              </a:ext>
            </a:extLst>
          </p:cNvPr>
          <p:cNvSpPr/>
          <p:nvPr/>
        </p:nvSpPr>
        <p:spPr>
          <a:xfrm>
            <a:off x="1136827" y="2963118"/>
            <a:ext cx="10149840" cy="3680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endParaRPr lang="en-US" sz="60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Chuẩn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sau</a:t>
            </a:r>
            <a:endParaRPr lang="en-US" sz="6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88C89-3768-37DC-9D7A-F5C908BA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947" y="185647"/>
            <a:ext cx="1015072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A037D-B174-78E6-30F2-ED4FFED61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9C4AC-2A7C-F67A-2A4F-3E0AA3303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0" y="603556"/>
            <a:ext cx="1015072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8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D6FA0F-2C90-8631-1758-AB6AF437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7" y="0"/>
            <a:ext cx="11783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78795C-A08A-F9B9-2C4A-59C03B6A3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33855-A07D-E0E5-8E58-F9DAB14D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40" y="604087"/>
            <a:ext cx="1015072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D56D41-C553-B6B6-401C-B759254531C0}"/>
              </a:ext>
            </a:extLst>
          </p:cNvPr>
          <p:cNvSpPr txBox="1"/>
          <p:nvPr/>
        </p:nvSpPr>
        <p:spPr>
          <a:xfrm>
            <a:off x="3500120" y="523240"/>
            <a:ext cx="78333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Hồi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bây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toán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Ai </a:t>
            </a:r>
            <a:r>
              <a:rPr lang="en-US" sz="3200" dirty="0" err="1">
                <a:latin typeface="UTM Avo" panose="02040603050506020204" pitchFamily="18" charset="0"/>
              </a:rPr>
              <a:t>cũng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hẳn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.  </a:t>
            </a:r>
          </a:p>
          <a:p>
            <a:pPr algn="r"/>
            <a:r>
              <a:rPr lang="en-US" sz="3200" dirty="0">
                <a:latin typeface="UTM Avo" panose="02040603050506020204" pitchFamily="18" charset="0"/>
              </a:rPr>
              <a:t>(Trung Sơn)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A1BEB-1BA6-5A87-B30A-DB3B00ABA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3" b="97754" l="4167" r="40820">
                        <a14:foregroundMark x1="19987" y1="90918" x2="30924" y2="96289"/>
                        <a14:foregroundMark x1="36914" y1="93164" x2="14974" y2="95605"/>
                        <a14:foregroundMark x1="14974" y1="95605" x2="10677" y2="92578"/>
                        <a14:foregroundMark x1="15495" y1="89648" x2="32617" y2="90137"/>
                        <a14:foregroundMark x1="36393" y1="92285" x2="23242" y2="97559"/>
                        <a14:foregroundMark x1="23242" y1="97559" x2="12826" y2="95215"/>
                        <a14:foregroundMark x1="12826" y1="95215" x2="9961" y2="92383"/>
                        <a14:foregroundMark x1="8594" y1="96875" x2="14779" y2="99512"/>
                        <a14:foregroundMark x1="14779" y1="99512" x2="33398" y2="97852"/>
                        <a14:foregroundMark x1="33398" y1="97852" x2="38477" y2="93066"/>
                        <a14:foregroundMark x1="38477" y1="93066" x2="31510" y2="87207"/>
                        <a14:foregroundMark x1="31510" y1="87207" x2="12174" y2="89453"/>
                        <a14:foregroundMark x1="12174" y1="89453" x2="6315" y2="91992"/>
                        <a14:foregroundMark x1="6315" y1="91992" x2="8919" y2="97461"/>
                        <a14:foregroundMark x1="36003" y1="99121" x2="39518" y2="91699"/>
                        <a14:foregroundMark x1="39518" y1="91699" x2="35807" y2="88770"/>
                        <a14:foregroundMark x1="39779" y1="91504" x2="38997" y2="97754"/>
                        <a14:foregroundMark x1="40365" y1="91016" x2="40690" y2="95898"/>
                        <a14:foregroundMark x1="40885" y1="31836" x2="40885" y2="31836"/>
                        <a14:foregroundMark x1="21680" y1="9473" x2="21680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000"/>
          <a:stretch>
            <a:fillRect/>
          </a:stretch>
        </p:blipFill>
        <p:spPr>
          <a:xfrm>
            <a:off x="-413844" y="883920"/>
            <a:ext cx="3763670" cy="5974080"/>
          </a:xfrm>
          <a:prstGeom prst="rect">
            <a:avLst/>
          </a:prstGeom>
        </p:spPr>
      </p:pic>
      <p:pic>
        <p:nvPicPr>
          <p:cNvPr id="9" name="toi_la_hoc_sinh_lop_1toi_ten_la_nam_hoc_sinh_3d6187c8-2886-48e2-972b-71f039a1df84">
            <a:hlinkClick r:id="" action="ppaction://media"/>
            <a:extLst>
              <a:ext uri="{FF2B5EF4-FFF2-40B4-BE49-F238E27FC236}">
                <a16:creationId xmlns:a16="http://schemas.microsoft.com/office/drawing/2014/main" id="{3FF87903-27CC-9406-E4F5-D8EC999EC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0308" y="301228"/>
            <a:ext cx="746344" cy="74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A4A4-6440-3639-4CFC-1575ADD9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25CE3B-6FCA-A246-962E-D4379E69FCDE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0103B-6057-77C9-A443-36071360670E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D67BFAE-44C1-3133-BF7E-2EF4555F308C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4814BD-6C0A-6BA3-AE55-8A67145ADC60}"/>
              </a:ext>
            </a:extLst>
          </p:cNvPr>
          <p:cNvSpPr txBox="1"/>
          <p:nvPr/>
        </p:nvSpPr>
        <p:spPr>
          <a:xfrm>
            <a:off x="858520" y="644984"/>
            <a:ext cx="1056955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(1)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(2)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(3) </a:t>
            </a:r>
            <a:r>
              <a:rPr lang="en-US" sz="3200" dirty="0" err="1">
                <a:latin typeface="UTM Avo" panose="02040603050506020204" pitchFamily="18" charset="0"/>
              </a:rPr>
              <a:t>Hồi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(4)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bây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(5)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toán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(6)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(7) </a:t>
            </a:r>
            <a:r>
              <a:rPr lang="en-US" sz="3200" dirty="0">
                <a:latin typeface="UTM Avo" panose="02040603050506020204" pitchFamily="18" charset="0"/>
              </a:rPr>
              <a:t>Ai </a:t>
            </a:r>
            <a:r>
              <a:rPr lang="en-US" sz="3200" dirty="0" err="1">
                <a:latin typeface="UTM Avo" panose="02040603050506020204" pitchFamily="18" charset="0"/>
              </a:rPr>
              <a:t>cũng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hẳn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.  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								(Trung Sơn)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9FCD65-FBBC-1423-79F4-0DF9C4CE633D}"/>
              </a:ext>
            </a:extLst>
          </p:cNvPr>
          <p:cNvSpPr/>
          <p:nvPr/>
        </p:nvSpPr>
        <p:spPr>
          <a:xfrm>
            <a:off x="641130" y="5827311"/>
            <a:ext cx="6905297" cy="809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bao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B392F-59F3-DC88-8A28-5C07F793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28" y="5752474"/>
            <a:ext cx="6447589" cy="9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890FA-8C92-F685-5C00-827B8803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D485C9-3A04-150D-D3DB-3747594646E0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C2CD356-A34D-007E-EE94-EB3F7566D371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0604A09-E204-E7C4-67FD-C0E80E612A52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86F468-C8DF-832B-D8FA-2F77C0A2BD5D}"/>
              </a:ext>
            </a:extLst>
          </p:cNvPr>
          <p:cNvSpPr/>
          <p:nvPr/>
        </p:nvSpPr>
        <p:spPr>
          <a:xfrm>
            <a:off x="1387366" y="2376406"/>
            <a:ext cx="3754333" cy="809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diện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9745F-B255-DB73-6784-E6678A322DDE}"/>
              </a:ext>
            </a:extLst>
          </p:cNvPr>
          <p:cNvSpPr/>
          <p:nvPr/>
        </p:nvSpPr>
        <p:spPr>
          <a:xfrm>
            <a:off x="6877769" y="2376407"/>
            <a:ext cx="4266315" cy="809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truyện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44DE57-7CDD-97CF-4F70-831D4C1D7A04}"/>
              </a:ext>
            </a:extLst>
          </p:cNvPr>
          <p:cNvSpPr/>
          <p:nvPr/>
        </p:nvSpPr>
        <p:spPr>
          <a:xfrm>
            <a:off x="3962842" y="4076944"/>
            <a:ext cx="4266315" cy="809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chững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chạc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0C537-DC6C-28F3-6B7A-400D54AF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58" y="39551"/>
            <a:ext cx="389568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EB518D-EABD-DF15-66E2-0EB8FE345C41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57C5A37-E0F6-472C-10C4-51D707A21347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7341BF-84D5-7460-3F0B-9B02D78EA96F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D56D41-C553-B6B6-401C-B759254531C0}"/>
              </a:ext>
            </a:extLst>
          </p:cNvPr>
          <p:cNvSpPr txBox="1"/>
          <p:nvPr/>
        </p:nvSpPr>
        <p:spPr>
          <a:xfrm>
            <a:off x="1082040" y="768993"/>
            <a:ext cx="102514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Tôi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1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Nam,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1A, Trường </a:t>
            </a:r>
            <a:r>
              <a:rPr lang="en-US" sz="3200" dirty="0" err="1">
                <a:latin typeface="UTM Avo" panose="02040603050506020204" pitchFamily="18" charset="0"/>
              </a:rPr>
              <a:t>Tiểu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Lê Quý </a:t>
            </a:r>
            <a:r>
              <a:rPr lang="en-US" sz="3200" dirty="0" err="1">
                <a:latin typeface="UTM Avo" panose="02040603050506020204" pitchFamily="18" charset="0"/>
              </a:rPr>
              <a:t>Đôn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mặc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bộ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phục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trường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hãnh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lắm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 err="1">
                <a:latin typeface="UTM Avo" panose="02040603050506020204" pitchFamily="18" charset="0"/>
              </a:rPr>
              <a:t>Hồi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đầu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bây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toán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nhiều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mới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indent="461963" algn="just"/>
            <a:r>
              <a:rPr lang="en-US" sz="3200" dirty="0">
                <a:latin typeface="UTM Avo" panose="02040603050506020204" pitchFamily="18" charset="0"/>
              </a:rPr>
              <a:t>Ai </a:t>
            </a:r>
            <a:r>
              <a:rPr lang="en-US" sz="3200" dirty="0" err="1">
                <a:latin typeface="UTM Avo" panose="02040603050506020204" pitchFamily="18" charset="0"/>
              </a:rPr>
              <a:t>cũng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bảo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từ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hẳn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.  </a:t>
            </a:r>
          </a:p>
          <a:p>
            <a:pPr algn="r"/>
            <a:r>
              <a:rPr lang="en-US" sz="3200" dirty="0">
                <a:latin typeface="UTM Avo" panose="02040603050506020204" pitchFamily="18" charset="0"/>
              </a:rPr>
              <a:t>(Trung Sơn)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3A49A-0A74-E46D-13AD-CAB8CE77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20" y="5464486"/>
            <a:ext cx="6493888" cy="9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BAC4-5BB5-31E9-761D-C18AB430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026A7E-F8F3-DA47-AA1A-B442900FFD6E}"/>
              </a:ext>
            </a:extLst>
          </p:cNvPr>
          <p:cNvGrpSpPr/>
          <p:nvPr/>
        </p:nvGrpSpPr>
        <p:grpSpPr>
          <a:xfrm>
            <a:off x="381000" y="162560"/>
            <a:ext cx="2473960" cy="721360"/>
            <a:chOff x="381000" y="162560"/>
            <a:chExt cx="2473960" cy="7213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E6ADD3-3816-1624-B876-72DBBC5964FC}"/>
                </a:ext>
              </a:extLst>
            </p:cNvPr>
            <p:cNvSpPr/>
            <p:nvPr/>
          </p:nvSpPr>
          <p:spPr>
            <a:xfrm>
              <a:off x="858520" y="162560"/>
              <a:ext cx="1996440" cy="7213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UTM Avo" panose="02040603050506020204" pitchFamily="18" charset="0"/>
                </a:rPr>
                <a:t>ĐỌC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DE9B594-7D3E-3E5C-335D-1429D8A27159}"/>
                </a:ext>
              </a:extLst>
            </p:cNvPr>
            <p:cNvSpPr/>
            <p:nvPr/>
          </p:nvSpPr>
          <p:spPr>
            <a:xfrm>
              <a:off x="381000" y="162560"/>
              <a:ext cx="701040" cy="721360"/>
            </a:xfrm>
            <a:prstGeom prst="ellipse">
              <a:avLst/>
            </a:prstGeom>
            <a:solidFill>
              <a:srgbClr val="F37A2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4A7298-4400-5134-D1BA-4B5B2356983A}"/>
              </a:ext>
            </a:extLst>
          </p:cNvPr>
          <p:cNvSpPr/>
          <p:nvPr/>
        </p:nvSpPr>
        <p:spPr>
          <a:xfrm>
            <a:off x="945405" y="2370787"/>
            <a:ext cx="9942786" cy="809297"/>
          </a:xfrm>
          <a:prstGeom prst="roundRect">
            <a:avLst/>
          </a:prstGeom>
          <a:noFill/>
          <a:ln w="28575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61963" algn="just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Nam,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1A, Trường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Tiểu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Lê Quý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Đôn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F3EB78-FC16-D0BD-AAEB-39D13C23CECB}"/>
              </a:ext>
            </a:extLst>
          </p:cNvPr>
          <p:cNvCxnSpPr>
            <a:cxnSpLocks/>
          </p:cNvCxnSpPr>
          <p:nvPr/>
        </p:nvCxnSpPr>
        <p:spPr>
          <a:xfrm flipH="1">
            <a:off x="5827197" y="212309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289A7-EDB4-FCC6-4592-6489A400155D}"/>
              </a:ext>
            </a:extLst>
          </p:cNvPr>
          <p:cNvCxnSpPr>
            <a:cxnSpLocks/>
          </p:cNvCxnSpPr>
          <p:nvPr/>
        </p:nvCxnSpPr>
        <p:spPr>
          <a:xfrm flipH="1">
            <a:off x="10719499" y="212309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B1DC3-BF1B-97E9-1E43-B1C91AB4A1B2}"/>
              </a:ext>
            </a:extLst>
          </p:cNvPr>
          <p:cNvCxnSpPr>
            <a:cxnSpLocks/>
          </p:cNvCxnSpPr>
          <p:nvPr/>
        </p:nvCxnSpPr>
        <p:spPr>
          <a:xfrm flipH="1">
            <a:off x="8843403" y="2775436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6DAAC9-8CBE-0376-016D-CBB5B8AEB93D}"/>
              </a:ext>
            </a:extLst>
          </p:cNvPr>
          <p:cNvCxnSpPr>
            <a:cxnSpLocks/>
          </p:cNvCxnSpPr>
          <p:nvPr/>
        </p:nvCxnSpPr>
        <p:spPr>
          <a:xfrm flipH="1">
            <a:off x="8933004" y="2769300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DE3ECA-C297-43E3-B667-F7E4A4CDFF24}"/>
              </a:ext>
            </a:extLst>
          </p:cNvPr>
          <p:cNvSpPr txBox="1"/>
          <p:nvPr/>
        </p:nvSpPr>
        <p:spPr>
          <a:xfrm>
            <a:off x="1082040" y="3820158"/>
            <a:ext cx="98061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/>
            <a:r>
              <a:rPr lang="en-US" sz="4400" dirty="0" err="1">
                <a:latin typeface="UTM Avo" panose="02040603050506020204" pitchFamily="18" charset="0"/>
              </a:rPr>
              <a:t>Ngày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đầu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học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mặc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bộ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đồng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phục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trường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tôi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hãnh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diện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lắm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D80107-C7CB-98E5-699A-7B0E271EE4C8}"/>
              </a:ext>
            </a:extLst>
          </p:cNvPr>
          <p:cNvCxnSpPr>
            <a:cxnSpLocks/>
          </p:cNvCxnSpPr>
          <p:nvPr/>
        </p:nvCxnSpPr>
        <p:spPr>
          <a:xfrm flipH="1">
            <a:off x="6599708" y="3910377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464E2D-9390-1D3D-7750-3C99CF2F73C9}"/>
              </a:ext>
            </a:extLst>
          </p:cNvPr>
          <p:cNvCxnSpPr>
            <a:cxnSpLocks/>
          </p:cNvCxnSpPr>
          <p:nvPr/>
        </p:nvCxnSpPr>
        <p:spPr>
          <a:xfrm flipH="1">
            <a:off x="6343120" y="4562722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229C71-E5D3-72C5-6377-7998C5EEBACF}"/>
              </a:ext>
            </a:extLst>
          </p:cNvPr>
          <p:cNvCxnSpPr>
            <a:cxnSpLocks/>
          </p:cNvCxnSpPr>
          <p:nvPr/>
        </p:nvCxnSpPr>
        <p:spPr>
          <a:xfrm flipH="1">
            <a:off x="2321734" y="5193344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0A9671-C14C-611C-2381-793B7C32ABF6}"/>
              </a:ext>
            </a:extLst>
          </p:cNvPr>
          <p:cNvCxnSpPr>
            <a:cxnSpLocks/>
          </p:cNvCxnSpPr>
          <p:nvPr/>
        </p:nvCxnSpPr>
        <p:spPr>
          <a:xfrm flipH="1">
            <a:off x="2411335" y="5187208"/>
            <a:ext cx="179202" cy="6523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4DAE47C-6985-5E2C-90F5-899E4C6B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122" y="254540"/>
            <a:ext cx="735851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</TotalTime>
  <Words>1098</Words>
  <Application>Microsoft Office PowerPoint</Application>
  <PresentationFormat>Widescreen</PresentationFormat>
  <Paragraphs>116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#9Slide05 SVNCookie</vt:lpstr>
      <vt:lpstr>Aptos</vt:lpstr>
      <vt:lpstr>Aptos Display</vt:lpstr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Thi Phuoc Trang_GV</cp:lastModifiedBy>
  <cp:revision>12</cp:revision>
  <dcterms:created xsi:type="dcterms:W3CDTF">2025-12-03T02:22:16Z</dcterms:created>
  <dcterms:modified xsi:type="dcterms:W3CDTF">2025-12-07T08:30:26Z</dcterms:modified>
</cp:coreProperties>
</file>