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2"/>
  </p:notesMasterIdLst>
  <p:sldIdLst>
    <p:sldId id="338" r:id="rId3"/>
    <p:sldId id="287" r:id="rId4"/>
    <p:sldId id="371" r:id="rId5"/>
    <p:sldId id="376" r:id="rId6"/>
    <p:sldId id="372" r:id="rId7"/>
    <p:sldId id="373" r:id="rId8"/>
    <p:sldId id="358" r:id="rId9"/>
    <p:sldId id="374" r:id="rId10"/>
    <p:sldId id="375" r:id="rId11"/>
  </p:sldIdLst>
  <p:sldSz cx="6858000" cy="51435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HP001" panose="020B0604020202020204" charset="0"/>
      <p:regular r:id="rId19"/>
      <p:bold r:id="rId20"/>
    </p:embeddedFont>
    <p:embeddedFont>
      <p:font typeface="Kalam" panose="020B0604020202020204" charset="0"/>
      <p:regular r:id="rId21"/>
      <p:bold r:id="rId22"/>
    </p:embeddedFont>
    <p:embeddedFont>
      <p:font typeface="Montserrat" panose="00000500000000000000" pitchFamily="2" charset="0"/>
      <p:regular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85" d="100"/>
          <a:sy n="85" d="100"/>
        </p:scale>
        <p:origin x="636" y="6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93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7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1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68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9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2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5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9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5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55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6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12/9/2021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369343" y="617893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+mj-lt"/>
              </a:rPr>
              <a:t>CHUYỆN BỐN MÙA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35" y="1979827"/>
            <a:ext cx="3620988" cy="64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517" y="2184721"/>
            <a:ext cx="2605141" cy="24817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75415" y="1172632"/>
            <a:ext cx="1842414" cy="1380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</a:t>
            </a:r>
          </a:p>
          <a:p>
            <a:pPr>
              <a:lnSpc>
                <a:spcPct val="200000"/>
              </a:lnSpc>
            </a:pPr>
            <a:r>
              <a:rPr lang="en-US" altLang="zh-CN" sz="22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79" y="1385513"/>
            <a:ext cx="3620988" cy="6411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103270" y="1526541"/>
            <a:ext cx="2375532" cy="2654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125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</a:t>
            </a:r>
            <a:endParaRPr lang="zh-CN" altLang="en-US" sz="112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79" y="2570483"/>
            <a:ext cx="3621881" cy="6402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982" y="3213421"/>
            <a:ext cx="3622774" cy="6402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315" y="3220564"/>
            <a:ext cx="617042" cy="6170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66" y="1413195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637" y="2027558"/>
            <a:ext cx="617041" cy="6170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636" y="2613345"/>
            <a:ext cx="528638" cy="625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139509" y="2158755"/>
            <a:ext cx="2428458" cy="2654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125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112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194566" y="2740242"/>
            <a:ext cx="2086868" cy="2654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1125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</a:t>
            </a:r>
            <a:endParaRPr lang="zh-CN" altLang="en-US" sz="112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2165991" y="3407256"/>
            <a:ext cx="2086868" cy="2654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1125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112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207819" y="1732183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462CE437-CF47-4665-BD5B-8BC2277CD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71" b="9417"/>
          <a:stretch/>
        </p:blipFill>
        <p:spPr>
          <a:xfrm rot="16200000">
            <a:off x="1811870" y="-368820"/>
            <a:ext cx="3234260" cy="56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"/>
          <a:stretch/>
        </p:blipFill>
        <p:spPr>
          <a:xfrm>
            <a:off x="632958" y="460638"/>
            <a:ext cx="5592083" cy="44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15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1500">
                <a:latin typeface="UTM Avo" panose="02040603050506020204" pitchFamily="18" charset="0"/>
              </a:rPr>
              <a:t> </a:t>
            </a:r>
            <a:r>
              <a:rPr lang="en-US" sz="1500">
                <a:latin typeface="UTM Avo" panose="02040603050506020204" pitchFamily="18" charset="0"/>
              </a:rPr>
              <a:t>Kể lại từng đoạn của câu chuyện theo tranh</a:t>
            </a:r>
            <a:r>
              <a:rPr lang="vi-VN" sz="150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E9333-1B33-4739-A5B0-DFC57AA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t="10049" b="51499"/>
          <a:stretch/>
        </p:blipFill>
        <p:spPr>
          <a:xfrm>
            <a:off x="534497" y="748474"/>
            <a:ext cx="6008710" cy="194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67EF0-9B84-4A39-BE33-277178C0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54522" r="3022" b="8055"/>
          <a:stretch/>
        </p:blipFill>
        <p:spPr>
          <a:xfrm>
            <a:off x="629586" y="2803161"/>
            <a:ext cx="5686683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C5A7E-DB3D-4E9E-BE76-A2D1ED31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4" y="1616150"/>
            <a:ext cx="3162463" cy="309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326630"/>
            <a:ext cx="3638550" cy="224524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295868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1828801"/>
            <a:ext cx="5834378" cy="2098622"/>
            <a:chOff x="511811" y="329784"/>
            <a:chExt cx="5834378" cy="2098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246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82</Words>
  <Application>Microsoft Office PowerPoint</Application>
  <PresentationFormat>Custom</PresentationFormat>
  <Paragraphs>20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Kalam</vt:lpstr>
      <vt:lpstr>UTM Avo</vt:lpstr>
      <vt:lpstr>SVN-Gretoon</vt:lpstr>
      <vt:lpstr>Arial</vt:lpstr>
      <vt:lpstr>Times New Roman</vt:lpstr>
      <vt:lpstr>Montserrat</vt:lpstr>
      <vt:lpstr>Arial-Rounded</vt:lpstr>
      <vt:lpstr>UTM Cookies</vt:lpstr>
      <vt:lpstr>Calibri</vt:lpstr>
      <vt:lpstr>HP001</vt:lpstr>
      <vt:lpstr>Calibri Light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LENOVO</cp:lastModifiedBy>
  <cp:revision>69</cp:revision>
  <dcterms:modified xsi:type="dcterms:W3CDTF">2021-12-09T13:49:36Z</dcterms:modified>
</cp:coreProperties>
</file>