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0AE"/>
    <a:srgbClr val="FF33CC"/>
    <a:srgbClr val="F2F208"/>
    <a:srgbClr val="000099"/>
    <a:srgbClr val="FFFFCC"/>
    <a:srgbClr val="66FFFF"/>
    <a:srgbClr val="0000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77E-0D5D-4623-B329-EF2B4CA3491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23B-5E2D-4183-AD6F-175304D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440-3CB0-4AD5-91A5-C2E9F2DFF95C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21.png"/><Relationship Id="rId17" Type="http://schemas.openxmlformats.org/officeDocument/2006/relationships/image" Target="../media/image26.emf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emf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Background học tập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4120" y="1572768"/>
            <a:ext cx="72237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>
                <a:solidFill>
                  <a:srgbClr val="FF505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ĐÓN CÁC EM HỌC SINH ĐẾN VỚI GIỜ HỌC MÔN TOÁN</a:t>
            </a:r>
          </a:p>
        </p:txBody>
      </p:sp>
    </p:spTree>
    <p:extLst>
      <p:ext uri="{BB962C8B-B14F-4D97-AF65-F5344CB8AC3E}">
        <p14:creationId xmlns:p14="http://schemas.microsoft.com/office/powerpoint/2010/main" val="33260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1738" y="5379131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83" y="3432511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93213" y="4811707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38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Nhiệt độ cơ thể bình thường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144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480 mm + 120 mm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545 mm – 45 mm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5629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465 g + 340 g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200 g x 5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2028" y="3538028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500 ml + 156 ml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1000 ml – 500 ml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250 ml x 3</a:t>
            </a:r>
          </a:p>
        </p:txBody>
      </p:sp>
    </p:spTree>
    <p:extLst>
      <p:ext uri="{BB962C8B-B14F-4D97-AF65-F5344CB8AC3E}">
        <p14:creationId xmlns:p14="http://schemas.microsoft.com/office/powerpoint/2010/main" val="3129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0886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480 mm + 120 mm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545 mm – 45 mm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168" y="1517407"/>
            <a:ext cx="333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465 g + 340 g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200 g x 5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056" y="3670453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500 ml + 156 ml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1000 ml – 500 ml</a:t>
            </a:r>
          </a:p>
          <a:p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250 ml x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553" y="1517407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600 mm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mm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280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1174" y="1517407"/>
            <a:ext cx="199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805 g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 g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150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5438" y="3670453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656 ml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ml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750 ml</a:t>
            </a:r>
          </a:p>
        </p:txBody>
      </p:sp>
    </p:spTree>
    <p:extLst>
      <p:ext uri="{BB962C8B-B14F-4D97-AF65-F5344CB8AC3E}">
        <p14:creationId xmlns:p14="http://schemas.microsoft.com/office/powerpoint/2010/main" val="877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+ hình nền powerpoint tinh tế - hinhanhsieudep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496" y="843216"/>
            <a:ext cx="71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857" y="843216"/>
            <a:ext cx="93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gói mì tôm cân nặng 80 g, một hộp sữa cân nặng 455 g. Hỏi 3 gói mì tôm và 1 hộp sữa cân nặng bao nhiêu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371" y="2553092"/>
            <a:ext cx="933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gói mì tôm cân nặng là: 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x 3 = 240 (g)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gói mì tôm và 1 hộp sữa cân nặng là: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+ 455 = 695 (g)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695 g</a:t>
            </a:r>
          </a:p>
        </p:txBody>
      </p:sp>
    </p:spTree>
    <p:extLst>
      <p:ext uri="{BB962C8B-B14F-4D97-AF65-F5344CB8AC3E}">
        <p14:creationId xmlns:p14="http://schemas.microsoft.com/office/powerpoint/2010/main" val="12766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Xin Chào Đẹp, Cute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làm giáo án điện tử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704" y="1060704"/>
            <a:ext cx="980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</a:t>
            </a:r>
          </a:p>
          <a:p>
            <a:pPr algn="ctr"/>
            <a:r>
              <a:rPr lang="en-US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HÌNH HỌC VÀ ĐO LƯỜNG (TIẾT 2 – TR 119)</a:t>
            </a:r>
          </a:p>
        </p:txBody>
      </p:sp>
    </p:spTree>
    <p:extLst>
      <p:ext uri="{BB962C8B-B14F-4D97-AF65-F5344CB8AC3E}">
        <p14:creationId xmlns:p14="http://schemas.microsoft.com/office/powerpoint/2010/main" val="355075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Tính độ dài đường gấp khúc ABCD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7" y="1055661"/>
            <a:ext cx="6821423" cy="2039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1865" y="3429000"/>
            <a:ext cx="707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dài đường gấp khúc ABCD là: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x 3 = 84 (mm)</a:t>
            </a:r>
          </a:p>
        </p:txBody>
      </p:sp>
    </p:spTree>
    <p:extLst>
      <p:ext uri="{BB962C8B-B14F-4D97-AF65-F5344CB8AC3E}">
        <p14:creationId xmlns:p14="http://schemas.microsoft.com/office/powerpoint/2010/main" val="15672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Quả bưởi cân nặng bao nhiêu gam?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4" y="1066446"/>
            <a:ext cx="6409944" cy="32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6587" y="4641607"/>
            <a:ext cx="70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bưởi cân nặng 900 g</a:t>
            </a:r>
          </a:p>
        </p:txBody>
      </p:sp>
    </p:spTree>
    <p:extLst>
      <p:ext uri="{BB962C8B-B14F-4D97-AF65-F5344CB8AC3E}">
        <p14:creationId xmlns:p14="http://schemas.microsoft.com/office/powerpoint/2010/main" val="10365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72" y="550857"/>
            <a:ext cx="58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Chọn số đo thích hợp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5" y="1292289"/>
            <a:ext cx="8150521" cy="43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0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4945" y="5243537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1" y="3397010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mm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871975" y="4793194"/>
            <a:ext cx="4401306" cy="1863939"/>
            <a:chOff x="1160003" y="4793194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1174708" y="4793194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1160003" y="4793546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dm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cm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12035" cy="2009400"/>
            <a:chOff x="150128" y="102542"/>
            <a:chExt cx="11112035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91627" y="220451"/>
              <a:ext cx="10170536" cy="1863939"/>
              <a:chOff x="1091271" y="220450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271" y="220450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sách Toán 3 tập 1 dày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83596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143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39" y="3385202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952886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kg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 bút mực cân nặng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943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82" y="3292355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46796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150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3600" i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endParaRPr lang="en-US" sz="3600" i="1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 thuốc nước trong một lọ thuốc nhỏ mắt có khoảng:</a:t>
                </a:r>
                <a:endParaRPr lang="en-US" sz="36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535</Words>
  <Application>Microsoft Office PowerPoint</Application>
  <PresentationFormat>Widescreen</PresentationFormat>
  <Paragraphs>84</Paragraphs>
  <Slides>14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Niagara Engraved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P180921</cp:lastModifiedBy>
  <cp:revision>13</cp:revision>
  <dcterms:created xsi:type="dcterms:W3CDTF">2022-08-13T12:36:30Z</dcterms:created>
  <dcterms:modified xsi:type="dcterms:W3CDTF">2022-08-16T02:31:23Z</dcterms:modified>
</cp:coreProperties>
</file>