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0" r:id="rId2"/>
    <p:sldId id="299" r:id="rId3"/>
    <p:sldId id="321" r:id="rId4"/>
    <p:sldId id="262" r:id="rId5"/>
    <p:sldId id="264" r:id="rId6"/>
    <p:sldId id="269" r:id="rId7"/>
    <p:sldId id="320" r:id="rId8"/>
    <p:sldId id="318" r:id="rId9"/>
    <p:sldId id="311" r:id="rId10"/>
    <p:sldId id="322" r:id="rId11"/>
    <p:sldId id="323" r:id="rId12"/>
    <p:sldId id="326" r:id="rId13"/>
    <p:sldId id="325" r:id="rId14"/>
    <p:sldId id="324" r:id="rId15"/>
    <p:sldId id="327" r:id="rId16"/>
    <p:sldId id="328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2A9"/>
    <a:srgbClr val="99CCFF"/>
    <a:srgbClr val="3399FF"/>
    <a:srgbClr val="006666"/>
    <a:srgbClr val="CCEC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6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9480A-28CC-46AA-81E0-FAE051962F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749A5F-00CB-4880-A38A-E20CD52CBC62}" type="slidenum">
              <a:rPr lang="zh-CN" altLang="en-US" sz="1200" smtClean="0">
                <a:solidFill>
                  <a:srgbClr val="000000"/>
                </a:solidFill>
              </a:rPr>
              <a:pPr/>
              <a:t>15</a:t>
            </a:fld>
            <a:endParaRPr lang="zh-CN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52400" y="1700384"/>
            <a:ext cx="7887200" cy="26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98600" y="4442697"/>
            <a:ext cx="67948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903989" y="1088855"/>
            <a:ext cx="215884" cy="194555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61648" y="906691"/>
            <a:ext cx="179120" cy="162549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228700" y="6075499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6095367" y="-62933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1888156" y="-335454"/>
            <a:ext cx="479189" cy="1242276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356851" y="288714"/>
            <a:ext cx="1555768" cy="994700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85548" y="-227458"/>
            <a:ext cx="996813" cy="963903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871928" y="-374260"/>
            <a:ext cx="485067" cy="1312843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481878" y="-581576"/>
            <a:ext cx="730884" cy="1256335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970473" y="-615211"/>
            <a:ext cx="902097" cy="1260939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586229" y="1836235"/>
            <a:ext cx="482896" cy="630069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9862469" y="5940303"/>
            <a:ext cx="485732" cy="1259287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10720520" y="5866435"/>
            <a:ext cx="730720" cy="1173453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10711047" y="5950856"/>
            <a:ext cx="648040" cy="1188739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11148978" y="6050329"/>
            <a:ext cx="226708" cy="187433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11062306" y="6155982"/>
            <a:ext cx="314831" cy="243573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10952487" y="6272519"/>
            <a:ext cx="434939" cy="2980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10864403" y="6495516"/>
            <a:ext cx="501728" cy="279555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10842131" y="6740249"/>
            <a:ext cx="313621" cy="199227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10042563" y="5894789"/>
            <a:ext cx="914828" cy="1148020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10126346" y="5997385"/>
            <a:ext cx="644479" cy="1175972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10528599" y="6820069"/>
            <a:ext cx="186359" cy="177825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10384044" y="6550006"/>
            <a:ext cx="256979" cy="25576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10277553" y="6306852"/>
            <a:ext cx="288391" cy="36536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10296331" y="6298993"/>
            <a:ext cx="148563" cy="192708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10150232" y="6091683"/>
            <a:ext cx="190457" cy="22811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10120635" y="6021102"/>
            <a:ext cx="135997" cy="158037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10657767" y="6333728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10250979" y="5950488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10673457" y="6682232"/>
            <a:ext cx="38132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"/>
          <p:cNvGrpSpPr/>
          <p:nvPr/>
        </p:nvGrpSpPr>
        <p:grpSpPr>
          <a:xfrm>
            <a:off x="9628483" y="330399"/>
            <a:ext cx="582003" cy="758991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241359" y="5671703"/>
            <a:ext cx="1489548" cy="1450015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76515" y="5172514"/>
            <a:ext cx="1178764" cy="1581305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7482459" y="-290349"/>
            <a:ext cx="1342667" cy="1122328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91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194116" y="6109855"/>
            <a:ext cx="11803768" cy="783542"/>
            <a:chOff x="-223793" y="6027003"/>
            <a:chExt cx="12515307" cy="83099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918" y="6161352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43" y="6145230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793" y="6159753"/>
              <a:ext cx="1778001" cy="6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387" y="6133429"/>
              <a:ext cx="1884127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134" y="6353420"/>
              <a:ext cx="1278560" cy="49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781" y="6027003"/>
              <a:ext cx="21608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235" y="6304742"/>
              <a:ext cx="1326871" cy="5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2" y="387749"/>
            <a:ext cx="1566086" cy="110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7" y="616214"/>
            <a:ext cx="645956" cy="4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3" y="400620"/>
            <a:ext cx="1119729" cy="79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 userDrawn="1"/>
        </p:nvSpPr>
        <p:spPr bwMode="auto">
          <a:xfrm>
            <a:off x="1777749" y="608170"/>
            <a:ext cx="2602466" cy="4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6675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6675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2100" smtClean="0">
                <a:solidFill>
                  <a:srgbClr val="444242"/>
                </a:solidFill>
                <a:latin typeface="Microsoft YaHei" pitchFamily="34" charset="-122"/>
                <a:ea typeface="Microsoft YaHei" pitchFamily="34" charset="-122"/>
              </a:rPr>
              <a:t>ADD TITLE</a:t>
            </a:r>
            <a:endParaRPr lang="zh-CN" altLang="en-US" sz="2100" smtClean="0">
              <a:solidFill>
                <a:srgbClr val="44424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216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647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59" y="6249025"/>
            <a:ext cx="3859282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399" y="6249025"/>
            <a:ext cx="2539954" cy="456932"/>
          </a:xfrm>
          <a:prstGeom prst="rect">
            <a:avLst/>
          </a:prstGeom>
          <a:ln/>
        </p:spPr>
        <p:txBody>
          <a:bodyPr lIns="55861" tIns="27930" rIns="55861" bIns="27930"/>
          <a:lstStyle>
            <a:lvl1pPr>
              <a:defRPr/>
            </a:lvl1pPr>
          </a:lstStyle>
          <a:p>
            <a:pPr>
              <a:defRPr/>
            </a:pPr>
            <a:fld id="{018FCD29-0A62-49A1-9DFE-9D4137AF6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32.jpe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5.sv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11" Type="http://schemas.openxmlformats.org/officeDocument/2006/relationships/image" Target="../media/image48.emf"/><Relationship Id="rId5" Type="http://schemas.openxmlformats.org/officeDocument/2006/relationships/image" Target="../media/image12.emf"/><Relationship Id="rId10" Type="http://schemas.openxmlformats.org/officeDocument/2006/relationships/image" Target="../media/image47.emf"/><Relationship Id="rId4" Type="http://schemas.openxmlformats.org/officeDocument/2006/relationships/image" Target="../media/image43.emf"/><Relationship Id="rId9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5"/>
            <a:ext cx="12192000" cy="68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Google Shape;19;p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0" y="3669935"/>
            <a:ext cx="3865863" cy="3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4336" y="1388356"/>
            <a:ext cx="10638367" cy="1981199"/>
          </a:xfrm>
          <a:prstGeom prst="rect">
            <a:avLst/>
          </a:prstGeom>
          <a:noFill/>
        </p:spPr>
        <p:txBody>
          <a:bodyPr spcFirstLastPara="1" wrap="none" lIns="108842" tIns="54421" rIns="108842" bIns="54421">
            <a:prstTxWarp prst="textArchUp">
              <a:avLst>
                <a:gd name="adj" fmla="val 1081163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CHÀO MỪNG CÁC BẠN HỌC SINH </a:t>
            </a:r>
          </a:p>
          <a:p>
            <a:pPr algn="ctr">
              <a:defRPr/>
            </a:pPr>
            <a:r>
              <a:rPr lang="en-US" sz="6400" spc="357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ĐẾN VỚI </a:t>
            </a:r>
            <a:r>
              <a:rPr lang="en-US" sz="6400" spc="357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TIẾT HỌC  </a:t>
            </a:r>
            <a:endParaRPr lang="en-US" sz="6400" spc="357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66" y="2082741"/>
            <a:ext cx="8686950" cy="16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89"/>
            <a:ext cx="4369248" cy="24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64" y="4157436"/>
            <a:ext cx="1987218" cy="23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9247" y="1821131"/>
            <a:ext cx="380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TIẾNG VIỆT - LỚP 3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23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4" y="1685944"/>
            <a:ext cx="1289550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ắng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52758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róc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rác</a:t>
            </a:r>
            <a:r>
              <a:rPr lang="en-US" sz="3200" dirty="0" err="1" smtClean="0">
                <a:solidFill>
                  <a:schemeClr val="bg1"/>
                </a:solidFill>
              </a:rPr>
              <a:t>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634" y="1680716"/>
            <a:ext cx="1376603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cao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vút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01599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tự</a:t>
            </a:r>
            <a:r>
              <a:rPr lang="en-US" sz="2800" dirty="0" smtClean="0">
                <a:solidFill>
                  <a:schemeClr val="bg1"/>
                </a:solidFill>
              </a:rPr>
              <a:t> tin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7" y="2676212"/>
            <a:ext cx="1687132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vàng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rực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6824" y="3706443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3432" y="3863662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6823" y="4235056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823" y="4758276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916" y="5205059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3980" y="4235056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3813" y="436787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99718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28958" y="4758275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80338" y="5363638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83672" y="519731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0504" y="4891097"/>
            <a:ext cx="291209" cy="257577"/>
          </a:xfrm>
          <a:prstGeom prst="rect">
            <a:avLst/>
          </a:prstGeom>
          <a:solidFill>
            <a:srgbClr val="FE62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26536" y="3686078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5049" y="4681839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55 0.00763 C 0.04165 0.01341 0.04647 0.0148 0.03918 0.01827 C 0.03124 0.02845 0.03527 0.02567 0.02825 0.02891 C 0.02239 0.037 0.02929 0.02868 0.02148 0.03446 C 0.00742 0.0444 0.01861 0.03932 0.00924 0.04302 C 0.00378 0.05088 -0.00494 0.05273 -0.01236 0.05574 C -0.0203 0.0629 -0.03006 0.06961 -0.03944 0.07192 C -0.04074 0.07308 -0.04191 0.0747 -0.04347 0.07562 C -0.04594 0.07701 -0.04907 0.07724 -0.05141 0.07909 C -0.05701 0.08395 -0.06143 0.08881 -0.06768 0.09158 C -0.07198 0.09759 -0.07874 0.09991 -0.08408 0.1043 C -0.09228 0.11124 -0.09879 0.11887 -0.10829 0.12211 C -0.11115 0.12465 -0.11337 0.12858 -0.11636 0.13113 C -0.11909 0.13367 -0.12287 0.1346 -0.12586 0.13645 C -0.13068 0.14315 -0.13601 0.1457 -0.14187 0.15079 C -0.1459 0.15426 -0.14656 0.15772 -0.15137 0.15981 C -0.1558 0.16536 -0.17298 0.18432 -0.17844 0.18663 C -0.18287 0.19241 -0.18769 0.19843 -0.19341 0.20097 C -0.1981 0.20768 -0.20005 0.21253 -0.20695 0.21554 C -0.21189 0.21994 -0.21476 0.22549 -0.22048 0.2278 C -0.22986 0.24029 -0.21944 0.22803 -0.22868 0.23497 C -0.24248 0.24537 -0.23142 0.24006 -0.24066 0.24422 C -0.24469 0.24954 -0.24743 0.25278 -0.25289 0.25509 C -0.2542 0.25601 -0.25537 0.2574 -0.25693 0.25833 C -0.25953 0.25994 -0.26513 0.26203 -0.26513 0.26203 C -0.2719 0.26781 -0.28062 0.27058 -0.28804 0.27451 C -0.29012 0.27567 -0.29702 0.27868 -0.30014 0.27983 C -0.30157 0.28053 -0.30418 0.28168 -0.30418 0.28191 C -0.31003 0.29001 -0.32045 0.29093 -0.32839 0.29093 " pathEditMode="relative" rAng="0" ptsTypes="fffffffff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957E-6 -4.58834E-6 L -0.26916 0.227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8" y="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96762E-6 C 0.00156 0.01086 0.00065 0.02543 -0.00091 0.03399 C -0.00235 0.06498 -0.00508 0.09435 -0.00638 0.12534 C -0.00716 0.14061 -0.00716 0.15564 -0.00807 0.17044 C -0.00833 0.18108 -0.00846 0.18547 -0.00964 0.19472 C -0.01055 0.20929 -0.00977 0.20374 -0.01159 0.21276 C -0.01263 0.22987 -0.0112 0.20929 -0.01276 0.22294 C -0.01458 0.2382 -0.01172 0.22086 -0.01393 0.23311 C -0.01497 0.2493 -0.01354 0.22895 -0.0151 0.24537 C -0.01588 0.2537 -0.01614 0.26202 -0.01705 0.26988 C -0.0177 0.28353 -0.01849 0.29764 -0.0194 0.31082 C -0.02044 0.34204 -0.022 0.37303 -0.02304 0.40356 C -0.02343 0.41813 -0.02317 0.432 -0.02604 0.4364 C -0.0263 0.43802 -0.02656 0.43963 -0.02682 0.44056 C -0.02721 0.44172 -0.02773 0.44148 -0.02812 0.44264 C -0.02968 0.44935 -0.02994 0.4542 -0.03098 0.4616 L -0.0289 0.44472 " pathEditMode="relative" rAng="0" ptsTypes="fffffffffffffff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556E-6 4.6901E-6 C 0.00065 0.00323 0.00117 0.00763 0.00248 0.01156 C 0.00339 0.0141 0.00469 0.01665 0.00521 0.01873 C 0.00781 0.02821 0.00833 0.03492 0.01198 0.04255 C 0.0138 0.05296 0.01744 0.06012 0.02018 0.07007 C 0.02265 0.07932 0.02317 0.0858 0.02695 0.09343 C 0.02838 0.10499 0.03007 0.11077 0.03358 0.12095 C 0.03593 0.12812 0.03645 0.13529 0.03918 0.14222 C 0.04256 0.16396 0.03775 0.13899 0.04309 0.1561 C 0.04582 0.16535 0.04517 0.17136 0.04998 0.17761 C 0.05129 0.1857 0.05285 0.19195 0.05545 0.19935 C 0.05792 0.21577 0.05467 0.20004 0.05922 0.21299 C 0.06157 0.21947 0.06014 0.22178 0.06209 0.22895 C 0.06352 0.23381 0.06625 0.23774 0.06742 0.24259 C 0.07094 0.25462 0.07198 0.26688 0.07706 0.27775 C 0.07927 0.29139 0.0833 0.30712 0.08786 0.31891 C 0.09046 0.33533 0.09788 0.3543 0.10257 0.37002 C 0.10608 0.38182 0.10582 0.38829 0.11207 0.39731 C 0.11506 0.41119 0.11272 0.40633 0.11754 0.4135 C 0.11884 0.41928 0.11845 0.41951 0.12144 0.42506 C 0.12482 0.43062 0.1243 0.42668 0.1243 0.43154 " pathEditMode="relative" rAng="0" ptsTypes="fffffffff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5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757E-6 -4.58834E-6 C 0.00273 0.00648 0.00156 0.00902 0.00547 0.01411 C 0.00677 0.02313 0.0134 0.03955 0.01744 0.04533 C 0.01978 0.06152 0.01614 0.04256 0.02095 0.05343 C 0.0259 0.06453 0.01757 0.05667 0.02473 0.06175 C 0.02707 0.07817 0.02343 0.05898 0.02837 0.06985 C 0.02915 0.0717 0.02863 0.07424 0.02941 0.07609 C 0.03241 0.08511 0.03774 0.09714 0.04126 0.10523 C 0.04503 0.11356 0.04855 0.12489 0.05141 0.1346 C 0.05219 0.13668 0.05232 0.14015 0.05323 0.14247 C 0.05779 0.15449 0.05453 0.13923 0.05805 0.15079 C 0.05883 0.15357 0.05922 0.15634 0.05974 0.15889 C 0.06013 0.1612 0.06026 0.16328 0.06065 0.16513 C 0.06195 0.16975 0.06391 0.17322 0.06534 0.17785 C 0.06963 0.19219 0.07211 0.20907 0.07913 0.21901 C 0.08109 0.2322 0.07861 0.21832 0.08369 0.23358 C 0.08825 0.247 0.09085 0.26296 0.09475 0.27683 C 0.09631 0.28261 0.09853 0.2877 0.10022 0.29371 C 0.10165 0.29741 0.10412 0.30597 0.10412 0.3062 C 0.10569 0.31707 0.10438 0.31037 0.10855 0.32447 C 0.11128 0.33372 0.10985 0.34043 0.11324 0.34737 C 0.11415 0.35338 0.1161 0.35778 0.1161 0.36425 " pathEditMode="relative" rAng="0" ptsTypes="fffffffffffff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5" y="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3" grpId="0" animBg="1"/>
      <p:bldP spid="22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1080443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58" y="3238554"/>
            <a:ext cx="1289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im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ắng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7778" y="3161280"/>
            <a:ext cx="1527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róc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rác</a:t>
            </a:r>
            <a:r>
              <a:rPr lang="en-US" sz="3200" dirty="0" err="1" smtClean="0">
                <a:solidFill>
                  <a:srgbClr val="00B050"/>
                </a:solidFill>
              </a:rPr>
              <a:t>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863" y="2166356"/>
            <a:ext cx="1376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cao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vút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9127" y="3694539"/>
            <a:ext cx="1015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tự</a:t>
            </a:r>
            <a:r>
              <a:rPr lang="en-US" sz="2800" dirty="0" smtClean="0">
                <a:solidFill>
                  <a:srgbClr val="00B050"/>
                </a:solidFill>
              </a:rPr>
              <a:t> tin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2233" y="2700726"/>
            <a:ext cx="1687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vàng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rực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236" y="1111220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23500" y="2186721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</a:rPr>
              <a:t>Ngọn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tháp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3499" y="2715334"/>
            <a:ext cx="258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Ánh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499" y="3238554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Rừng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0592" y="3685337"/>
            <a:ext cx="45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Lên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</a:rPr>
              <a:t> 3,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56" y="2715334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</a:t>
            </a:r>
            <a:r>
              <a:rPr lang="en-US" sz="2800" dirty="0" err="1" smtClean="0">
                <a:solidFill>
                  <a:srgbClr val="002060"/>
                </a:solidFill>
              </a:rPr>
              <a:t>rên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sân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328" y="3238553"/>
            <a:ext cx="302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suối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0348" y="3677592"/>
            <a:ext cx="150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ơn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1390" y="2153477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5508" y="3213633"/>
            <a:ext cx="76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69573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0F34C8-6EA2-499E-9150-923CC0FC6A4D}"/>
              </a:ext>
            </a:extLst>
          </p:cNvPr>
          <p:cNvSpPr txBox="1"/>
          <p:nvPr/>
        </p:nvSpPr>
        <p:spPr>
          <a:xfrm>
            <a:off x="3810939" y="4165544"/>
            <a:ext cx="4305300" cy="646331"/>
          </a:xfrm>
          <a:custGeom>
            <a:avLst/>
            <a:gdLst>
              <a:gd name="connsiteX0" fmla="*/ 0 w 4305300"/>
              <a:gd name="connsiteY0" fmla="*/ 0 h 646331"/>
              <a:gd name="connsiteX1" fmla="*/ 4305300 w 4305300"/>
              <a:gd name="connsiteY1" fmla="*/ 0 h 646331"/>
              <a:gd name="connsiteX2" fmla="*/ 4305300 w 4305300"/>
              <a:gd name="connsiteY2" fmla="*/ 646331 h 646331"/>
              <a:gd name="connsiteX3" fmla="*/ 0 w 4305300"/>
              <a:gd name="connsiteY3" fmla="*/ 646331 h 646331"/>
              <a:gd name="connsiteX4" fmla="*/ 0 w 43053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646331" fill="none" extrusionOk="0">
                <a:moveTo>
                  <a:pt x="0" y="0"/>
                </a:moveTo>
                <a:cubicBezTo>
                  <a:pt x="1549266" y="5222"/>
                  <a:pt x="3419701" y="24918"/>
                  <a:pt x="4305300" y="0"/>
                </a:cubicBezTo>
                <a:cubicBezTo>
                  <a:pt x="4305554" y="82799"/>
                  <a:pt x="4325078" y="500035"/>
                  <a:pt x="4305300" y="646331"/>
                </a:cubicBezTo>
                <a:cubicBezTo>
                  <a:pt x="3396880" y="481570"/>
                  <a:pt x="132058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305300" h="646331" stroke="0" extrusionOk="0">
                <a:moveTo>
                  <a:pt x="0" y="0"/>
                </a:moveTo>
                <a:cubicBezTo>
                  <a:pt x="556950" y="11849"/>
                  <a:pt x="2537020" y="-161459"/>
                  <a:pt x="4305300" y="0"/>
                </a:cubicBezTo>
                <a:cubicBezTo>
                  <a:pt x="4280118" y="272270"/>
                  <a:pt x="4359202" y="451941"/>
                  <a:pt x="4305300" y="646331"/>
                </a:cubicBezTo>
                <a:cubicBezTo>
                  <a:pt x="2435202" y="500471"/>
                  <a:pt x="214066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Viết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vào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vở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0897" y="155452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0897" y="2662414"/>
            <a:ext cx="882091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Đặt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1- 2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cảnh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nơi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ở,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ngữ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chỉ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đặc</a:t>
            </a:r>
            <a:r>
              <a:rPr lang="en-US" sz="32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kern="0" dirty="0" err="1" smtClean="0">
                <a:solidFill>
                  <a:schemeClr val="accent1">
                    <a:lumMod val="75000"/>
                  </a:schemeClr>
                </a:solidFill>
              </a:rPr>
              <a:t>điểm</a:t>
            </a:r>
            <a:endParaRPr lang="en-US" sz="32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2">
            <a:extLst>
              <a:ext uri="{FF2B5EF4-FFF2-40B4-BE49-F238E27FC236}">
                <a16:creationId xmlns="" xmlns:a16="http://schemas.microsoft.com/office/drawing/2014/main" id="{5AFB7489-6AC1-4986-BF80-853694334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51" y="5200650"/>
            <a:ext cx="1898277" cy="1898277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9CD73E65-A2E5-4AC5-897B-FF730AA70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27" y="4698628"/>
            <a:ext cx="2736478" cy="2736478"/>
          </a:xfrm>
          <a:prstGeom prst="rect">
            <a:avLst/>
          </a:prstGeom>
        </p:spPr>
      </p:pic>
      <p:pic>
        <p:nvPicPr>
          <p:cNvPr id="9" name="Picture 8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5" y="1402902"/>
            <a:ext cx="6126480" cy="612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A9809E-D8E4-45CD-80C9-A8B8AFE9BCF1}"/>
              </a:ext>
            </a:extLst>
          </p:cNvPr>
          <p:cNvSpPr txBox="1"/>
          <p:nvPr/>
        </p:nvSpPr>
        <p:spPr>
          <a:xfrm>
            <a:off x="2372551" y="1346264"/>
            <a:ext cx="7457249" cy="646331"/>
          </a:xfrm>
          <a:custGeom>
            <a:avLst/>
            <a:gdLst>
              <a:gd name="connsiteX0" fmla="*/ 0 w 7457249"/>
              <a:gd name="connsiteY0" fmla="*/ 0 h 1200329"/>
              <a:gd name="connsiteX1" fmla="*/ 7457249 w 7457249"/>
              <a:gd name="connsiteY1" fmla="*/ 0 h 1200329"/>
              <a:gd name="connsiteX2" fmla="*/ 7457249 w 7457249"/>
              <a:gd name="connsiteY2" fmla="*/ 1200329 h 1200329"/>
              <a:gd name="connsiteX3" fmla="*/ 0 w 7457249"/>
              <a:gd name="connsiteY3" fmla="*/ 1200329 h 1200329"/>
              <a:gd name="connsiteX4" fmla="*/ 0 w 7457249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249" h="1200329" fill="none" extrusionOk="0">
                <a:moveTo>
                  <a:pt x="0" y="0"/>
                </a:moveTo>
                <a:cubicBezTo>
                  <a:pt x="1221301" y="5222"/>
                  <a:pt x="6104367" y="24918"/>
                  <a:pt x="7457249" y="0"/>
                </a:cubicBezTo>
                <a:cubicBezTo>
                  <a:pt x="7523983" y="180425"/>
                  <a:pt x="7510266" y="1037242"/>
                  <a:pt x="7457249" y="1200329"/>
                </a:cubicBezTo>
                <a:cubicBezTo>
                  <a:pt x="6392329" y="1035568"/>
                  <a:pt x="140962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457249" h="1200329" stroke="0" extrusionOk="0">
                <a:moveTo>
                  <a:pt x="0" y="0"/>
                </a:moveTo>
                <a:cubicBezTo>
                  <a:pt x="3583526" y="11849"/>
                  <a:pt x="4330641" y="-161459"/>
                  <a:pt x="7457249" y="0"/>
                </a:cubicBezTo>
                <a:cubicBezTo>
                  <a:pt x="7382207" y="255061"/>
                  <a:pt x="7527771" y="845340"/>
                  <a:pt x="7457249" y="1200329"/>
                </a:cubicBezTo>
                <a:cubicBezTo>
                  <a:pt x="5492018" y="1054469"/>
                  <a:pt x="161017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Chia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sẻ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làm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trong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nhóm</a:t>
            </a:r>
            <a:r>
              <a:rPr lang="en-US" sz="3600" dirty="0" smtClean="0">
                <a:solidFill>
                  <a:srgbClr val="FF0066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  <a:endParaRPr lang="en-US" sz="3600" dirty="0">
              <a:solidFill>
                <a:srgbClr val="FF0066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=""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=""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=""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2704565" y="745866"/>
            <a:ext cx="7701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SẺ TRƯỚC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图片 21">
            <a:extLst>
              <a:ext uri="{FF2B5EF4-FFF2-40B4-BE49-F238E27FC236}">
                <a16:creationId xmlns=""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=""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=""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=""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567936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=""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690933" y="1567936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=""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" y="-3"/>
            <a:ext cx="1925438" cy="19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"/>
          <p:cNvGrpSpPr>
            <a:grpSpLocks/>
          </p:cNvGrpSpPr>
          <p:nvPr/>
        </p:nvGrpSpPr>
        <p:grpSpPr bwMode="auto">
          <a:xfrm>
            <a:off x="780850" y="2751245"/>
            <a:ext cx="2209848" cy="1987010"/>
            <a:chOff x="9404662" y="1369975"/>
            <a:chExt cx="2199545" cy="2828284"/>
          </a:xfrm>
        </p:grpSpPr>
        <p:sp>
          <p:nvSpPr>
            <p:cNvPr id="38933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2147483647 w 388"/>
                <a:gd name="T1" fmla="*/ 2147483647 h 478"/>
                <a:gd name="T2" fmla="*/ 2147483647 w 388"/>
                <a:gd name="T3" fmla="*/ 2147483647 h 478"/>
                <a:gd name="T4" fmla="*/ 2147483647 w 388"/>
                <a:gd name="T5" fmla="*/ 2147483647 h 478"/>
                <a:gd name="T6" fmla="*/ 2147483647 w 388"/>
                <a:gd name="T7" fmla="*/ 2147483647 h 478"/>
                <a:gd name="T8" fmla="*/ 2147483647 w 388"/>
                <a:gd name="T9" fmla="*/ 2147483647 h 478"/>
                <a:gd name="T10" fmla="*/ 2147483647 w 388"/>
                <a:gd name="T11" fmla="*/ 2147483647 h 478"/>
                <a:gd name="T12" fmla="*/ 2147483647 w 388"/>
                <a:gd name="T13" fmla="*/ 2147483647 h 478"/>
                <a:gd name="T14" fmla="*/ 2147483647 w 388"/>
                <a:gd name="T15" fmla="*/ 2147483647 h 478"/>
                <a:gd name="T16" fmla="*/ 2147483647 w 388"/>
                <a:gd name="T17" fmla="*/ 2147483647 h 478"/>
                <a:gd name="T18" fmla="*/ 2147483647 w 388"/>
                <a:gd name="T19" fmla="*/ 2147483647 h 478"/>
                <a:gd name="T20" fmla="*/ 2147483647 w 388"/>
                <a:gd name="T21" fmla="*/ 2147483647 h 478"/>
                <a:gd name="T22" fmla="*/ 2147483647 w 388"/>
                <a:gd name="T23" fmla="*/ 2147483647 h 478"/>
                <a:gd name="T24" fmla="*/ 2147483647 w 388"/>
                <a:gd name="T25" fmla="*/ 2147483647 h 478"/>
                <a:gd name="T26" fmla="*/ 2147483647 w 388"/>
                <a:gd name="T27" fmla="*/ 2147483647 h 478"/>
                <a:gd name="T28" fmla="*/ 2147483647 w 388"/>
                <a:gd name="T29" fmla="*/ 2147483647 h 478"/>
                <a:gd name="T30" fmla="*/ 2147483647 w 388"/>
                <a:gd name="T31" fmla="*/ 2147483647 h 478"/>
                <a:gd name="T32" fmla="*/ 2147483647 w 388"/>
                <a:gd name="T33" fmla="*/ 2147483647 h 478"/>
                <a:gd name="T34" fmla="*/ 2147483647 w 388"/>
                <a:gd name="T35" fmla="*/ 2147483647 h 478"/>
                <a:gd name="T36" fmla="*/ 2147483647 w 388"/>
                <a:gd name="T37" fmla="*/ 2147483647 h 478"/>
                <a:gd name="T38" fmla="*/ 2147483647 w 388"/>
                <a:gd name="T39" fmla="*/ 2147483647 h 478"/>
                <a:gd name="T40" fmla="*/ 2147483647 w 388"/>
                <a:gd name="T41" fmla="*/ 2147483647 h 478"/>
                <a:gd name="T42" fmla="*/ 2147483647 w 388"/>
                <a:gd name="T43" fmla="*/ 2147483647 h 478"/>
                <a:gd name="T44" fmla="*/ 2147483647 w 388"/>
                <a:gd name="T45" fmla="*/ 2147483647 h 478"/>
                <a:gd name="T46" fmla="*/ 2147483647 w 388"/>
                <a:gd name="T47" fmla="*/ 2147483647 h 478"/>
                <a:gd name="T48" fmla="*/ 2147483647 w 388"/>
                <a:gd name="T49" fmla="*/ 2147483647 h 478"/>
                <a:gd name="T50" fmla="*/ 2147483647 w 388"/>
                <a:gd name="T51" fmla="*/ 2147483647 h 478"/>
                <a:gd name="T52" fmla="*/ 2147483647 w 388"/>
                <a:gd name="T53" fmla="*/ 2147483647 h 478"/>
                <a:gd name="T54" fmla="*/ 2147483647 w 388"/>
                <a:gd name="T55" fmla="*/ 2147483647 h 478"/>
                <a:gd name="T56" fmla="*/ 2147483647 w 388"/>
                <a:gd name="T57" fmla="*/ 2147483647 h 478"/>
                <a:gd name="T58" fmla="*/ 2147483647 w 388"/>
                <a:gd name="T59" fmla="*/ 2147483647 h 478"/>
                <a:gd name="T60" fmla="*/ 2147483647 w 388"/>
                <a:gd name="T61" fmla="*/ 2147483647 h 478"/>
                <a:gd name="T62" fmla="*/ 2147483647 w 388"/>
                <a:gd name="T63" fmla="*/ 2147483647 h 478"/>
                <a:gd name="T64" fmla="*/ 2147483647 w 388"/>
                <a:gd name="T65" fmla="*/ 2147483647 h 478"/>
                <a:gd name="T66" fmla="*/ 2147483647 w 388"/>
                <a:gd name="T67" fmla="*/ 2147483647 h 478"/>
                <a:gd name="T68" fmla="*/ 2147483647 w 388"/>
                <a:gd name="T69" fmla="*/ 2147483647 h 478"/>
                <a:gd name="T70" fmla="*/ 2147483647 w 388"/>
                <a:gd name="T71" fmla="*/ 2147483647 h 478"/>
                <a:gd name="T72" fmla="*/ 2147483647 w 388"/>
                <a:gd name="T73" fmla="*/ 2147483647 h 478"/>
                <a:gd name="T74" fmla="*/ 2147483647 w 388"/>
                <a:gd name="T75" fmla="*/ 2147483647 h 478"/>
                <a:gd name="T76" fmla="*/ 2147483647 w 388"/>
                <a:gd name="T77" fmla="*/ 2147483647 h 478"/>
                <a:gd name="T78" fmla="*/ 2147483647 w 388"/>
                <a:gd name="T79" fmla="*/ 2147483647 h 478"/>
                <a:gd name="T80" fmla="*/ 2147483647 w 388"/>
                <a:gd name="T81" fmla="*/ 2147483647 h 478"/>
                <a:gd name="T82" fmla="*/ 2147483647 w 388"/>
                <a:gd name="T83" fmla="*/ 2147483647 h 478"/>
                <a:gd name="T84" fmla="*/ 2147483647 w 388"/>
                <a:gd name="T85" fmla="*/ 2147483647 h 478"/>
                <a:gd name="T86" fmla="*/ 2147483647 w 388"/>
                <a:gd name="T87" fmla="*/ 2147483647 h 478"/>
                <a:gd name="T88" fmla="*/ 2147483647 w 388"/>
                <a:gd name="T89" fmla="*/ 2147483647 h 478"/>
                <a:gd name="T90" fmla="*/ 2147483647 w 388"/>
                <a:gd name="T91" fmla="*/ 2147483647 h 478"/>
                <a:gd name="T92" fmla="*/ 2147483647 w 388"/>
                <a:gd name="T93" fmla="*/ 2147483647 h 478"/>
                <a:gd name="T94" fmla="*/ 2147483647 w 388"/>
                <a:gd name="T95" fmla="*/ 2147483647 h 478"/>
                <a:gd name="T96" fmla="*/ 2147483647 w 388"/>
                <a:gd name="T97" fmla="*/ 2147483647 h 4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4" name="Freeform 25"/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147483647 w 231"/>
                <a:gd name="T1" fmla="*/ 2147483647 h 97"/>
                <a:gd name="T2" fmla="*/ 2147483647 w 231"/>
                <a:gd name="T3" fmla="*/ 2147483647 h 97"/>
                <a:gd name="T4" fmla="*/ 2147483647 w 231"/>
                <a:gd name="T5" fmla="*/ 2147483647 h 97"/>
                <a:gd name="T6" fmla="*/ 2147483647 w 231"/>
                <a:gd name="T7" fmla="*/ 2147483647 h 97"/>
                <a:gd name="T8" fmla="*/ 2147483647 w 231"/>
                <a:gd name="T9" fmla="*/ 2147483647 h 97"/>
                <a:gd name="T10" fmla="*/ 2147483647 w 231"/>
                <a:gd name="T11" fmla="*/ 2147483647 h 97"/>
                <a:gd name="T12" fmla="*/ 2147483647 w 231"/>
                <a:gd name="T13" fmla="*/ 2147483647 h 97"/>
                <a:gd name="T14" fmla="*/ 2147483647 w 231"/>
                <a:gd name="T15" fmla="*/ 2147483647 h 97"/>
                <a:gd name="T16" fmla="*/ 2147483647 w 231"/>
                <a:gd name="T17" fmla="*/ 2147483647 h 97"/>
                <a:gd name="T18" fmla="*/ 2147483647 w 231"/>
                <a:gd name="T19" fmla="*/ 2147483647 h 97"/>
                <a:gd name="T20" fmla="*/ 2147483647 w 231"/>
                <a:gd name="T21" fmla="*/ 2147483647 h 97"/>
                <a:gd name="T22" fmla="*/ 2147483647 w 231"/>
                <a:gd name="T23" fmla="*/ 2147483647 h 97"/>
                <a:gd name="T24" fmla="*/ 2147483647 w 231"/>
                <a:gd name="T25" fmla="*/ 2147483647 h 97"/>
                <a:gd name="T26" fmla="*/ 2147483647 w 231"/>
                <a:gd name="T27" fmla="*/ 2147483647 h 97"/>
                <a:gd name="T28" fmla="*/ 2147483647 w 231"/>
                <a:gd name="T29" fmla="*/ 2147483647 h 97"/>
                <a:gd name="T30" fmla="*/ 2147483647 w 231"/>
                <a:gd name="T31" fmla="*/ 2147483647 h 97"/>
                <a:gd name="T32" fmla="*/ 2147483647 w 231"/>
                <a:gd name="T33" fmla="*/ 2147483647 h 97"/>
                <a:gd name="T34" fmla="*/ 2147483647 w 231"/>
                <a:gd name="T35" fmla="*/ 2147483647 h 97"/>
                <a:gd name="T36" fmla="*/ 2147483647 w 231"/>
                <a:gd name="T37" fmla="*/ 2147483647 h 97"/>
                <a:gd name="T38" fmla="*/ 2147483647 w 231"/>
                <a:gd name="T39" fmla="*/ 2147483647 h 97"/>
                <a:gd name="T40" fmla="*/ 2147483647 w 231"/>
                <a:gd name="T41" fmla="*/ 2147483647 h 97"/>
                <a:gd name="T42" fmla="*/ 2147483647 w 231"/>
                <a:gd name="T43" fmla="*/ 2147483647 h 97"/>
                <a:gd name="T44" fmla="*/ 2147483647 w 231"/>
                <a:gd name="T45" fmla="*/ 2147483647 h 97"/>
                <a:gd name="T46" fmla="*/ 2147483647 w 231"/>
                <a:gd name="T47" fmla="*/ 2147483647 h 97"/>
                <a:gd name="T48" fmla="*/ 2147483647 w 231"/>
                <a:gd name="T49" fmla="*/ 2147483647 h 97"/>
                <a:gd name="T50" fmla="*/ 2147483647 w 231"/>
                <a:gd name="T51" fmla="*/ 2147483647 h 97"/>
                <a:gd name="T52" fmla="*/ 2147483647 w 231"/>
                <a:gd name="T53" fmla="*/ 2147483647 h 97"/>
                <a:gd name="T54" fmla="*/ 2147483647 w 231"/>
                <a:gd name="T55" fmla="*/ 2147483647 h 97"/>
                <a:gd name="T56" fmla="*/ 2147483647 w 231"/>
                <a:gd name="T57" fmla="*/ 2147483647 h 97"/>
                <a:gd name="T58" fmla="*/ 2147483647 w 231"/>
                <a:gd name="T59" fmla="*/ 2147483647 h 97"/>
                <a:gd name="T60" fmla="*/ 2147483647 w 231"/>
                <a:gd name="T61" fmla="*/ 2147483647 h 97"/>
                <a:gd name="T62" fmla="*/ 2147483647 w 231"/>
                <a:gd name="T63" fmla="*/ 2147483647 h 97"/>
                <a:gd name="T64" fmla="*/ 2147483647 w 231"/>
                <a:gd name="T65" fmla="*/ 2147483647 h 97"/>
                <a:gd name="T66" fmla="*/ 2147483647 w 231"/>
                <a:gd name="T67" fmla="*/ 2147483647 h 97"/>
                <a:gd name="T68" fmla="*/ 2147483647 w 231"/>
                <a:gd name="T69" fmla="*/ 2147483647 h 97"/>
                <a:gd name="T70" fmla="*/ 2147483647 w 231"/>
                <a:gd name="T71" fmla="*/ 2147483647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5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2147483647 w 429"/>
                <a:gd name="T1" fmla="*/ 2147483647 h 485"/>
                <a:gd name="T2" fmla="*/ 2147483647 w 429"/>
                <a:gd name="T3" fmla="*/ 2147483647 h 485"/>
                <a:gd name="T4" fmla="*/ 2147483647 w 429"/>
                <a:gd name="T5" fmla="*/ 2147483647 h 485"/>
                <a:gd name="T6" fmla="*/ 2147483647 w 429"/>
                <a:gd name="T7" fmla="*/ 2147483647 h 485"/>
                <a:gd name="T8" fmla="*/ 2147483647 w 429"/>
                <a:gd name="T9" fmla="*/ 2147483647 h 485"/>
                <a:gd name="T10" fmla="*/ 2147483647 w 429"/>
                <a:gd name="T11" fmla="*/ 2147483647 h 485"/>
                <a:gd name="T12" fmla="*/ 2147483647 w 429"/>
                <a:gd name="T13" fmla="*/ 2147483647 h 485"/>
                <a:gd name="T14" fmla="*/ 2147483647 w 429"/>
                <a:gd name="T15" fmla="*/ 2147483647 h 485"/>
                <a:gd name="T16" fmla="*/ 2147483647 w 429"/>
                <a:gd name="T17" fmla="*/ 2147483647 h 485"/>
                <a:gd name="T18" fmla="*/ 2147483647 w 429"/>
                <a:gd name="T19" fmla="*/ 2147483647 h 485"/>
                <a:gd name="T20" fmla="*/ 2147483647 w 429"/>
                <a:gd name="T21" fmla="*/ 2147483647 h 485"/>
                <a:gd name="T22" fmla="*/ 2147483647 w 429"/>
                <a:gd name="T23" fmla="*/ 2147483647 h 485"/>
                <a:gd name="T24" fmla="*/ 2147483647 w 429"/>
                <a:gd name="T25" fmla="*/ 2147483647 h 485"/>
                <a:gd name="T26" fmla="*/ 2147483647 w 429"/>
                <a:gd name="T27" fmla="*/ 2147483647 h 485"/>
                <a:gd name="T28" fmla="*/ 2147483647 w 429"/>
                <a:gd name="T29" fmla="*/ 2147483647 h 485"/>
                <a:gd name="T30" fmla="*/ 2147483647 w 429"/>
                <a:gd name="T31" fmla="*/ 2147483647 h 485"/>
                <a:gd name="T32" fmla="*/ 2147483647 w 429"/>
                <a:gd name="T33" fmla="*/ 2147483647 h 485"/>
                <a:gd name="T34" fmla="*/ 2147483647 w 429"/>
                <a:gd name="T35" fmla="*/ 2147483647 h 485"/>
                <a:gd name="T36" fmla="*/ 2147483647 w 429"/>
                <a:gd name="T37" fmla="*/ 2147483647 h 485"/>
                <a:gd name="T38" fmla="*/ 2147483647 w 429"/>
                <a:gd name="T39" fmla="*/ 2147483647 h 485"/>
                <a:gd name="T40" fmla="*/ 2147483647 w 429"/>
                <a:gd name="T41" fmla="*/ 2147483647 h 485"/>
                <a:gd name="T42" fmla="*/ 2147483647 w 429"/>
                <a:gd name="T43" fmla="*/ 2147483647 h 485"/>
                <a:gd name="T44" fmla="*/ 2147483647 w 429"/>
                <a:gd name="T45" fmla="*/ 2147483647 h 485"/>
                <a:gd name="T46" fmla="*/ 2147483647 w 429"/>
                <a:gd name="T47" fmla="*/ 2147483647 h 485"/>
                <a:gd name="T48" fmla="*/ 2147483647 w 429"/>
                <a:gd name="T49" fmla="*/ 2147483647 h 485"/>
                <a:gd name="T50" fmla="*/ 2147483647 w 429"/>
                <a:gd name="T51" fmla="*/ 2147483647 h 485"/>
                <a:gd name="T52" fmla="*/ 2147483647 w 429"/>
                <a:gd name="T53" fmla="*/ 2147483647 h 485"/>
                <a:gd name="T54" fmla="*/ 2147483647 w 429"/>
                <a:gd name="T55" fmla="*/ 2147483647 h 485"/>
                <a:gd name="T56" fmla="*/ 2147483647 w 429"/>
                <a:gd name="T57" fmla="*/ 2147483647 h 485"/>
                <a:gd name="T58" fmla="*/ 2147483647 w 429"/>
                <a:gd name="T59" fmla="*/ 2147483647 h 485"/>
                <a:gd name="T60" fmla="*/ 2147483647 w 429"/>
                <a:gd name="T61" fmla="*/ 2147483647 h 485"/>
                <a:gd name="T62" fmla="*/ 2147483647 w 429"/>
                <a:gd name="T63" fmla="*/ 2147483647 h 485"/>
                <a:gd name="T64" fmla="*/ 2147483647 w 429"/>
                <a:gd name="T65" fmla="*/ 2147483647 h 485"/>
                <a:gd name="T66" fmla="*/ 2147483647 w 429"/>
                <a:gd name="T67" fmla="*/ 2147483647 h 485"/>
                <a:gd name="T68" fmla="*/ 2147483647 w 429"/>
                <a:gd name="T69" fmla="*/ 2147483647 h 485"/>
                <a:gd name="T70" fmla="*/ 2147483647 w 429"/>
                <a:gd name="T71" fmla="*/ 2147483647 h 485"/>
                <a:gd name="T72" fmla="*/ 2147483647 w 429"/>
                <a:gd name="T73" fmla="*/ 2147483647 h 485"/>
                <a:gd name="T74" fmla="*/ 2147483647 w 429"/>
                <a:gd name="T75" fmla="*/ 2147483647 h 485"/>
                <a:gd name="T76" fmla="*/ 2147483647 w 429"/>
                <a:gd name="T77" fmla="*/ 2147483647 h 485"/>
                <a:gd name="T78" fmla="*/ 2147483647 w 429"/>
                <a:gd name="T79" fmla="*/ 2147483647 h 485"/>
                <a:gd name="T80" fmla="*/ 2147483647 w 429"/>
                <a:gd name="T81" fmla="*/ 2147483647 h 485"/>
                <a:gd name="T82" fmla="*/ 2147483647 w 429"/>
                <a:gd name="T83" fmla="*/ 2147483647 h 485"/>
                <a:gd name="T84" fmla="*/ 2147483647 w 429"/>
                <a:gd name="T85" fmla="*/ 2147483647 h 485"/>
                <a:gd name="T86" fmla="*/ 2147483647 w 429"/>
                <a:gd name="T87" fmla="*/ 2147483647 h 485"/>
                <a:gd name="T88" fmla="*/ 2147483647 w 429"/>
                <a:gd name="T89" fmla="*/ 2147483647 h 485"/>
                <a:gd name="T90" fmla="*/ 2147483647 w 429"/>
                <a:gd name="T91" fmla="*/ 2147483647 h 485"/>
                <a:gd name="T92" fmla="*/ 2147483647 w 429"/>
                <a:gd name="T93" fmla="*/ 2147483647 h 485"/>
                <a:gd name="T94" fmla="*/ 2147483647 w 429"/>
                <a:gd name="T95" fmla="*/ 2147483647 h 485"/>
                <a:gd name="T96" fmla="*/ 2147483647 w 429"/>
                <a:gd name="T97" fmla="*/ 2147483647 h 485"/>
                <a:gd name="T98" fmla="*/ 2147483647 w 429"/>
                <a:gd name="T99" fmla="*/ 2147483647 h 485"/>
                <a:gd name="T100" fmla="*/ 2147483647 w 429"/>
                <a:gd name="T101" fmla="*/ 2147483647 h 4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6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7483647 w 216"/>
                <a:gd name="T1" fmla="*/ 2147483647 h 112"/>
                <a:gd name="T2" fmla="*/ 2147483647 w 216"/>
                <a:gd name="T3" fmla="*/ 2147483647 h 112"/>
                <a:gd name="T4" fmla="*/ 2147483647 w 216"/>
                <a:gd name="T5" fmla="*/ 2147483647 h 112"/>
                <a:gd name="T6" fmla="*/ 2147483647 w 216"/>
                <a:gd name="T7" fmla="*/ 2147483647 h 112"/>
                <a:gd name="T8" fmla="*/ 2147483647 w 216"/>
                <a:gd name="T9" fmla="*/ 2147483647 h 112"/>
                <a:gd name="T10" fmla="*/ 2147483647 w 216"/>
                <a:gd name="T11" fmla="*/ 2147483647 h 112"/>
                <a:gd name="T12" fmla="*/ 2147483647 w 216"/>
                <a:gd name="T13" fmla="*/ 2147483647 h 112"/>
                <a:gd name="T14" fmla="*/ 2147483647 w 216"/>
                <a:gd name="T15" fmla="*/ 2147483647 h 112"/>
                <a:gd name="T16" fmla="*/ 2147483647 w 216"/>
                <a:gd name="T17" fmla="*/ 2147483647 h 112"/>
                <a:gd name="T18" fmla="*/ 2147483647 w 216"/>
                <a:gd name="T19" fmla="*/ 2147483647 h 112"/>
                <a:gd name="T20" fmla="*/ 2147483647 w 216"/>
                <a:gd name="T21" fmla="*/ 2147483647 h 112"/>
                <a:gd name="T22" fmla="*/ 2147483647 w 216"/>
                <a:gd name="T23" fmla="*/ 2147483647 h 112"/>
                <a:gd name="T24" fmla="*/ 2147483647 w 216"/>
                <a:gd name="T25" fmla="*/ 2147483647 h 112"/>
                <a:gd name="T26" fmla="*/ 2147483647 w 216"/>
                <a:gd name="T27" fmla="*/ 2147483647 h 112"/>
                <a:gd name="T28" fmla="*/ 2147483647 w 216"/>
                <a:gd name="T29" fmla="*/ 2147483647 h 112"/>
                <a:gd name="T30" fmla="*/ 2147483647 w 216"/>
                <a:gd name="T31" fmla="*/ 2147483647 h 112"/>
                <a:gd name="T32" fmla="*/ 2147483647 w 216"/>
                <a:gd name="T33" fmla="*/ 2147483647 h 112"/>
                <a:gd name="T34" fmla="*/ 2147483647 w 216"/>
                <a:gd name="T35" fmla="*/ 2147483647 h 112"/>
                <a:gd name="T36" fmla="*/ 2147483647 w 216"/>
                <a:gd name="T37" fmla="*/ 2147483647 h 112"/>
                <a:gd name="T38" fmla="*/ 2147483647 w 216"/>
                <a:gd name="T39" fmla="*/ 2147483647 h 112"/>
                <a:gd name="T40" fmla="*/ 2147483647 w 216"/>
                <a:gd name="T41" fmla="*/ 2147483647 h 112"/>
                <a:gd name="T42" fmla="*/ 2147483647 w 216"/>
                <a:gd name="T43" fmla="*/ 2147483647 h 112"/>
                <a:gd name="T44" fmla="*/ 2147483647 w 216"/>
                <a:gd name="T45" fmla="*/ 2147483647 h 112"/>
                <a:gd name="T46" fmla="*/ 2147483647 w 216"/>
                <a:gd name="T47" fmla="*/ 2147483647 h 1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7" name="Freeform 38"/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8" name="Freeform 39"/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2147483647 w 1"/>
                <a:gd name="T1" fmla="*/ 0 w 1"/>
                <a:gd name="T2" fmla="*/ 2147483647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39" name="Freeform 40"/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0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0" name="Freeform 98"/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2147483647 w 21"/>
                <a:gd name="T1" fmla="*/ 2147483647 h 49"/>
                <a:gd name="T2" fmla="*/ 2147483647 w 21"/>
                <a:gd name="T3" fmla="*/ 2147483647 h 49"/>
                <a:gd name="T4" fmla="*/ 2147483647 w 21"/>
                <a:gd name="T5" fmla="*/ 2147483647 h 49"/>
                <a:gd name="T6" fmla="*/ 2147483647 w 21"/>
                <a:gd name="T7" fmla="*/ 2147483647 h 49"/>
                <a:gd name="T8" fmla="*/ 2147483647 w 21"/>
                <a:gd name="T9" fmla="*/ 2147483647 h 49"/>
                <a:gd name="T10" fmla="*/ 2147483647 w 21"/>
                <a:gd name="T11" fmla="*/ 2147483647 h 49"/>
                <a:gd name="T12" fmla="*/ 2147483647 w 21"/>
                <a:gd name="T13" fmla="*/ 2147483647 h 49"/>
                <a:gd name="T14" fmla="*/ 2147483647 w 21"/>
                <a:gd name="T15" fmla="*/ 2147483647 h 49"/>
                <a:gd name="T16" fmla="*/ 2147483647 w 21"/>
                <a:gd name="T17" fmla="*/ 2147483647 h 49"/>
                <a:gd name="T18" fmla="*/ 2147483647 w 21"/>
                <a:gd name="T19" fmla="*/ 2147483647 h 49"/>
                <a:gd name="T20" fmla="*/ 2147483647 w 21"/>
                <a:gd name="T21" fmla="*/ 2147483647 h 49"/>
                <a:gd name="T22" fmla="*/ 2147483647 w 21"/>
                <a:gd name="T23" fmla="*/ 2147483647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1" name="Freeform 99"/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2147483647 w 25"/>
                <a:gd name="T1" fmla="*/ 2147483647 h 64"/>
                <a:gd name="T2" fmla="*/ 2147483647 w 25"/>
                <a:gd name="T3" fmla="*/ 2147483647 h 64"/>
                <a:gd name="T4" fmla="*/ 2147483647 w 25"/>
                <a:gd name="T5" fmla="*/ 2147483647 h 64"/>
                <a:gd name="T6" fmla="*/ 2147483647 w 25"/>
                <a:gd name="T7" fmla="*/ 2147483647 h 64"/>
                <a:gd name="T8" fmla="*/ 2147483647 w 25"/>
                <a:gd name="T9" fmla="*/ 2147483647 h 64"/>
                <a:gd name="T10" fmla="*/ 2147483647 w 25"/>
                <a:gd name="T11" fmla="*/ 2147483647 h 64"/>
                <a:gd name="T12" fmla="*/ 2147483647 w 25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38942" name="Freeform 100"/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2147483647 h 50"/>
                <a:gd name="T8" fmla="*/ 2147483647 w 33"/>
                <a:gd name="T9" fmla="*/ 2147483647 h 50"/>
                <a:gd name="T10" fmla="*/ 2147483647 w 33"/>
                <a:gd name="T11" fmla="*/ 2147483647 h 50"/>
                <a:gd name="T12" fmla="*/ 2147483647 w 33"/>
                <a:gd name="T13" fmla="*/ 2147483647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pic>
        <p:nvPicPr>
          <p:cNvPr id="3891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4" y="-60541"/>
            <a:ext cx="7118912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文本框 13"/>
          <p:cNvSpPr txBox="1">
            <a:spLocks noChangeArrowheads="1"/>
          </p:cNvSpPr>
          <p:nvPr/>
        </p:nvSpPr>
        <p:spPr bwMode="auto">
          <a:xfrm>
            <a:off x="1286956" y="532305"/>
            <a:ext cx="5777242" cy="9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5300" dirty="0" err="1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Vận</a:t>
            </a:r>
            <a:r>
              <a:rPr lang="en-US" altLang="zh-CN" sz="5300" dirty="0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300" dirty="0" err="1" smtClean="0">
                <a:solidFill>
                  <a:srgbClr val="0000CC"/>
                </a:solidFill>
                <a:latin typeface="#9Slide05 SVNAnthem"/>
                <a:ea typeface="SimSun" pitchFamily="2" charset="-122"/>
                <a:cs typeface="Times New Roman" pitchFamily="18" charset="0"/>
                <a:sym typeface="+mn-lt"/>
              </a:rPr>
              <a:t>dụng</a:t>
            </a:r>
            <a:endParaRPr lang="zh-CN" altLang="en-US" sz="5300" dirty="0">
              <a:solidFill>
                <a:srgbClr val="0000CC"/>
              </a:solidFill>
              <a:latin typeface="#9Slide05 SVNAnthem"/>
              <a:ea typeface="SimSun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6390" y="2592067"/>
            <a:ext cx="5731098" cy="2276148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8480" tIns="74240" rIns="148480" bIns="7424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Tìm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và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đặc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điểm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của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sự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vật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có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trong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lớp</a:t>
            </a:r>
            <a:r>
              <a:rPr lang="en-US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" pitchFamily="34" charset="0"/>
              </a:rPr>
              <a:t>học</a:t>
            </a:r>
            <a:endParaRPr lang="en-US" sz="40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9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812654" y="3429402"/>
            <a:ext cx="11379346" cy="2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6" tIns="45353" rIns="90706" bIns="45353"/>
          <a:lstStyle>
            <a:lvl1pPr marL="257175" indent="-257175"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altLang="en-US" sz="2700">
              <a:solidFill>
                <a:srgbClr val="0000FF"/>
              </a:solidFill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3745" cy="67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055823" y="2314082"/>
            <a:ext cx="7603332" cy="22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06" tIns="45353" rIns="90706" bIns="45353">
            <a:spAutoFit/>
          </a:bodyPr>
          <a:lstStyle>
            <a:lvl1pPr>
              <a:defRPr sz="4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       </a:t>
            </a:r>
            <a:r>
              <a:rPr lang="en-US" altLang="en-US" sz="2700" dirty="0" smtClean="0">
                <a:solidFill>
                  <a:srgbClr val="C00000"/>
                </a:solidFill>
                <a:cs typeface="Times New Roman" pitchFamily="18" charset="0"/>
              </a:rPr>
              <a:t>DẶN DÒ</a:t>
            </a:r>
            <a:endParaRPr lang="en-US" altLang="en-US" sz="2700" dirty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7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lại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thêm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chỉ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nơi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  <a:cs typeface="Times New Roman" pitchFamily="18" charset="0"/>
              </a:rPr>
              <a:t> ở.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bàì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tâp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(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145)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41989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47" y="5370558"/>
            <a:ext cx="1676853" cy="142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5584544"/>
            <a:ext cx="1904965" cy="12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2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07" y="0"/>
            <a:ext cx="1829293" cy="21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43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455825" y="1622734"/>
            <a:ext cx="10766032" cy="954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2800" b="1" spc="300" dirty="0" smtClean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  <a:p>
            <a:pPr algn="ctr"/>
            <a:r>
              <a:rPr lang="en-US" altLang="zh-CN" sz="2800" b="1" spc="3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CHÚC CÁC EM HỌC SINH LUÔN HỌC TỐT, CHĂM NGOAN</a:t>
            </a:r>
            <a:endParaRPr lang="en-US" altLang="zh-CN" sz="2800" b="1" spc="30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07716" y="2047116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7D8009F-1D5E-4C7D-887D-A4CC94DEC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7980" y="2314858"/>
            <a:ext cx="489551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1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3 L 0.04779 -0.0243 C 0.0651 -0.00601 0.04752 -0.02546 0.06107 -0.00949 C 0.06315 -0.00694 0.06536 -0.00532 0.06706 -0.00254 C 0.06953 0.00116 0.07135 0.00625 0.07396 0.00973 C 0.08125 0.01945 0.07318 0.00926 0.08021 0.01667 C 0.08685 0.02385 0.08255 0.02084 0.08711 0.02385 C 0.08867 0.02547 0.08997 0.02801 0.0918 0.02917 C 0.09362 0.03033 0.09609 0.03149 0.09779 0.03311 C 0.09883 0.03403 0.09948 0.03519 0.10013 0.03588 C 0.10182 0.03704 0.10338 0.03774 0.10482 0.03866 C 0.10599 0.03936 0.10703 0.04075 0.10807 0.04144 C 0.10872 0.0419 0.1095 0.04237 0.11029 0.04283 C 0.11146 0.04352 0.11237 0.04468 0.11341 0.04561 C 0.11497 0.04653 0.11654 0.04769 0.1181 0.04838 C 0.11914 0.04885 0.12018 0.04908 0.12122 0.04977 C 0.12226 0.05047 0.12318 0.05162 0.12422 0.05255 C 0.12552 0.05325 0.13021 0.05487 0.13125 0.0551 C 0.13424 0.0588 0.13333 0.05811 0.13737 0.06065 C 0.13971 0.06204 0.14232 0.06297 0.14453 0.06482 C 0.14948 0.06922 0.14648 0.06713 0.15378 0.07037 L 0.16003 0.07315 L 0.16302 0.07454 C 0.16862 0.07408 0.17435 0.07385 0.18008 0.07315 C 0.18112 0.07292 0.18216 0.072 0.1832 0.07176 C 0.1845 0.07107 0.18568 0.07061 0.18698 0.07037 C 0.19062 0.06922 0.19427 0.06852 0.19792 0.0676 C 0.19961 0.06713 0.20143 0.0669 0.20325 0.06621 C 0.20638 0.06505 0.21055 0.06366 0.21328 0.06204 L 0.21562 0.06065 C 0.21693 0.0588 0.2194 0.05533 0.22109 0.05371 C 0.222 0.05278 0.22318 0.05186 0.22422 0.05116 C 0.22591 0.05 0.22786 0.04931 0.22943 0.04838 C 0.23099 0.047 0.23216 0.04514 0.23359 0.04422 C 0.2401 0.03936 0.24114 0.03936 0.24674 0.03727 C 0.25026 0.03473 0.25703 0.02963 0.25989 0.02639 C 0.26068 0.02547 0.2612 0.02454 0.26211 0.02385 C 0.26315 0.02223 0.26432 0.02107 0.26523 0.01945 C 0.26588 0.01852 0.26588 0.01644 0.2668 0.01528 C 0.26745 0.01436 0.26823 0.01436 0.26914 0.01389 C 0.2694 0.0125 0.27005 0.01112 0.27057 0.00973 C 0.27239 0.00672 0.27695 0.00417 0.27838 0.00301 C 0.28047 0.00116 0.28229 -0.00092 0.28463 -0.00254 C 0.28867 -0.00578 0.29284 -0.00902 0.297 -0.01203 C 0.2987 -0.01342 0.30065 -0.01481 0.30234 -0.0162 C 0.30794 -0.02129 0.30534 -0.01967 0.31016 -0.02175 C 0.31055 -0.02314 0.31159 -0.02476 0.3125 -0.02592 C 0.31302 -0.02685 0.31745 -0.02824 0.31797 -0.0287 C 0.31927 -0.02939 0.32044 -0.03078 0.32187 -0.03148 C 0.32448 -0.03263 0.33398 -0.03379 0.33581 -0.03402 C 0.35443 -0.03726 0.33242 -0.03333 0.35117 -0.03819 C 0.35378 -0.03888 0.35638 -0.03912 0.35898 -0.03958 C 0.3612 -0.04004 0.36354 -0.0405 0.36588 -0.04097 C 0.36719 -0.04143 0.36849 -0.04189 0.36979 -0.04236 C 0.37643 -0.04189 0.3832 -0.04189 0.38984 -0.04097 C 0.39479 -0.0405 0.39974 -0.03865 0.40469 -0.03819 C 0.41497 -0.03726 0.42526 -0.03726 0.43568 -0.0368 C 0.44167 -0.03425 0.43724 -0.03588 0.44726 -0.03402 C 0.44948 -0.03379 0.45182 -0.03333 0.45417 -0.03287 C 0.45664 -0.03171 0.45742 -0.03148 0.4595 -0.03009 C 0.46094 -0.02916 0.46211 -0.028 0.46328 -0.02731 C 0.46497 -0.02662 0.46654 -0.02638 0.46797 -0.02592 C 0.4694 -0.02546 0.4707 -0.025 0.472 -0.02453 C 0.47357 -0.02407 0.47552 -0.02361 0.47734 -0.02314 C 0.47891 -0.02268 0.48047 -0.02222 0.48203 -0.02175 C 0.48385 -0.02129 0.48555 -0.02106 0.4875 -0.02037 C 0.48893 -0.0199 0.4957 -0.01759 0.49831 -0.0162 C 0.5 -0.01527 0.50143 -0.01435 0.50299 -0.01342 L 0.50534 -0.01203 C 0.50937 -0.0074 0.50599 -0.01041 0.51224 -0.0081 C 0.51315 -0.00763 0.5138 -0.00694 0.51458 -0.00671 C 0.51667 -0.00555 0.51875 -0.00486 0.52083 -0.00393 L 0.52383 -0.00254 C 0.52487 -0.00208 0.52578 -0.00162 0.52695 -0.00115 L 0.53086 0.00024 C 0.53255 0.0007 0.53398 0.00116 0.53555 0.00162 C 0.53659 0.00186 0.5375 0.00255 0.53841 0.00301 C 0.55013 0.00255 0.56185 0.00278 0.57344 0.00162 C 0.57565 0.00139 0.57747 -0.00069 0.57956 -0.00115 C 0.58581 -0.00231 0.58555 -0.00162 0.59049 -0.00393 C 0.60156 -0.00833 0.58281 -0.00115 0.59831 -0.0081 C 0.6013 -0.00949 0.60286 -0.00995 0.60599 -0.01203 C 0.60729 -0.01296 0.60859 -0.01412 0.60989 -0.01481 C 0.61081 -0.01527 0.61198 -0.01574 0.61289 -0.0162 C 0.61445 -0.01713 0.61601 -0.01805 0.61758 -0.01898 C 0.61836 -0.01944 0.61914 -0.0199 0.61992 -0.02037 C 0.62174 -0.02175 0.62344 -0.02314 0.62526 -0.02453 C 0.62604 -0.025 0.62682 -0.02523 0.6276 -0.02592 C 0.63333 -0.03009 0.62812 -0.02754 0.63385 -0.03009 C 0.63463 -0.03101 0.63529 -0.03217 0.6362 -0.03287 C 0.63763 -0.03402 0.63919 -0.03449 0.64075 -0.03541 C 0.64154 -0.03588 0.64232 -0.03657 0.6431 -0.0368 C 0.64414 -0.03726 0.64518 -0.03773 0.64622 -0.03819 C 0.64883 -0.03958 0.6513 -0.04166 0.65391 -0.04236 C 0.65599 -0.04305 0.65807 -0.04328 0.66016 -0.04375 C 0.6612 -0.04421 0.66237 -0.04467 0.66328 -0.04513 C 0.66406 -0.0456 0.66484 -0.04606 0.66562 -0.04652 C 0.66771 -0.04745 0.66979 -0.04838 0.67187 -0.0493 C 0.67292 -0.04976 0.67396 -0.05 0.67487 -0.05069 C 0.67682 -0.05162 0.67838 -0.05277 0.68034 -0.05347 C 0.68242 -0.05393 0.6845 -0.05439 0.68659 -0.05463 C 0.69141 -0.05393 0.69635 -0.05347 0.70117 -0.05208 C 0.7026 -0.05162 0.70378 -0.05 0.70508 -0.0493 C 0.72057 -0.03935 0.7013 -0.05254 0.71276 -0.04375 C 0.71354 -0.04328 0.71445 -0.04305 0.7151 -0.04236 C 0.72044 -0.03773 0.71406 -0.0412 0.72057 -0.03819 C 0.72135 -0.03726 0.722 -0.03611 0.72292 -0.03541 C 0.72435 -0.03425 0.72604 -0.03425 0.72747 -0.03287 C 0.72878 -0.03148 0.72995 -0.02963 0.73138 -0.0287 C 0.73229 -0.02777 0.73346 -0.02777 0.7345 -0.02731 C 0.73607 -0.02638 0.73906 -0.02453 0.73906 -0.0243 C 0.7457 -0.01666 0.73737 -0.02615 0.74375 -0.02037 C 0.74453 -0.01967 0.74518 -0.01805 0.74609 -0.01759 C 0.747 -0.01713 0.74818 -0.01759 0.74935 -0.01759 L 0.74935 -0.01736 L 0.74935 -0.01759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8" y="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174171" y="1611333"/>
            <a:ext cx="909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50" y="1241488"/>
            <a:ext cx="2247004" cy="4425733"/>
          </a:xfrm>
          <a:prstGeom prst="rect">
            <a:avLst/>
          </a:prstGeom>
        </p:spPr>
      </p:pic>
      <p:sp>
        <p:nvSpPr>
          <p:cNvPr id="11" name="文本框 52"/>
          <p:cNvSpPr txBox="1"/>
          <p:nvPr/>
        </p:nvSpPr>
        <p:spPr>
          <a:xfrm>
            <a:off x="289697" y="1421793"/>
            <a:ext cx="9085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KHỞI ĐỘNG: </a:t>
            </a:r>
          </a:p>
          <a:p>
            <a:pPr algn="ctr"/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Bài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hát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: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Chị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ong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nâu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và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em</a:t>
            </a:r>
            <a:r>
              <a:rPr lang="en-US" altLang="zh-CN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 </a:t>
            </a:r>
            <a:r>
              <a:rPr lang="en-US" altLang="zh-CN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bé</a:t>
            </a:r>
            <a:endParaRPr lang="en-US" altLang="zh-CN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8" name="Picture 2" descr="Ong hút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218941"/>
            <a:ext cx="2176530" cy="120285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BEB50E3-72DC-4E0B-A1D6-92F21848E974}"/>
              </a:ext>
            </a:extLst>
          </p:cNvPr>
          <p:cNvGrpSpPr/>
          <p:nvPr/>
        </p:nvGrpSpPr>
        <p:grpSpPr>
          <a:xfrm>
            <a:off x="1419594" y="3477110"/>
            <a:ext cx="6938779" cy="1120659"/>
            <a:chOff x="2028094" y="4719477"/>
            <a:chExt cx="5035074" cy="966215"/>
          </a:xfrm>
        </p:grpSpPr>
        <p:sp>
          <p:nvSpPr>
            <p:cNvPr id="7" name="i$liďé">
              <a:extLst>
                <a:ext uri="{FF2B5EF4-FFF2-40B4-BE49-F238E27FC236}">
                  <a16:creationId xmlns:a16="http://schemas.microsoft.com/office/drawing/2014/main" xmlns="" id="{4E7981CC-1780-4F5D-9829-B7791864D99F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A9C0AB-D005-414E-8B6D-9BC47DB9ED0A}"/>
                </a:ext>
              </a:extLst>
            </p:cNvPr>
            <p:cNvSpPr/>
            <p:nvPr/>
          </p:nvSpPr>
          <p:spPr>
            <a:xfrm>
              <a:off x="2100890" y="4747935"/>
              <a:ext cx="4880403" cy="926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2887726-3FC9-44D0-852F-80D68D499FC9}"/>
              </a:ext>
            </a:extLst>
          </p:cNvPr>
          <p:cNvGrpSpPr/>
          <p:nvPr/>
        </p:nvGrpSpPr>
        <p:grpSpPr>
          <a:xfrm>
            <a:off x="1419595" y="5187100"/>
            <a:ext cx="6825947" cy="1023336"/>
            <a:chOff x="2028094" y="4719477"/>
            <a:chExt cx="5035074" cy="966215"/>
          </a:xfrm>
        </p:grpSpPr>
        <p:sp>
          <p:nvSpPr>
            <p:cNvPr id="13" name="i$liďé">
              <a:extLst>
                <a:ext uri="{FF2B5EF4-FFF2-40B4-BE49-F238E27FC236}">
                  <a16:creationId xmlns:a16="http://schemas.microsoft.com/office/drawing/2014/main" xmlns="" id="{4C9ECC18-E029-4259-8554-6C50FB3E9BDA}"/>
                </a:ext>
              </a:extLst>
            </p:cNvPr>
            <p:cNvSpPr/>
            <p:nvPr/>
          </p:nvSpPr>
          <p:spPr bwMode="auto">
            <a:xfrm>
              <a:off x="2028094" y="4719477"/>
              <a:ext cx="5035074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9E62516-5D7A-4D7F-A687-BD5966EB1220}"/>
                </a:ext>
              </a:extLst>
            </p:cNvPr>
            <p:cNvSpPr/>
            <p:nvPr/>
          </p:nvSpPr>
          <p:spPr>
            <a:xfrm>
              <a:off x="2100890" y="4747935"/>
              <a:ext cx="4880403" cy="494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67783" y="3621940"/>
            <a:ext cx="622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</a:rPr>
              <a:t>Trong </a:t>
            </a:r>
            <a:r>
              <a:rPr lang="vi-VN" sz="2400" dirty="0">
                <a:solidFill>
                  <a:srgbClr val="002060"/>
                </a:solidFill>
              </a:rPr>
              <a:t>bài hát chúng ta vừa hát</a:t>
            </a:r>
            <a:r>
              <a:rPr lang="en-US" sz="2400" dirty="0">
                <a:solidFill>
                  <a:srgbClr val="002060"/>
                </a:solidFill>
              </a:rPr>
              <a:t>, con </a:t>
            </a:r>
            <a:r>
              <a:rPr lang="en-US" sz="2400" dirty="0" err="1">
                <a:solidFill>
                  <a:srgbClr val="002060"/>
                </a:solidFill>
              </a:rPr>
              <a:t>thấy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nào</a:t>
            </a:r>
            <a:r>
              <a:rPr lang="en-US" sz="2400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8725" y="5388198"/>
            <a:ext cx="4360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vật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đặc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gì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11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7053" y="776610"/>
            <a:ext cx="831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Thứ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tháng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Việt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/>
              <a:t>Ôn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cuối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</a:t>
            </a:r>
            <a:r>
              <a:rPr lang="en-US" sz="3200" b="1" dirty="0" smtClean="0"/>
              <a:t> I (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 2)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613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2" y="1366910"/>
            <a:ext cx="6985519" cy="158403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ngược</a:t>
            </a:r>
            <a:r>
              <a:rPr lang="en-US" sz="2400" dirty="0"/>
              <a:t> </a:t>
            </a:r>
            <a:r>
              <a:rPr lang="en-US" sz="2400" dirty="0" err="1" smtClean="0"/>
              <a:t>nhau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(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,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, </a:t>
            </a:r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dáng</a:t>
            </a:r>
            <a:r>
              <a:rPr lang="en-US" sz="2400" dirty="0"/>
              <a:t>,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3291297"/>
            <a:ext cx="698551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r>
              <a:rPr lang="en-US" sz="2400" dirty="0" smtClean="0"/>
              <a:t>Đ</a:t>
            </a:r>
            <a:r>
              <a:rPr lang="nl-NL" sz="2400" dirty="0"/>
              <a:t>ặt được câu về cảnh vật nơi em ở, có từ ngữ chỉ đặc điểm.</a:t>
            </a:r>
            <a:endParaRPr lang="en-US" sz="2400" dirty="0"/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6" y="2132541"/>
            <a:ext cx="2356825" cy="18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073" y="1032558"/>
            <a:ext cx="792823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47" y="1668131"/>
            <a:ext cx="2356825" cy="1865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463" y="568699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6073" y="2185527"/>
            <a:ext cx="79282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6073" y="3318869"/>
            <a:ext cx="8029806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6073" y="4472608"/>
            <a:ext cx="80298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285" y="5563883"/>
            <a:ext cx="737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cặp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ngược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ca</a:t>
            </a:r>
            <a:r>
              <a:rPr lang="en-US" sz="2400" dirty="0" smtClean="0"/>
              <a:t> </a:t>
            </a:r>
            <a:r>
              <a:rPr lang="en-US" sz="2400" dirty="0" err="1" smtClean="0"/>
              <a:t>dao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2312831" cy="1068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THẢO LUẬN NHÓM ĐÔI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C9A8F7-30C6-4846-BACB-C3B8B2288155}"/>
              </a:ext>
            </a:extLst>
          </p:cNvPr>
          <p:cNvSpPr txBox="1"/>
          <p:nvPr/>
        </p:nvSpPr>
        <p:spPr>
          <a:xfrm>
            <a:off x="1600200" y="854822"/>
            <a:ext cx="9810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</a:rPr>
              <a:t>CHIA SẺ TRƯỚC LỚP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ACD048C9-5DF3-44A7-A84E-FF744BCD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35957"/>
            <a:ext cx="18542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FD3308-E31F-4111-BEB3-ACCA151AF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D74CEB9-B3D8-4425-BAF4-4522CF235DFE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0" name="Picture 9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4704819-4057-4A84-A147-C939A7B9E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F99AEB-4CFE-43A1-AE22-AF67C85438EA}"/>
                </a:ext>
              </a:extLst>
            </p:cNvPr>
            <p:cNvSpPr txBox="1"/>
            <p:nvPr/>
          </p:nvSpPr>
          <p:spPr>
            <a:xfrm>
              <a:off x="2376729" y="2006685"/>
              <a:ext cx="19025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AF0D730-6C35-4D95-889E-ED4B878F3F0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3" name="Picture 12" descr="Background pattern, icon&#10;&#10;Description automatically generated">
              <a:extLst>
                <a:ext uri="{FF2B5EF4-FFF2-40B4-BE49-F238E27FC236}">
                  <a16:creationId xmlns:a16="http://schemas.microsoft.com/office/drawing/2014/main" xmlns="" id="{93931B0A-5593-482B-BAFE-042BEB68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21D73AD-1973-4BD9-8D55-36E7808129FF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134AFC2C-832D-4CCB-809D-6D150BA6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5" y="38114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xmlns="" id="{9236EF31-6FE5-4C35-8630-BEF0976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5883" y="3811420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54" y="1161348"/>
            <a:ext cx="633640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thấp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ngập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chuồn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bay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mưa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tạnh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53" y="149079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753" y="2314317"/>
            <a:ext cx="63364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mới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non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Xuống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cầm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sào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753" y="3447659"/>
            <a:ext cx="6336407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biển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đục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kern="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ên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bồi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thì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753" y="4601398"/>
            <a:ext cx="63364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Trăng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mờ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tỏ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sao</a:t>
            </a:r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Dẫu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rằng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núi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lở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còn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accent1">
                    <a:lumMod val="75000"/>
                  </a:schemeClr>
                </a:solidFill>
              </a:rPr>
              <a:t>đồi</a:t>
            </a:r>
            <a:r>
              <a:rPr lang="en-US" sz="24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8084" y="1284458"/>
            <a:ext cx="3375926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</a:t>
            </a:r>
            <a:r>
              <a:rPr lang="en-US" sz="2800" dirty="0" err="1" smtClean="0">
                <a:solidFill>
                  <a:schemeClr val="bg1"/>
                </a:solidFill>
              </a:rPr>
              <a:t>ao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</a:rPr>
              <a:t>thấp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8083" y="243742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lên-xuống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cạn-sâu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8082" y="3601547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l</a:t>
            </a:r>
            <a:r>
              <a:rPr lang="en-US" sz="2800" dirty="0" err="1" smtClean="0">
                <a:solidFill>
                  <a:schemeClr val="bg1"/>
                </a:solidFill>
              </a:rPr>
              <a:t>ở</a:t>
            </a:r>
            <a:r>
              <a:rPr lang="en-US" sz="2800" dirty="0" smtClean="0">
                <a:solidFill>
                  <a:schemeClr val="bg1"/>
                </a:solidFill>
              </a:rPr>
              <a:t> -</a:t>
            </a:r>
            <a:r>
              <a:rPr lang="en-US" sz="2800" dirty="0" err="1" smtClean="0">
                <a:solidFill>
                  <a:schemeClr val="bg1"/>
                </a:solidFill>
              </a:rPr>
              <a:t>bồi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đục-trong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8084" y="4755286"/>
            <a:ext cx="3375927" cy="523220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m</a:t>
            </a:r>
            <a:r>
              <a:rPr lang="en-US" sz="2800" dirty="0" err="1" smtClean="0">
                <a:solidFill>
                  <a:schemeClr val="bg1"/>
                </a:solidFill>
              </a:rPr>
              <a:t>ờ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err="1" smtClean="0">
                <a:solidFill>
                  <a:schemeClr val="bg1"/>
                </a:solidFill>
              </a:rPr>
              <a:t>tỏ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7228" y="578162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5323" y="1685944"/>
            <a:ext cx="1596980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im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ắng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639" y="1680717"/>
            <a:ext cx="1790164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róc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rách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1107" y="1685944"/>
            <a:ext cx="1648496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vút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42" y="2676213"/>
            <a:ext cx="1249251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tin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7916" y="2676212"/>
            <a:ext cx="1867437" cy="584775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vàng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rực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08" y="3706443"/>
            <a:ext cx="5091985" cy="19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1236" y="608939"/>
            <a:ext cx="767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ngữ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5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561</Words>
  <Application>Microsoft Office PowerPoint</Application>
  <PresentationFormat>Custom</PresentationFormat>
  <Paragraphs>102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admin</cp:lastModifiedBy>
  <cp:revision>106</cp:revision>
  <dcterms:created xsi:type="dcterms:W3CDTF">2021-10-22T01:23:58Z</dcterms:created>
  <dcterms:modified xsi:type="dcterms:W3CDTF">2022-08-13T02:30:08Z</dcterms:modified>
</cp:coreProperties>
</file>