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7" r:id="rId2"/>
    <p:sldId id="268" r:id="rId3"/>
    <p:sldId id="258" r:id="rId4"/>
    <p:sldId id="273" r:id="rId5"/>
    <p:sldId id="274" r:id="rId6"/>
    <p:sldId id="275" r:id="rId7"/>
    <p:sldId id="257" r:id="rId8"/>
    <p:sldId id="293" r:id="rId9"/>
    <p:sldId id="278" r:id="rId10"/>
    <p:sldId id="281" r:id="rId11"/>
    <p:sldId id="280" r:id="rId12"/>
    <p:sldId id="267" r:id="rId13"/>
    <p:sldId id="282" r:id="rId14"/>
    <p:sldId id="284" r:id="rId15"/>
    <p:sldId id="279" r:id="rId16"/>
    <p:sldId id="287" r:id="rId17"/>
    <p:sldId id="283" r:id="rId18"/>
    <p:sldId id="286" r:id="rId19"/>
    <p:sldId id="288" r:id="rId20"/>
    <p:sldId id="289" r:id="rId21"/>
    <p:sldId id="294" r:id="rId22"/>
    <p:sldId id="276" r:id="rId23"/>
    <p:sldId id="291" r:id="rId24"/>
    <p:sldId id="292" r:id="rId25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28"/>
    </p:embeddedFont>
    <p:embeddedFont>
      <p:font typeface="Barlow Condensed Black" panose="00000A06000000000000" pitchFamily="2" charset="0"/>
      <p:bold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UTM Scriptina KT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83C"/>
    <a:srgbClr val="FF0066"/>
    <a:srgbClr val="860900"/>
    <a:srgbClr val="FCC173"/>
    <a:srgbClr val="F3C65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3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B7175-B738-4EEB-A0E7-223457F57BE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8801-453B-4D38-8675-5276385AB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D662F-EADD-475A-A997-7181768A8363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08B82-AFCE-4247-9DD9-538BCCB40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4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22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trống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172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PTTN</a:t>
            </a:r>
            <a:r>
              <a:rPr lang="en-US" baseline="0" dirty="0"/>
              <a:t> </a:t>
            </a:r>
            <a:r>
              <a:rPr lang="en-US" baseline="0" dirty="0" err="1"/>
              <a:t>đuối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: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tàu</a:t>
            </a:r>
            <a:r>
              <a:rPr lang="en-US" baseline="0" dirty="0"/>
              <a:t>,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mặc</a:t>
            </a:r>
            <a:r>
              <a:rPr lang="en-US" baseline="0" dirty="0"/>
              <a:t> 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phao</a:t>
            </a:r>
            <a:r>
              <a:rPr lang="en-US" baseline="0" dirty="0"/>
              <a:t>, </a:t>
            </a:r>
            <a:r>
              <a:rPr lang="en-US" baseline="0" dirty="0" err="1"/>
              <a:t>thắt</a:t>
            </a:r>
            <a:r>
              <a:rPr lang="en-US" baseline="0" dirty="0"/>
              <a:t> </a:t>
            </a:r>
            <a:r>
              <a:rPr lang="en-US" baseline="0" dirty="0" err="1"/>
              <a:t>dây</a:t>
            </a:r>
            <a:r>
              <a:rPr lang="en-US" baseline="0" dirty="0"/>
              <a:t> </a:t>
            </a:r>
            <a:r>
              <a:rPr lang="en-US" baseline="0" dirty="0" err="1"/>
              <a:t>cẩn</a:t>
            </a:r>
            <a:r>
              <a:rPr lang="en-US" baseline="0" dirty="0"/>
              <a:t> </a:t>
            </a:r>
            <a:r>
              <a:rPr lang="en-US" baseline="0" dirty="0" err="1"/>
              <a:t>thận</a:t>
            </a:r>
            <a:r>
              <a:rPr lang="en-US" baseline="0" dirty="0"/>
              <a:t>; </a:t>
            </a:r>
            <a:r>
              <a:rPr lang="en-US" baseline="0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ngay</a:t>
            </a:r>
            <a:r>
              <a:rPr lang="en-US" baseline="0" dirty="0"/>
              <a:t> </a:t>
            </a:r>
            <a:r>
              <a:rPr lang="en-US" baseline="0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đùa</a:t>
            </a:r>
            <a:r>
              <a:rPr lang="en-US" baseline="0" dirty="0"/>
              <a:t> </a:t>
            </a:r>
            <a:r>
              <a:rPr lang="en-US" baseline="0" dirty="0" err="1"/>
              <a:t>nghịch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12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2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147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PTTN</a:t>
            </a:r>
            <a:r>
              <a:rPr lang="en-US" baseline="0" dirty="0"/>
              <a:t> </a:t>
            </a:r>
            <a:r>
              <a:rPr lang="en-US" baseline="0" dirty="0" err="1"/>
              <a:t>đuối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: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tàu</a:t>
            </a:r>
            <a:r>
              <a:rPr lang="en-US" baseline="0" dirty="0"/>
              <a:t>,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mặc</a:t>
            </a:r>
            <a:r>
              <a:rPr lang="en-US" baseline="0" dirty="0"/>
              <a:t> 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phao</a:t>
            </a:r>
            <a:r>
              <a:rPr lang="en-US" baseline="0" dirty="0"/>
              <a:t>, </a:t>
            </a:r>
            <a:r>
              <a:rPr lang="en-US" baseline="0" dirty="0" err="1"/>
              <a:t>thắt</a:t>
            </a:r>
            <a:r>
              <a:rPr lang="en-US" baseline="0" dirty="0"/>
              <a:t> </a:t>
            </a:r>
            <a:r>
              <a:rPr lang="en-US" baseline="0" dirty="0" err="1"/>
              <a:t>dây</a:t>
            </a:r>
            <a:r>
              <a:rPr lang="en-US" baseline="0" dirty="0"/>
              <a:t> </a:t>
            </a:r>
            <a:r>
              <a:rPr lang="en-US" baseline="0" dirty="0" err="1"/>
              <a:t>cẩn</a:t>
            </a:r>
            <a:r>
              <a:rPr lang="en-US" baseline="0" dirty="0"/>
              <a:t> </a:t>
            </a:r>
            <a:r>
              <a:rPr lang="en-US" baseline="0" dirty="0" err="1"/>
              <a:t>thận</a:t>
            </a:r>
            <a:r>
              <a:rPr lang="en-US" baseline="0" dirty="0"/>
              <a:t>; </a:t>
            </a:r>
            <a:r>
              <a:rPr lang="en-US" baseline="0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ngay</a:t>
            </a:r>
            <a:r>
              <a:rPr lang="en-US" baseline="0" dirty="0"/>
              <a:t> </a:t>
            </a:r>
            <a:r>
              <a:rPr lang="en-US" baseline="0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đùa</a:t>
            </a:r>
            <a:r>
              <a:rPr lang="en-US" baseline="0" dirty="0"/>
              <a:t> </a:t>
            </a:r>
            <a:r>
              <a:rPr lang="en-US" baseline="0" dirty="0" err="1"/>
              <a:t>nghịch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87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PTTN</a:t>
            </a:r>
            <a:r>
              <a:rPr lang="en-US" baseline="0" dirty="0"/>
              <a:t> </a:t>
            </a:r>
            <a:r>
              <a:rPr lang="en-US" baseline="0" dirty="0" err="1"/>
              <a:t>đuối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: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tàu</a:t>
            </a:r>
            <a:r>
              <a:rPr lang="en-US" baseline="0" dirty="0"/>
              <a:t>,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mặc</a:t>
            </a:r>
            <a:r>
              <a:rPr lang="en-US" baseline="0" dirty="0"/>
              <a:t> 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phao</a:t>
            </a:r>
            <a:r>
              <a:rPr lang="en-US" baseline="0" dirty="0"/>
              <a:t>, </a:t>
            </a:r>
            <a:r>
              <a:rPr lang="en-US" baseline="0" dirty="0" err="1"/>
              <a:t>thắt</a:t>
            </a:r>
            <a:r>
              <a:rPr lang="en-US" baseline="0" dirty="0"/>
              <a:t> </a:t>
            </a:r>
            <a:r>
              <a:rPr lang="en-US" baseline="0" dirty="0" err="1"/>
              <a:t>dây</a:t>
            </a:r>
            <a:r>
              <a:rPr lang="en-US" baseline="0" dirty="0"/>
              <a:t> </a:t>
            </a:r>
            <a:r>
              <a:rPr lang="en-US" baseline="0" dirty="0" err="1"/>
              <a:t>cẩn</a:t>
            </a:r>
            <a:r>
              <a:rPr lang="en-US" baseline="0" dirty="0"/>
              <a:t> </a:t>
            </a:r>
            <a:r>
              <a:rPr lang="en-US" baseline="0" dirty="0" err="1"/>
              <a:t>thận</a:t>
            </a:r>
            <a:r>
              <a:rPr lang="en-US" baseline="0" dirty="0"/>
              <a:t>; </a:t>
            </a:r>
            <a:r>
              <a:rPr lang="en-US" baseline="0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ngay</a:t>
            </a:r>
            <a:r>
              <a:rPr lang="en-US" baseline="0" dirty="0"/>
              <a:t> </a:t>
            </a:r>
            <a:r>
              <a:rPr lang="en-US" baseline="0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đùa</a:t>
            </a:r>
            <a:r>
              <a:rPr lang="en-US" baseline="0" dirty="0"/>
              <a:t> </a:t>
            </a:r>
            <a:r>
              <a:rPr lang="en-US" baseline="0" dirty="0" err="1"/>
              <a:t>nghịch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6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1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1, 2, 3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4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Ở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 err="1"/>
              <a:t>Sau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4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Tại</a:t>
            </a:r>
            <a:r>
              <a:rPr lang="en-US" altLang="zh-CN" baseline="0" dirty="0"/>
              <a:t> slide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già</a:t>
            </a:r>
            <a:r>
              <a:rPr lang="en-US" altLang="zh-CN" baseline="0" dirty="0"/>
              <a:t> Noel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slide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3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97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08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8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0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76858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2353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98361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42532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216639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13518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12486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9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648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963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1859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64874" y="567214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9659137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3367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4238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8155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8300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677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99414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57010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7961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3329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0204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196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9545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64874" y="567214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909987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9862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55824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793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69909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0580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046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1969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7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2" r:id="rId13"/>
    <p:sldLayoutId id="2147483679" r:id="rId14"/>
    <p:sldLayoutId id="2147483678" r:id="rId15"/>
    <p:sldLayoutId id="2147483661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4" r:id="rId24"/>
    <p:sldLayoutId id="2147483683" r:id="rId25"/>
    <p:sldLayoutId id="2147483682" r:id="rId26"/>
    <p:sldLayoutId id="2147483681" r:id="rId27"/>
    <p:sldLayoutId id="2147483680" r:id="rId28"/>
    <p:sldLayoutId id="2147483677" r:id="rId29"/>
    <p:sldLayoutId id="2147483676" r:id="rId30"/>
    <p:sldLayoutId id="2147483675" r:id="rId3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42.gif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0.wdp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30"/>
            <a:ext cx="12314987" cy="75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60034C3-54A7-4F8E-9DD8-97F4F5525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420" y="3151434"/>
            <a:ext cx="4023360" cy="402336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0" y="-88490"/>
            <a:ext cx="7270331" cy="3239924"/>
          </a:xfrm>
          <a:prstGeom prst="cloudCallout">
            <a:avLst>
              <a:gd name="adj1" fmla="val 43101"/>
              <a:gd name="adj2" fmla="val 59678"/>
            </a:avLst>
          </a:prstGeom>
          <a:solidFill>
            <a:srgbClr val="FCC17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0" rIns="0" rtlCol="0" anchor="ctr" anchorCtr="1"/>
          <a:lstStyle/>
          <a:p>
            <a:pPr algn="ctr"/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Noel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71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34898"/>
              </p:ext>
            </p:extLst>
          </p:nvPr>
        </p:nvGraphicFramePr>
        <p:xfrm>
          <a:off x="238868" y="1398523"/>
          <a:ext cx="11689083" cy="391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5271">
                  <a:extLst>
                    <a:ext uri="{9D8B030D-6E8A-4147-A177-3AD203B41FA5}">
                      <a16:colId xmlns:a16="http://schemas.microsoft.com/office/drawing/2014/main" val="777826133"/>
                    </a:ext>
                  </a:extLst>
                </a:gridCol>
                <a:gridCol w="1324763">
                  <a:extLst>
                    <a:ext uri="{9D8B030D-6E8A-4147-A177-3AD203B41FA5}">
                      <a16:colId xmlns:a16="http://schemas.microsoft.com/office/drawing/2014/main" val="249519213"/>
                    </a:ext>
                  </a:extLst>
                </a:gridCol>
                <a:gridCol w="1324763">
                  <a:extLst>
                    <a:ext uri="{9D8B030D-6E8A-4147-A177-3AD203B41FA5}">
                      <a16:colId xmlns:a16="http://schemas.microsoft.com/office/drawing/2014/main" val="4050912886"/>
                    </a:ext>
                  </a:extLst>
                </a:gridCol>
                <a:gridCol w="1371519">
                  <a:extLst>
                    <a:ext uri="{9D8B030D-6E8A-4147-A177-3AD203B41FA5}">
                      <a16:colId xmlns:a16="http://schemas.microsoft.com/office/drawing/2014/main" val="3115795836"/>
                    </a:ext>
                  </a:extLst>
                </a:gridCol>
                <a:gridCol w="1371519">
                  <a:extLst>
                    <a:ext uri="{9D8B030D-6E8A-4147-A177-3AD203B41FA5}">
                      <a16:colId xmlns:a16="http://schemas.microsoft.com/office/drawing/2014/main" val="652346169"/>
                    </a:ext>
                  </a:extLst>
                </a:gridCol>
                <a:gridCol w="1231248">
                  <a:extLst>
                    <a:ext uri="{9D8B030D-6E8A-4147-A177-3AD203B41FA5}">
                      <a16:colId xmlns:a16="http://schemas.microsoft.com/office/drawing/2014/main" val="2571747986"/>
                    </a:ext>
                  </a:extLst>
                </a:gridCol>
              </a:tblGrid>
              <a:tr h="79603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01824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26078"/>
                  </a:ext>
                </a:extLst>
              </a:tr>
              <a:tr h="1157394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nhiêu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6229"/>
                  </a:ext>
                </a:extLst>
              </a:tr>
              <a:tr h="1157394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3400" b="1" baseline="0" dirty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738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637084" y="59881"/>
            <a:ext cx="1203960" cy="120396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7840" y="3288345"/>
            <a:ext cx="76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77840" y="4453814"/>
            <a:ext cx="76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85" b="84364" l="8712" r="32514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" t="30743" r="66319" b="9619"/>
          <a:stretch/>
        </p:blipFill>
        <p:spPr>
          <a:xfrm rot="2752775" flipH="1">
            <a:off x="10615175" y="2717750"/>
            <a:ext cx="1231020" cy="1625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5" b="49625" l="40389" r="631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50500" y1="31834" x2="52833" y2="16769"/>
                        <a14:foregroundMark x1="49056" y1="15269" x2="52833" y2="19018"/>
                        <a14:foregroundMark x1="49389" y1="16019" x2="47722" y2="22290"/>
                        <a14:foregroundMark x1="45222" y1="15883" x2="46389" y2="20518"/>
                        <a14:foregroundMark x1="47778" y1="12202" x2="51667" y2="12543"/>
                        <a14:foregroundMark x1="55889" y1="16496" x2="57389" y2="11656"/>
                        <a14:foregroundMark x1="59000" y1="11793" x2="60056" y2="11452"/>
                        <a14:foregroundMark x1="60833" y1="11725" x2="61556" y2="15406"/>
                        <a14:foregroundMark x1="57167" y1="20586" x2="57722" y2="18132"/>
                        <a14:foregroundMark x1="55667" y1="23995" x2="52444" y2="35651"/>
                        <a14:foregroundMark x1="48889" y1="24744" x2="49111" y2="33197"/>
                        <a14:foregroundMark x1="45944" y1="23517" x2="47944" y2="28153"/>
                        <a14:foregroundMark x1="48389" y1="14656" x2="47833" y2="18814"/>
                        <a14:foregroundMark x1="57444" y1="24199" x2="54444" y2="31970"/>
                        <a14:foregroundMark x1="53889" y1="41990" x2="53778" y2="30130"/>
                        <a14:foregroundMark x1="45722" y1="37696" x2="55889" y2="37219"/>
                        <a14:foregroundMark x1="57333" y1="37014" x2="56944" y2="37969"/>
                        <a14:foregroundMark x1="49333" y1="43490" x2="54444" y2="42399"/>
                        <a14:foregroundMark x1="43667" y1="44172" x2="46500" y2="45535"/>
                        <a14:foregroundMark x1="43333" y1="41650" x2="46833" y2="44035"/>
                        <a14:foregroundMark x1="42722" y1="41036" x2="47444" y2="34765"/>
                        <a14:foregroundMark x1="46833" y1="33538" x2="47333" y2="32788"/>
                        <a14:foregroundMark x1="56500" y1="32993" x2="56500" y2="32993"/>
                        <a14:foregroundMark x1="47000" y1="45535" x2="47000" y2="45535"/>
                        <a14:foregroundMark x1="47167" y1="46285" x2="47167" y2="46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2" t="5925" r="35770" b="50076"/>
          <a:stretch/>
        </p:blipFill>
        <p:spPr>
          <a:xfrm rot="1793629">
            <a:off x="6712653" y="4097598"/>
            <a:ext cx="1063180" cy="14069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39" b="48739" l="68889" r="916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08" t="6357" r="7104" b="49644"/>
          <a:stretch/>
        </p:blipFill>
        <p:spPr>
          <a:xfrm rot="1793629">
            <a:off x="8070418" y="2744719"/>
            <a:ext cx="1117514" cy="1478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3" b="94751" l="10056" r="32722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13167" y1="89571" x2="13167" y2="89571"/>
                        <a14:foregroundMark x1="16167" y1="86230" x2="16167" y2="86230"/>
                        <a14:foregroundMark x1="18889" y1="82618" x2="18889" y2="82618"/>
                        <a14:foregroundMark x1="17667" y1="77846" x2="17667" y2="77846"/>
                        <a14:foregroundMark x1="17722" y1="79005" x2="17722" y2="79005"/>
                        <a14:foregroundMark x1="22222" y1="79823" x2="22222" y2="79823"/>
                        <a14:foregroundMark x1="26944" y1="80913" x2="26944" y2="80913"/>
                        <a14:foregroundMark x1="23833" y1="84390" x2="23833" y2="84390"/>
                        <a14:foregroundMark x1="21111" y1="87321" x2="21111" y2="87321"/>
                        <a14:foregroundMark x1="17278" y1="91070" x2="17278" y2="91070"/>
                        <a14:foregroundMark x1="22444" y1="92025" x2="22444" y2="92025"/>
                        <a14:foregroundMark x1="25667" y1="88275" x2="25667" y2="88275"/>
                        <a14:foregroundMark x1="28167" y1="85276" x2="28167" y2="85276"/>
                        <a14:foregroundMark x1="28222" y1="77096" x2="28056" y2="70484"/>
                        <a14:foregroundMark x1="21167" y1="69939" x2="21556" y2="60668"/>
                        <a14:foregroundMark x1="20333" y1="59441" x2="25611" y2="60941"/>
                        <a14:foregroundMark x1="21944" y1="57055" x2="21944" y2="57055"/>
                        <a14:foregroundMark x1="19556" y1="57055" x2="19556" y2="57055"/>
                        <a14:foregroundMark x1="27000" y1="67076" x2="27000" y2="67076"/>
                        <a14:foregroundMark x1="27389" y1="68643" x2="27389" y2="68643"/>
                        <a14:foregroundMark x1="28278" y1="64485" x2="28278" y2="64485"/>
                        <a14:foregroundMark x1="12722" y1="65031" x2="13167" y2="61554"/>
                        <a14:foregroundMark x1="16889" y1="62304" x2="18056" y2="66258"/>
                        <a14:foregroundMark x1="24333" y1="56374" x2="24333" y2="56374"/>
                        <a14:foregroundMark x1="26278" y1="57532" x2="26278" y2="57532"/>
                        <a14:foregroundMark x1="21000" y1="72529" x2="27222" y2="74847"/>
                        <a14:foregroundMark x1="19667" y1="71166" x2="20944" y2="78255"/>
                        <a14:foregroundMark x1="17167" y1="70211" x2="18389" y2="75665"/>
                        <a14:foregroundMark x1="18611" y1="72120" x2="21222" y2="77028"/>
                        <a14:foregroundMark x1="22833" y1="71029" x2="23944" y2="78459"/>
                        <a14:foregroundMark x1="25833" y1="71847" x2="26500" y2="79959"/>
                        <a14:foregroundMark x1="23333" y1="84049" x2="23333" y2="84049"/>
                        <a14:foregroundMark x1="20722" y1="87594" x2="20722" y2="87594"/>
                        <a14:foregroundMark x1="17611" y1="90389" x2="17611" y2="90389"/>
                        <a14:foregroundMark x1="22056" y1="90798" x2="22056" y2="90798"/>
                        <a14:foregroundMark x1="25000" y1="88344" x2="25000" y2="88344"/>
                        <a14:foregroundMark x1="21444" y1="92093" x2="21444" y2="92093"/>
                        <a14:foregroundMark x1="26389" y1="80436" x2="26389" y2="80436"/>
                        <a14:foregroundMark x1="18778" y1="83776" x2="18778" y2="83776"/>
                        <a14:foregroundMark x1="16611" y1="86776" x2="16611" y2="86776"/>
                        <a14:foregroundMark x1="16889" y1="86299" x2="16889" y2="86299"/>
                        <a14:foregroundMark x1="21611" y1="79618" x2="21611" y2="79618"/>
                        <a14:foregroundMark x1="22500" y1="71302" x2="27278" y2="71029"/>
                        <a14:foregroundMark x1="26667" y1="61009" x2="26667" y2="61009"/>
                        <a14:foregroundMark x1="23500" y1="58623" x2="23500" y2="58623"/>
                        <a14:foregroundMark x1="22278" y1="57805" x2="22278" y2="57805"/>
                        <a14:foregroundMark x1="21611" y1="56442" x2="21611" y2="56442"/>
                        <a14:foregroundMark x1="20500" y1="58010" x2="20500" y2="58010"/>
                        <a14:foregroundMark x1="25000" y1="58419" x2="25000" y2="58419"/>
                        <a14:foregroundMark x1="23889" y1="57532" x2="23889" y2="57532"/>
                        <a14:foregroundMark x1="17444" y1="68984" x2="17389" y2="75324"/>
                        <a14:foregroundMark x1="17611" y1="67825" x2="17611" y2="67825"/>
                        <a14:foregroundMark x1="16611" y1="68984" x2="16833" y2="74233"/>
                        <a14:foregroundMark x1="16667" y1="74983" x2="16667" y2="74983"/>
                        <a14:foregroundMark x1="15333" y1="60464" x2="15333" y2="60464"/>
                        <a14:foregroundMark x1="16667" y1="61418" x2="16667" y2="61418"/>
                        <a14:foregroundMark x1="14167" y1="60873" x2="14167" y2="60873"/>
                        <a14:foregroundMark x1="18944" y1="61213" x2="18944" y2="61213"/>
                        <a14:foregroundMark x1="26111" y1="63054" x2="25056" y2="68848"/>
                        <a14:foregroundMark x1="29000" y1="69189" x2="27722" y2="72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" t="52463" r="66810" b="3538"/>
          <a:stretch/>
        </p:blipFill>
        <p:spPr>
          <a:xfrm rot="1793629">
            <a:off x="7998547" y="3928320"/>
            <a:ext cx="1117514" cy="14788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533" b="95501" l="38167" r="60833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42111" y1="64622" x2="42111" y2="64622"/>
                        <a14:foregroundMark x1="47278" y1="67007" x2="47278" y2="67007"/>
                        <a14:foregroundMark x1="48500" y1="60123" x2="50389" y2="65031"/>
                        <a14:foregroundMark x1="59222" y1="64349" x2="59222" y2="64349"/>
                        <a14:foregroundMark x1="43833" y1="61554" x2="43833" y2="61554"/>
                        <a14:foregroundMark x1="46389" y1="63736" x2="46389" y2="63736"/>
                        <a14:foregroundMark x1="49778" y1="67348" x2="49778" y2="67348"/>
                        <a14:foregroundMark x1="49722" y1="72324" x2="57556" y2="70757"/>
                        <a14:foregroundMark x1="55000" y1="64894" x2="53500" y2="69393"/>
                        <a14:foregroundMark x1="45389" y1="69393" x2="47389" y2="76823"/>
                        <a14:foregroundMark x1="48889" y1="71370" x2="51167" y2="78119"/>
                        <a14:foregroundMark x1="51278" y1="74642" x2="56889" y2="74369"/>
                        <a14:foregroundMark x1="54556" y1="60804" x2="50722" y2="67144"/>
                        <a14:foregroundMark x1="45111" y1="61963" x2="45111" y2="61963"/>
                        <a14:foregroundMark x1="47500" y1="61077" x2="47500" y2="61077"/>
                        <a14:foregroundMark x1="45667" y1="75460" x2="46111" y2="74574"/>
                        <a14:foregroundMark x1="52991" y1="69231" x2="47673" y2="78904"/>
                        <a14:foregroundMark x1="49763" y1="67949" x2="47768" y2="73427"/>
                        <a14:foregroundMark x1="47009" y1="70396" x2="47673" y2="64103"/>
                        <a14:foregroundMark x1="55271" y1="78205" x2="55081" y2="69464"/>
                        <a14:foregroundMark x1="56410" y1="76573" x2="57075" y2="70163"/>
                        <a14:foregroundMark x1="56505" y1="67949" x2="54796" y2="62238"/>
                        <a14:foregroundMark x1="52327" y1="75524" x2="52327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2" t="52600" r="37430" b="3401"/>
          <a:stretch/>
        </p:blipFill>
        <p:spPr>
          <a:xfrm rot="1793629">
            <a:off x="9402087" y="2642850"/>
            <a:ext cx="1186137" cy="15696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602" b="95569" l="69000" r="91667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80722" y1="55692" x2="83278" y2="58214"/>
                        <a14:foregroundMark x1="79278" y1="60191" x2="79556" y2="65712"/>
                        <a14:foregroundMark x1="73944" y1="64963" x2="76611" y2="69052"/>
                        <a14:foregroundMark x1="85278" y1="61827" x2="84222" y2="57737"/>
                        <a14:foregroundMark x1="87000" y1="61486" x2="89167" y2="60123"/>
                        <a14:foregroundMark x1="90278" y1="61827" x2="90556" y2="64554"/>
                        <a14:foregroundMark x1="83444" y1="56033" x2="84778" y2="58010"/>
                        <a14:foregroundMark x1="78611" y1="66394" x2="79500" y2="70416"/>
                        <a14:foregroundMark x1="75778" y1="70620" x2="85556" y2="71234"/>
                        <a14:foregroundMark x1="77167" y1="75051" x2="84444" y2="75187"/>
                        <a14:foregroundMark x1="74556" y1="69802" x2="74944" y2="75256"/>
                        <a14:foregroundMark x1="76056" y1="72733" x2="78333" y2="78459"/>
                        <a14:foregroundMark x1="80556" y1="72324" x2="81000" y2="77778"/>
                        <a14:foregroundMark x1="85222" y1="72324" x2="81000" y2="79346"/>
                        <a14:foregroundMark x1="86500" y1="70757" x2="84556" y2="76346"/>
                        <a14:foregroundMark x1="87111" y1="71166" x2="86389" y2="75051"/>
                        <a14:foregroundMark x1="82278" y1="73892" x2="85056" y2="68303"/>
                        <a14:foregroundMark x1="77722" y1="74847" x2="77556" y2="70416"/>
                        <a14:foregroundMark x1="74444" y1="70893" x2="74167" y2="68984"/>
                        <a14:foregroundMark x1="84667" y1="70143" x2="86889" y2="69802"/>
                        <a14:foregroundMark x1="83333" y1="66394" x2="85000" y2="63054"/>
                        <a14:foregroundMark x1="85778" y1="64622" x2="86611" y2="61963"/>
                        <a14:foregroundMark x1="89278" y1="60600" x2="89278" y2="60600"/>
                        <a14:foregroundMark x1="86500" y1="76210" x2="86889" y2="73074"/>
                        <a14:foregroundMark x1="86833" y1="70552" x2="87278" y2="68780"/>
                        <a14:foregroundMark x1="76667" y1="61622" x2="80444" y2="58146"/>
                        <a14:foregroundMark x1="81611" y1="57941" x2="83722" y2="62440"/>
                        <a14:foregroundMark x1="77000" y1="55351" x2="81611" y2="56442"/>
                        <a14:foregroundMark x1="80056" y1="53715" x2="81500" y2="55828"/>
                        <a14:foregroundMark x1="86222" y1="68712" x2="86222" y2="68712"/>
                        <a14:foregroundMark x1="89833" y1="61213" x2="89833" y2="6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51444" r="7009" b="4557"/>
          <a:stretch/>
        </p:blipFill>
        <p:spPr>
          <a:xfrm rot="1793629">
            <a:off x="9438071" y="3972630"/>
            <a:ext cx="1117514" cy="14788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667" b="82545" l="37140" r="60942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  <a14:foregroundMark x1="50604" y1="38000" x2="48937" y2="41030"/>
                        <a14:foregroundMark x1="55690" y1="45455" x2="53439" y2="44667"/>
                        <a14:foregroundMark x1="55065" y1="49091" x2="53481" y2="49273"/>
                        <a14:foregroundMark x1="54564" y1="43030" x2="52022" y2="46424"/>
                        <a14:foregroundMark x1="55565" y1="47697" x2="57316" y2="44545"/>
                        <a14:foregroundMark x1="55940" y1="43455" x2="54106" y2="42545"/>
                        <a14:foregroundMark x1="56273" y1="42727" x2="55231" y2="42364"/>
                        <a14:foregroundMark x1="53939" y1="41636" x2="53147" y2="42788"/>
                        <a14:foregroundMark x1="47020" y1="37697" x2="47020" y2="37697"/>
                        <a14:foregroundMark x1="43310" y1="44364" x2="42226" y2="39394"/>
                        <a14:foregroundMark x1="42643" y1="39515" x2="42393" y2="38909"/>
                        <a14:foregroundMark x1="40475" y1="37212" x2="38599" y2="38485"/>
                        <a14:foregroundMark x1="38558" y1="42727" x2="38183" y2="41394"/>
                        <a14:foregroundMark x1="40392" y1="38242" x2="39475" y2="38606"/>
                        <a14:foregroundMark x1="42893" y1="48000" x2="42601" y2="43758"/>
                        <a14:foregroundMark x1="45519" y1="57212" x2="43268" y2="50000"/>
                        <a14:foregroundMark x1="42059" y1="56788" x2="42643" y2="48545"/>
                        <a14:foregroundMark x1="46394" y1="68303" x2="44602" y2="58970"/>
                        <a14:foregroundMark x1="47603" y1="66788" x2="44894" y2="64848"/>
                        <a14:foregroundMark x1="44310" y1="66848" x2="43685" y2="61394"/>
                        <a14:foregroundMark x1="43393" y1="76000" x2="40767" y2="69939"/>
                        <a14:foregroundMark x1="53981" y1="77758" x2="52730" y2="73273"/>
                        <a14:foregroundMark x1="52355" y1="70788" x2="55815" y2="77697"/>
                        <a14:foregroundMark x1="54439" y1="78909" x2="50688" y2="75697"/>
                        <a14:foregroundMark x1="56273" y1="75939" x2="55815" y2="73576"/>
                        <a14:foregroundMark x1="55815" y1="72848" x2="53397" y2="71879"/>
                        <a14:foregroundMark x1="54940" y1="71091" x2="52814" y2="70788"/>
                        <a14:foregroundMark x1="56232" y1="78485" x2="56899" y2="75939"/>
                        <a14:foregroundMark x1="57316" y1="75818" x2="56524" y2="73212"/>
                        <a14:foregroundMark x1="56315" y1="72364" x2="55273" y2="71515"/>
                        <a14:foregroundMark x1="56524" y1="72303" x2="57524" y2="76909"/>
                        <a14:foregroundMark x1="47645" y1="64667" x2="46978" y2="63697"/>
                        <a14:foregroundMark x1="51813" y1="58788" x2="53105" y2="51636"/>
                        <a14:foregroundMark x1="51647" y1="54667" x2="46561" y2="52545"/>
                        <a14:foregroundMark x1="50855" y1="57091" x2="45352" y2="49576"/>
                        <a14:foregroundMark x1="46853" y1="48182" x2="46311" y2="43333"/>
                        <a14:foregroundMark x1="50146" y1="49333" x2="50729" y2="48485"/>
                        <a14:foregroundMark x1="51897" y1="50788" x2="50188" y2="46485"/>
                        <a14:foregroundMark x1="52605" y1="47697" x2="50396" y2="48485"/>
                        <a14:foregroundMark x1="52855" y1="39273" x2="52355" y2="38061"/>
                        <a14:foregroundMark x1="54773" y1="41636" x2="55982" y2="42000"/>
                        <a14:foregroundMark x1="51938" y1="39818" x2="51480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9453" r="39755" b="10909"/>
          <a:stretch/>
        </p:blipFill>
        <p:spPr>
          <a:xfrm rot="2619085" flipH="1">
            <a:off x="10676600" y="4034651"/>
            <a:ext cx="1203419" cy="1532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16" b="49148" l="10056" r="32778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69" r="64487" b="48432"/>
          <a:stretch/>
        </p:blipFill>
        <p:spPr>
          <a:xfrm rot="1793629">
            <a:off x="6741400" y="2888998"/>
            <a:ext cx="1117514" cy="14788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16" b="49148" l="10056" r="32778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69" r="64487" b="48432"/>
          <a:stretch/>
        </p:blipFill>
        <p:spPr>
          <a:xfrm rot="1793629">
            <a:off x="2853478" y="5249470"/>
            <a:ext cx="1117514" cy="14788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5" b="49625" l="40389" r="631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50500" y1="31834" x2="52833" y2="16769"/>
                        <a14:foregroundMark x1="49056" y1="15269" x2="52833" y2="19018"/>
                        <a14:foregroundMark x1="49389" y1="16019" x2="47722" y2="22290"/>
                        <a14:foregroundMark x1="45222" y1="15883" x2="46389" y2="20518"/>
                        <a14:foregroundMark x1="47778" y1="12202" x2="51667" y2="12543"/>
                        <a14:foregroundMark x1="55889" y1="16496" x2="57389" y2="11656"/>
                        <a14:foregroundMark x1="59000" y1="11793" x2="60056" y2="11452"/>
                        <a14:foregroundMark x1="60833" y1="11725" x2="61556" y2="15406"/>
                        <a14:foregroundMark x1="57167" y1="20586" x2="57722" y2="18132"/>
                        <a14:foregroundMark x1="55667" y1="23995" x2="52444" y2="35651"/>
                        <a14:foregroundMark x1="48889" y1="24744" x2="49111" y2="33197"/>
                        <a14:foregroundMark x1="45944" y1="23517" x2="47944" y2="28153"/>
                        <a14:foregroundMark x1="48389" y1="14656" x2="47833" y2="18814"/>
                        <a14:foregroundMark x1="57444" y1="24199" x2="54444" y2="31970"/>
                        <a14:foregroundMark x1="53889" y1="41990" x2="53778" y2="30130"/>
                        <a14:foregroundMark x1="45722" y1="37696" x2="55889" y2="37219"/>
                        <a14:foregroundMark x1="57333" y1="37014" x2="56944" y2="37969"/>
                        <a14:foregroundMark x1="49333" y1="43490" x2="54444" y2="42399"/>
                        <a14:foregroundMark x1="43667" y1="44172" x2="46500" y2="45535"/>
                        <a14:foregroundMark x1="43333" y1="41650" x2="46833" y2="44035"/>
                        <a14:foregroundMark x1="42722" y1="41036" x2="47444" y2="34765"/>
                        <a14:foregroundMark x1="46833" y1="33538" x2="47333" y2="32788"/>
                        <a14:foregroundMark x1="56500" y1="32993" x2="56500" y2="32993"/>
                        <a14:foregroundMark x1="47000" y1="45535" x2="47000" y2="45535"/>
                        <a14:foregroundMark x1="47167" y1="46285" x2="47167" y2="46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2" t="5925" r="35770" b="50076"/>
          <a:stretch/>
        </p:blipFill>
        <p:spPr>
          <a:xfrm rot="1793629">
            <a:off x="3960896" y="5356848"/>
            <a:ext cx="1063180" cy="14069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39" b="48739" l="68889" r="916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08" t="6357" r="7104" b="49644"/>
          <a:stretch/>
        </p:blipFill>
        <p:spPr>
          <a:xfrm rot="1793629">
            <a:off x="4941839" y="5329127"/>
            <a:ext cx="1117514" cy="14788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3" b="94751" l="10056" r="32722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13167" y1="89571" x2="13167" y2="89571"/>
                        <a14:foregroundMark x1="16167" y1="86230" x2="16167" y2="86230"/>
                        <a14:foregroundMark x1="18889" y1="82618" x2="18889" y2="82618"/>
                        <a14:foregroundMark x1="17667" y1="77846" x2="17667" y2="77846"/>
                        <a14:foregroundMark x1="17722" y1="79005" x2="17722" y2="79005"/>
                        <a14:foregroundMark x1="22222" y1="79823" x2="22222" y2="79823"/>
                        <a14:foregroundMark x1="26944" y1="80913" x2="26944" y2="80913"/>
                        <a14:foregroundMark x1="23833" y1="84390" x2="23833" y2="84390"/>
                        <a14:foregroundMark x1="21111" y1="87321" x2="21111" y2="87321"/>
                        <a14:foregroundMark x1="17278" y1="91070" x2="17278" y2="91070"/>
                        <a14:foregroundMark x1="22444" y1="92025" x2="22444" y2="92025"/>
                        <a14:foregroundMark x1="25667" y1="88275" x2="25667" y2="88275"/>
                        <a14:foregroundMark x1="28167" y1="85276" x2="28167" y2="85276"/>
                        <a14:foregroundMark x1="28222" y1="77096" x2="28056" y2="70484"/>
                        <a14:foregroundMark x1="21167" y1="69939" x2="21556" y2="60668"/>
                        <a14:foregroundMark x1="20333" y1="59441" x2="25611" y2="60941"/>
                        <a14:foregroundMark x1="21944" y1="57055" x2="21944" y2="57055"/>
                        <a14:foregroundMark x1="19556" y1="57055" x2="19556" y2="57055"/>
                        <a14:foregroundMark x1="27000" y1="67076" x2="27000" y2="67076"/>
                        <a14:foregroundMark x1="27389" y1="68643" x2="27389" y2="68643"/>
                        <a14:foregroundMark x1="28278" y1="64485" x2="28278" y2="64485"/>
                        <a14:foregroundMark x1="12722" y1="65031" x2="13167" y2="61554"/>
                        <a14:foregroundMark x1="16889" y1="62304" x2="18056" y2="66258"/>
                        <a14:foregroundMark x1="24333" y1="56374" x2="24333" y2="56374"/>
                        <a14:foregroundMark x1="26278" y1="57532" x2="26278" y2="57532"/>
                        <a14:foregroundMark x1="21000" y1="72529" x2="27222" y2="74847"/>
                        <a14:foregroundMark x1="19667" y1="71166" x2="20944" y2="78255"/>
                        <a14:foregroundMark x1="17167" y1="70211" x2="18389" y2="75665"/>
                        <a14:foregroundMark x1="18611" y1="72120" x2="21222" y2="77028"/>
                        <a14:foregroundMark x1="22833" y1="71029" x2="23944" y2="78459"/>
                        <a14:foregroundMark x1="25833" y1="71847" x2="26500" y2="79959"/>
                        <a14:foregroundMark x1="23333" y1="84049" x2="23333" y2="84049"/>
                        <a14:foregroundMark x1="20722" y1="87594" x2="20722" y2="87594"/>
                        <a14:foregroundMark x1="17611" y1="90389" x2="17611" y2="90389"/>
                        <a14:foregroundMark x1="22056" y1="90798" x2="22056" y2="90798"/>
                        <a14:foregroundMark x1="25000" y1="88344" x2="25000" y2="88344"/>
                        <a14:foregroundMark x1="21444" y1="92093" x2="21444" y2="92093"/>
                        <a14:foregroundMark x1="26389" y1="80436" x2="26389" y2="80436"/>
                        <a14:foregroundMark x1="18778" y1="83776" x2="18778" y2="83776"/>
                        <a14:foregroundMark x1="16611" y1="86776" x2="16611" y2="86776"/>
                        <a14:foregroundMark x1="16889" y1="86299" x2="16889" y2="86299"/>
                        <a14:foregroundMark x1="21611" y1="79618" x2="21611" y2="79618"/>
                        <a14:foregroundMark x1="22500" y1="71302" x2="27278" y2="71029"/>
                        <a14:foregroundMark x1="26667" y1="61009" x2="26667" y2="61009"/>
                        <a14:foregroundMark x1="23500" y1="58623" x2="23500" y2="58623"/>
                        <a14:foregroundMark x1="22278" y1="57805" x2="22278" y2="57805"/>
                        <a14:foregroundMark x1="21611" y1="56442" x2="21611" y2="56442"/>
                        <a14:foregroundMark x1="20500" y1="58010" x2="20500" y2="58010"/>
                        <a14:foregroundMark x1="25000" y1="58419" x2="25000" y2="58419"/>
                        <a14:foregroundMark x1="23889" y1="57532" x2="23889" y2="57532"/>
                        <a14:foregroundMark x1="17444" y1="68984" x2="17389" y2="75324"/>
                        <a14:foregroundMark x1="17611" y1="67825" x2="17611" y2="67825"/>
                        <a14:foregroundMark x1="16611" y1="68984" x2="16833" y2="74233"/>
                        <a14:foregroundMark x1="16667" y1="74983" x2="16667" y2="74983"/>
                        <a14:foregroundMark x1="15333" y1="60464" x2="15333" y2="60464"/>
                        <a14:foregroundMark x1="16667" y1="61418" x2="16667" y2="61418"/>
                        <a14:foregroundMark x1="14167" y1="60873" x2="14167" y2="60873"/>
                        <a14:foregroundMark x1="18944" y1="61213" x2="18944" y2="61213"/>
                        <a14:foregroundMark x1="26111" y1="63054" x2="25056" y2="68848"/>
                        <a14:foregroundMark x1="29000" y1="69189" x2="27722" y2="72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" t="52463" r="66810" b="3538"/>
          <a:stretch/>
        </p:blipFill>
        <p:spPr>
          <a:xfrm rot="1793629">
            <a:off x="6030520" y="5249471"/>
            <a:ext cx="1117514" cy="14788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602" b="95569" l="69000" r="91667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80722" y1="55692" x2="83278" y2="58214"/>
                        <a14:foregroundMark x1="79278" y1="60191" x2="79556" y2="65712"/>
                        <a14:foregroundMark x1="73944" y1="64963" x2="76611" y2="69052"/>
                        <a14:foregroundMark x1="85278" y1="61827" x2="84222" y2="57737"/>
                        <a14:foregroundMark x1="87000" y1="61486" x2="89167" y2="60123"/>
                        <a14:foregroundMark x1="90278" y1="61827" x2="90556" y2="64554"/>
                        <a14:foregroundMark x1="83444" y1="56033" x2="84778" y2="58010"/>
                        <a14:foregroundMark x1="78611" y1="66394" x2="79500" y2="70416"/>
                        <a14:foregroundMark x1="75778" y1="70620" x2="85556" y2="71234"/>
                        <a14:foregroundMark x1="77167" y1="75051" x2="84444" y2="75187"/>
                        <a14:foregroundMark x1="74556" y1="69802" x2="74944" y2="75256"/>
                        <a14:foregroundMark x1="76056" y1="72733" x2="78333" y2="78459"/>
                        <a14:foregroundMark x1="80556" y1="72324" x2="81000" y2="77778"/>
                        <a14:foregroundMark x1="85222" y1="72324" x2="81000" y2="79346"/>
                        <a14:foregroundMark x1="86500" y1="70757" x2="84556" y2="76346"/>
                        <a14:foregroundMark x1="87111" y1="71166" x2="86389" y2="75051"/>
                        <a14:foregroundMark x1="82278" y1="73892" x2="85056" y2="68303"/>
                        <a14:foregroundMark x1="77722" y1="74847" x2="77556" y2="70416"/>
                        <a14:foregroundMark x1="74444" y1="70893" x2="74167" y2="68984"/>
                        <a14:foregroundMark x1="84667" y1="70143" x2="86889" y2="69802"/>
                        <a14:foregroundMark x1="83333" y1="66394" x2="85000" y2="63054"/>
                        <a14:foregroundMark x1="85778" y1="64622" x2="86611" y2="61963"/>
                        <a14:foregroundMark x1="89278" y1="60600" x2="89278" y2="60600"/>
                        <a14:foregroundMark x1="86500" y1="76210" x2="86889" y2="73074"/>
                        <a14:foregroundMark x1="86833" y1="70552" x2="87278" y2="68780"/>
                        <a14:foregroundMark x1="76667" y1="61622" x2="80444" y2="58146"/>
                        <a14:foregroundMark x1="81611" y1="57941" x2="83722" y2="62440"/>
                        <a14:foregroundMark x1="77000" y1="55351" x2="81611" y2="56442"/>
                        <a14:foregroundMark x1="80056" y1="53715" x2="81500" y2="55828"/>
                        <a14:foregroundMark x1="86222" y1="68712" x2="86222" y2="68712"/>
                        <a14:foregroundMark x1="89833" y1="61213" x2="89833" y2="6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51444" r="7009" b="4557"/>
          <a:stretch/>
        </p:blipFill>
        <p:spPr>
          <a:xfrm rot="1793629">
            <a:off x="8329905" y="5340509"/>
            <a:ext cx="1117514" cy="14788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533" b="95501" l="38167" r="60833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42111" y1="64622" x2="42111" y2="64622"/>
                        <a14:foregroundMark x1="47278" y1="67007" x2="47278" y2="67007"/>
                        <a14:foregroundMark x1="48500" y1="60123" x2="50389" y2="65031"/>
                        <a14:foregroundMark x1="59222" y1="64349" x2="59222" y2="64349"/>
                        <a14:foregroundMark x1="43833" y1="61554" x2="43833" y2="61554"/>
                        <a14:foregroundMark x1="46389" y1="63736" x2="46389" y2="63736"/>
                        <a14:foregroundMark x1="49778" y1="67348" x2="49778" y2="67348"/>
                        <a14:foregroundMark x1="49722" y1="72324" x2="57556" y2="70757"/>
                        <a14:foregroundMark x1="55000" y1="64894" x2="53500" y2="69393"/>
                        <a14:foregroundMark x1="45389" y1="69393" x2="47389" y2="76823"/>
                        <a14:foregroundMark x1="48889" y1="71370" x2="51167" y2="78119"/>
                        <a14:foregroundMark x1="51278" y1="74642" x2="56889" y2="74369"/>
                        <a14:foregroundMark x1="54556" y1="60804" x2="50722" y2="67144"/>
                        <a14:foregroundMark x1="45111" y1="61963" x2="45111" y2="61963"/>
                        <a14:foregroundMark x1="47500" y1="61077" x2="47500" y2="61077"/>
                        <a14:foregroundMark x1="45667" y1="75460" x2="46111" y2="74574"/>
                        <a14:foregroundMark x1="52991" y1="69231" x2="47673" y2="78904"/>
                        <a14:foregroundMark x1="49763" y1="67949" x2="47768" y2="73427"/>
                        <a14:foregroundMark x1="47009" y1="70396" x2="47673" y2="64103"/>
                        <a14:foregroundMark x1="55271" y1="78205" x2="55081" y2="69464"/>
                        <a14:foregroundMark x1="56410" y1="76573" x2="57075" y2="70163"/>
                        <a14:foregroundMark x1="56505" y1="67949" x2="54796" y2="62238"/>
                        <a14:foregroundMark x1="52327" y1="75524" x2="52327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2" t="52600" r="37430" b="3401"/>
          <a:stretch/>
        </p:blipFill>
        <p:spPr>
          <a:xfrm rot="1793629">
            <a:off x="7126776" y="5248084"/>
            <a:ext cx="1186137" cy="15696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85" b="84364" l="8712" r="32514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" t="30743" r="66319" b="9619"/>
          <a:stretch/>
        </p:blipFill>
        <p:spPr>
          <a:xfrm rot="2752775" flipH="1">
            <a:off x="9445783" y="5386320"/>
            <a:ext cx="1231020" cy="16256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667" b="82545" l="37140" r="60942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  <a14:foregroundMark x1="50604" y1="38000" x2="48937" y2="41030"/>
                        <a14:foregroundMark x1="55690" y1="45455" x2="53439" y2="44667"/>
                        <a14:foregroundMark x1="55065" y1="49091" x2="53481" y2="49273"/>
                        <a14:foregroundMark x1="54564" y1="43030" x2="52022" y2="46424"/>
                        <a14:foregroundMark x1="55565" y1="47697" x2="57316" y2="44545"/>
                        <a14:foregroundMark x1="55940" y1="43455" x2="54106" y2="42545"/>
                        <a14:foregroundMark x1="56273" y1="42727" x2="55231" y2="42364"/>
                        <a14:foregroundMark x1="53939" y1="41636" x2="53147" y2="42788"/>
                        <a14:foregroundMark x1="47020" y1="37697" x2="47020" y2="37697"/>
                        <a14:foregroundMark x1="43310" y1="44364" x2="42226" y2="39394"/>
                        <a14:foregroundMark x1="42643" y1="39515" x2="42393" y2="38909"/>
                        <a14:foregroundMark x1="40475" y1="37212" x2="38599" y2="38485"/>
                        <a14:foregroundMark x1="38558" y1="42727" x2="38183" y2="41394"/>
                        <a14:foregroundMark x1="40392" y1="38242" x2="39475" y2="38606"/>
                        <a14:foregroundMark x1="42893" y1="48000" x2="42601" y2="43758"/>
                        <a14:foregroundMark x1="45519" y1="57212" x2="43268" y2="50000"/>
                        <a14:foregroundMark x1="42059" y1="56788" x2="42643" y2="48545"/>
                        <a14:foregroundMark x1="46394" y1="68303" x2="44602" y2="58970"/>
                        <a14:foregroundMark x1="47603" y1="66788" x2="44894" y2="64848"/>
                        <a14:foregroundMark x1="44310" y1="66848" x2="43685" y2="61394"/>
                        <a14:foregroundMark x1="43393" y1="76000" x2="40767" y2="69939"/>
                        <a14:foregroundMark x1="53981" y1="77758" x2="52730" y2="73273"/>
                        <a14:foregroundMark x1="52355" y1="70788" x2="55815" y2="77697"/>
                        <a14:foregroundMark x1="54439" y1="78909" x2="50688" y2="75697"/>
                        <a14:foregroundMark x1="56273" y1="75939" x2="55815" y2="73576"/>
                        <a14:foregroundMark x1="55815" y1="72848" x2="53397" y2="71879"/>
                        <a14:foregroundMark x1="54940" y1="71091" x2="52814" y2="70788"/>
                        <a14:foregroundMark x1="56232" y1="78485" x2="56899" y2="75939"/>
                        <a14:foregroundMark x1="57316" y1="75818" x2="56524" y2="73212"/>
                        <a14:foregroundMark x1="56315" y1="72364" x2="55273" y2="71515"/>
                        <a14:foregroundMark x1="56524" y1="72303" x2="57524" y2="76909"/>
                        <a14:foregroundMark x1="47645" y1="64667" x2="46978" y2="63697"/>
                        <a14:foregroundMark x1="51813" y1="58788" x2="53105" y2="51636"/>
                        <a14:foregroundMark x1="51647" y1="54667" x2="46561" y2="52545"/>
                        <a14:foregroundMark x1="50855" y1="57091" x2="45352" y2="49576"/>
                        <a14:foregroundMark x1="46853" y1="48182" x2="46311" y2="43333"/>
                        <a14:foregroundMark x1="50146" y1="49333" x2="50729" y2="48485"/>
                        <a14:foregroundMark x1="51897" y1="50788" x2="50188" y2="46485"/>
                        <a14:foregroundMark x1="52605" y1="47697" x2="50396" y2="48485"/>
                        <a14:foregroundMark x1="52855" y1="39273" x2="52355" y2="38061"/>
                        <a14:foregroundMark x1="54773" y1="41636" x2="55982" y2="42000"/>
                        <a14:foregroundMark x1="51938" y1="39818" x2="51480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9453" r="39755" b="10909"/>
          <a:stretch/>
        </p:blipFill>
        <p:spPr>
          <a:xfrm rot="2619085" flipH="1">
            <a:off x="10796595" y="5470614"/>
            <a:ext cx="1203419" cy="1532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0113" y="70387"/>
            <a:ext cx="1255885" cy="1457070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99CA6309-1FE0-4121-A2BA-1E8239BF3E9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02" y="4075656"/>
            <a:ext cx="3023167" cy="302316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25744" y="3270870"/>
            <a:ext cx="1108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04720" y="4477903"/>
            <a:ext cx="1108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</a:p>
        </p:txBody>
      </p:sp>
      <p:pic>
        <p:nvPicPr>
          <p:cNvPr id="1026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7" y="3973389"/>
            <a:ext cx="2475530" cy="26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22" grpId="0"/>
      <p:bldP spid="46" grpId="0"/>
      <p:bldP spid="46" grpId="1"/>
      <p:bldP spid="47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1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0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4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3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7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7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6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5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90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90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89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88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7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7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6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5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3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3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2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1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8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8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7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6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2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2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1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0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5394" y="2355485"/>
            <a:ext cx="6769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197254" y="3788107"/>
            <a:ext cx="68912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  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52296" y="1668530"/>
            <a:ext cx="1421625" cy="716735"/>
            <a:chOff x="5410346" y="1621908"/>
            <a:chExt cx="1649855" cy="716735"/>
          </a:xfrm>
        </p:grpSpPr>
        <p:sp>
          <p:nvSpPr>
            <p:cNvPr id="68" name="TextBox 67"/>
            <p:cNvSpPr txBox="1"/>
            <p:nvPr/>
          </p:nvSpPr>
          <p:spPr>
            <a:xfrm>
              <a:off x="5410346" y="1621908"/>
              <a:ext cx="847286" cy="71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6064559" y="1621908"/>
              <a:ext cx="995642" cy="679974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000268" y="502913"/>
            <a:ext cx="11012663" cy="71673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13793" y="2428898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276744" y="3094149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221509" y="4580500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6885"/>
            <a:ext cx="980008" cy="1136999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968D6AB8-8DE6-4786-B75E-8785CE3E1E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89" y="4206240"/>
            <a:ext cx="3045780" cy="3045780"/>
          </a:xfrm>
          <a:prstGeom prst="rect">
            <a:avLst/>
          </a:prstGeom>
        </p:spPr>
      </p:pic>
      <p:pic>
        <p:nvPicPr>
          <p:cNvPr id="73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45" y="3664332"/>
            <a:ext cx="2942382" cy="31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5193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4" grpId="0"/>
      <p:bldP spid="67" grpId="0"/>
      <p:bldP spid="70" grpId="0" animBg="1"/>
      <p:bldP spid="6" grpId="0" animBg="1"/>
      <p:bldP spid="6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420086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50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65576CB-94ED-4D1E-99AB-0F568E0CD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2" y="2379782"/>
            <a:ext cx="4532092" cy="4532092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35399" y="995663"/>
            <a:ext cx="2898135" cy="956248"/>
            <a:chOff x="3835399" y="995663"/>
            <a:chExt cx="2898135" cy="9562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66797"/>
            <a:stretch/>
          </p:blipFill>
          <p:spPr>
            <a:xfrm>
              <a:off x="3835399" y="995663"/>
              <a:ext cx="2898135" cy="3911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45987" y="1305580"/>
              <a:ext cx="111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99507" y="390595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8379" y="1755743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200" y="601377"/>
            <a:ext cx="257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780" y="1247708"/>
            <a:ext cx="26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835399" y="1158240"/>
            <a:ext cx="0" cy="599440"/>
          </a:xfrm>
          <a:prstGeom prst="line">
            <a:avLst/>
          </a:prstGeom>
          <a:ln w="38100">
            <a:solidFill>
              <a:srgbClr val="002060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885440" y="1087120"/>
            <a:ext cx="3799836" cy="0"/>
            <a:chOff x="6360161" y="2389942"/>
            <a:chExt cx="3799836" cy="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360161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310120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260079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210038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2885440" y="1757680"/>
            <a:ext cx="949959" cy="0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92547" y="1872583"/>
            <a:ext cx="8299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b="1" u="sng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35317" y="2997596"/>
            <a:ext cx="42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6 = 18 (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60337" y="4655181"/>
            <a:ext cx="42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 (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39404" y="5176157"/>
            <a:ext cx="350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9403" y="5713255"/>
            <a:ext cx="265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73" y="3931824"/>
            <a:ext cx="2725654" cy="295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8490" y="1288631"/>
            <a:ext cx="3404859" cy="31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8341" y="244220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1625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(20 + 10) : 5 = 30 : 5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118" y="232409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8609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3149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8609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: 5 x 2 = 40 : 10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57442" y="244220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4005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(9 + 6) = 90 + 6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797" y="235457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44852" y="2251707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476648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(2 x 4) = 40 : 8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76" y="211835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259" y="1091811"/>
            <a:ext cx="3938390" cy="36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2207" y="232409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3629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(9 + 6) = 90 + 6</a:t>
            </a: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B897D8-BDB6-18BE-B031-F12E57F094E5}"/>
              </a:ext>
            </a:extLst>
          </p:cNvPr>
          <p:cNvSpPr/>
          <p:nvPr/>
        </p:nvSpPr>
        <p:spPr>
          <a:xfrm>
            <a:off x="659876" y="933253"/>
            <a:ext cx="10727703" cy="457200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Ôn tập cách tìm số lớn gấp mấy lần số bé.</a:t>
            </a:r>
            <a:endParaRPr lang="en-US" sz="4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Vận dụng so sánh số lớn gấp mấy lần số bé vào các bài luyện tập , vào giải toán  có lời văn.</a:t>
            </a:r>
            <a:endParaRPr lang="en-US" sz="4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244BB-08B2-A7C2-DBE4-DEAA91914489}"/>
              </a:ext>
            </a:extLst>
          </p:cNvPr>
          <p:cNvSpPr txBox="1"/>
          <p:nvPr/>
        </p:nvSpPr>
        <p:spPr>
          <a:xfrm>
            <a:off x="3354092" y="1029580"/>
            <a:ext cx="486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2F68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Black" panose="00000A06000000000000" pitchFamily="2" charset="0"/>
                <a:cs typeface="Arial" pitchFamily="34" charset="0"/>
              </a:rPr>
              <a:t>YÊU CẦU CẦN ĐẠT</a:t>
            </a:r>
            <a:endParaRPr lang="vi-VN" sz="5400" b="1" dirty="0">
              <a:solidFill>
                <a:srgbClr val="2F68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Black" panose="00000A06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6187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BE8E36-86A3-421E-9905-3BDE2CD6D200}"/>
              </a:ext>
            </a:extLst>
          </p:cNvPr>
          <p:cNvGrpSpPr/>
          <p:nvPr/>
        </p:nvGrpSpPr>
        <p:grpSpPr>
          <a:xfrm>
            <a:off x="-1" y="-2"/>
            <a:ext cx="12312739" cy="3633893"/>
            <a:chOff x="-1" y="-2"/>
            <a:chExt cx="12312739" cy="36338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71263D-2D90-4442-AB97-A13476277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2"/>
            <a:stretch/>
          </p:blipFill>
          <p:spPr>
            <a:xfrm>
              <a:off x="0" y="-1"/>
              <a:ext cx="12192000" cy="3339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4F1EBB6-456C-4C10-B678-BBBCFCFA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9"/>
            <a:stretch/>
          </p:blipFill>
          <p:spPr>
            <a:xfrm>
              <a:off x="0" y="236112"/>
              <a:ext cx="12312738" cy="30003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3AEB63-2863-42B5-9D71-E9FDFFEBE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89"/>
            <a:stretch/>
          </p:blipFill>
          <p:spPr>
            <a:xfrm>
              <a:off x="-1" y="-2"/>
              <a:ext cx="12192000" cy="36338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39252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2782" y="1357403"/>
            <a:ext cx="937036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13716000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3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420086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1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0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276239-53B7-4C5B-B059-7BBDC05C78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8" r="67118"/>
          <a:stretch/>
        </p:blipFill>
        <p:spPr>
          <a:xfrm>
            <a:off x="343996" y="4065891"/>
            <a:ext cx="2412288" cy="3109993"/>
          </a:xfrm>
          <a:prstGeom prst="rect">
            <a:avLst/>
          </a:prstGeom>
        </p:spPr>
      </p:pic>
      <p:pic>
        <p:nvPicPr>
          <p:cNvPr id="48" name="图片 47">
            <a:hlinkClick r:id="rId6" action="ppaction://hlinksldjump"/>
            <a:extLst>
              <a:ext uri="{FF2B5EF4-FFF2-40B4-BE49-F238E27FC236}">
                <a16:creationId xmlns:a16="http://schemas.microsoft.com/office/drawing/2014/main" id="{AD36DC53-C9F2-431B-92E7-14EC5D661D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9" t="52988"/>
          <a:stretch/>
        </p:blipFill>
        <p:spPr>
          <a:xfrm>
            <a:off x="8860064" y="4017612"/>
            <a:ext cx="3089541" cy="3224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4520" y="151155"/>
            <a:ext cx="8442961" cy="172746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080" y="1865912"/>
            <a:ext cx="1457070" cy="4005419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9493" y="1899757"/>
            <a:ext cx="1457070" cy="4005419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621" y="1899757"/>
            <a:ext cx="1463167" cy="4005419"/>
          </a:xfrm>
          <a:prstGeom prst="rect">
            <a:avLst/>
          </a:prstGeom>
        </p:spPr>
      </p:pic>
      <p:pic>
        <p:nvPicPr>
          <p:cNvPr id="64" name="图片 2">
            <a:extLst>
              <a:ext uri="{FF2B5EF4-FFF2-40B4-BE49-F238E27FC236}">
                <a16:creationId xmlns:a16="http://schemas.microsoft.com/office/drawing/2014/main" id="{328A6871-7119-4903-90CE-EB9831F709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42" y="3100404"/>
            <a:ext cx="2694413" cy="2694413"/>
          </a:xfrm>
          <a:prstGeom prst="rect">
            <a:avLst/>
          </a:prstGeom>
        </p:spPr>
      </p:pic>
      <p:pic>
        <p:nvPicPr>
          <p:cNvPr id="65" name="图片 6">
            <a:extLst>
              <a:ext uri="{FF2B5EF4-FFF2-40B4-BE49-F238E27FC236}">
                <a16:creationId xmlns:a16="http://schemas.microsoft.com/office/drawing/2014/main" id="{4F86469B-0C61-4288-AD8F-CAFCF97D2B9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54" y="2389686"/>
            <a:ext cx="2720347" cy="2992807"/>
          </a:xfrm>
          <a:prstGeom prst="rect">
            <a:avLst/>
          </a:prstGeom>
        </p:spPr>
      </p:pic>
      <p:pic>
        <p:nvPicPr>
          <p:cNvPr id="66" name="图片 6">
            <a:extLst>
              <a:ext uri="{FF2B5EF4-FFF2-40B4-BE49-F238E27FC236}">
                <a16:creationId xmlns:a16="http://schemas.microsoft.com/office/drawing/2014/main" id="{7768887E-6CA4-4821-86BA-7A88599F59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01" y="1867003"/>
            <a:ext cx="2573206" cy="25732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1448" y="1992205"/>
            <a:ext cx="11849099" cy="3283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Thanks!</a:t>
            </a:r>
          </a:p>
          <a:p>
            <a:pPr algn="ctr"/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1, 2, 3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slide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Noel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3200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200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328A6871-7119-4903-90CE-EB9831F70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2620537"/>
            <a:ext cx="4401055" cy="4401055"/>
          </a:xfrm>
          <a:prstGeom prst="rect">
            <a:avLst/>
          </a:prstGeom>
        </p:spPr>
      </p:pic>
      <p:grpSp>
        <p:nvGrpSpPr>
          <p:cNvPr id="24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7113959" y="156972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30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31" idx="4"/>
              <a:endCxn id="33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2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3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34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31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32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33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5" y="117296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r>
              <a:rPr lang="en-US" altLang="zh-CN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zh-CN" altLang="en-US" sz="66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6" y="285453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zh-CN" altLang="en-US" sz="6600" b="1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6" y="460286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zh-CN" altLang="en-US" sz="6600" b="1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73" y="1569720"/>
            <a:ext cx="588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 </a:t>
            </a:r>
          </a:p>
        </p:txBody>
      </p:sp>
      <p:pic>
        <p:nvPicPr>
          <p:cNvPr id="40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10318095" y="2518382"/>
            <a:ext cx="1593620" cy="1593620"/>
          </a:xfrm>
          <a:prstGeom prst="rect">
            <a:avLst/>
          </a:prstGeom>
        </p:spPr>
      </p:pic>
      <p:pic>
        <p:nvPicPr>
          <p:cNvPr id="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56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4F86469B-0C61-4288-AD8F-CAFCF97D2B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93" y="2216485"/>
            <a:ext cx="4464481" cy="4464481"/>
          </a:xfrm>
          <a:prstGeom prst="rect">
            <a:avLst/>
          </a:prstGeom>
        </p:spPr>
      </p:pic>
      <p:grpSp>
        <p:nvGrpSpPr>
          <p:cNvPr id="42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6775858" y="196838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43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44" idx="4"/>
              <a:endCxn id="46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45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46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47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44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45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46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4" y="15716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5" y="325319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5" y="50015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10494837" y="4598609"/>
            <a:ext cx="1593620" cy="1593620"/>
          </a:xfrm>
          <a:prstGeom prst="rect">
            <a:avLst/>
          </a:prstGeom>
        </p:spPr>
      </p:pic>
      <p:pic>
        <p:nvPicPr>
          <p:cNvPr id="5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565" y="0"/>
            <a:ext cx="487363" cy="4873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715477" y="614459"/>
            <a:ext cx="9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54679" y="638845"/>
            <a:ext cx="112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27764" y="1103136"/>
            <a:ext cx="3799836" cy="670560"/>
            <a:chOff x="3079323" y="901069"/>
            <a:chExt cx="3799836" cy="67056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4029282" y="972189"/>
              <a:ext cx="0" cy="599440"/>
            </a:xfrm>
            <a:prstGeom prst="line">
              <a:avLst/>
            </a:prstGeom>
            <a:ln w="38100">
              <a:solidFill>
                <a:srgbClr val="002060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3079323" y="901069"/>
              <a:ext cx="3799836" cy="0"/>
              <a:chOff x="6360161" y="2389942"/>
              <a:chExt cx="3799836" cy="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6360161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310120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8260079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9210038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Connector 70"/>
            <p:cNvCxnSpPr/>
            <p:nvPr/>
          </p:nvCxnSpPr>
          <p:spPr>
            <a:xfrm>
              <a:off x="3079323" y="1571629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1708916" y="1359999"/>
            <a:ext cx="9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04125" y="1341112"/>
            <a:ext cx="167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04857" y="2583156"/>
            <a:ext cx="4801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40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7768887E-6CA4-4821-86BA-7A88599F5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87" y="4329836"/>
            <a:ext cx="2816213" cy="2816213"/>
          </a:xfrm>
          <a:prstGeom prst="rect">
            <a:avLst/>
          </a:prstGeom>
        </p:spPr>
      </p:pic>
      <p:grpSp>
        <p:nvGrpSpPr>
          <p:cNvPr id="32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575999" y="185928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33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34" idx="4"/>
              <a:endCxn id="36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5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6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37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34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35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36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5" y="14625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6" y="314409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6" y="48924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altLang="zh-CN" sz="66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08501" y="71444"/>
            <a:ext cx="6212362" cy="3433955"/>
            <a:chOff x="5608501" y="146156"/>
            <a:chExt cx="6212362" cy="3433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8501" y="146156"/>
              <a:ext cx="6212362" cy="17131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35162" y="1860890"/>
              <a:ext cx="2036240" cy="1719221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4980878" y="2610615"/>
            <a:ext cx="500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5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4096258" y="2708589"/>
            <a:ext cx="1593620" cy="1593620"/>
          </a:xfrm>
          <a:prstGeom prst="rect">
            <a:avLst/>
          </a:prstGeom>
        </p:spPr>
      </p:pic>
      <p:pic>
        <p:nvPicPr>
          <p:cNvPr id="66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2530" y="71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41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061"/>
            <a:ext cx="12314987" cy="36335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23386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707" y="2089675"/>
            <a:ext cx="8772904" cy="223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4527368"/>
            <a:ext cx="3505504" cy="8596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" y="-105678"/>
            <a:ext cx="1841977" cy="1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C28C2-740C-CAA7-376B-4B2646554388}"/>
              </a:ext>
            </a:extLst>
          </p:cNvPr>
          <p:cNvSpPr/>
          <p:nvPr/>
        </p:nvSpPr>
        <p:spPr>
          <a:xfrm>
            <a:off x="659876" y="933253"/>
            <a:ext cx="10727703" cy="457200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Ôn tập cách tìm số lớn gấp mấy lần số bé.</a:t>
            </a:r>
            <a:endParaRPr lang="en-US" sz="4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 algn="just">
              <a:lnSpc>
                <a:spcPct val="107000"/>
              </a:lnSpc>
              <a:spcAft>
                <a:spcPts val="800"/>
              </a:spcAft>
            </a:pPr>
            <a:r>
              <a:rPr lang="nl-NL" sz="4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Vận dụng so sánh số lớn gấp mấy lần số bé vào các bài luyện tập , vào giải toán  có lời văn.</a:t>
            </a:r>
            <a:endParaRPr lang="en-US" sz="4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78BE7-446A-D425-044C-33A7ECCD92B0}"/>
              </a:ext>
            </a:extLst>
          </p:cNvPr>
          <p:cNvSpPr txBox="1"/>
          <p:nvPr/>
        </p:nvSpPr>
        <p:spPr>
          <a:xfrm>
            <a:off x="3354092" y="1029580"/>
            <a:ext cx="486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2F68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Black" panose="00000A06000000000000" pitchFamily="2" charset="0"/>
                <a:cs typeface="Arial" pitchFamily="34" charset="0"/>
              </a:rPr>
              <a:t>YÊU CẦU CẦN ĐẠT</a:t>
            </a:r>
            <a:endParaRPr lang="vi-VN" sz="5400" b="1" dirty="0">
              <a:solidFill>
                <a:srgbClr val="2F68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Black" panose="00000A06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0522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2042" y="1146848"/>
            <a:ext cx="3654791" cy="35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621570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826</Words>
  <Application>Microsoft Office PowerPoint</Application>
  <PresentationFormat>Widescreen</PresentationFormat>
  <Paragraphs>126</Paragraphs>
  <Slides>24</Slides>
  <Notes>15</Notes>
  <HiddenSlides>2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UTM Scriptina KT</vt:lpstr>
      <vt:lpstr>Calibri</vt:lpstr>
      <vt:lpstr>Barlow Condensed Black</vt:lpstr>
      <vt:lpstr>Bahnschrift SemiBold Condensed</vt:lpstr>
      <vt:lpstr>Calibri Light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Dell</cp:lastModifiedBy>
  <cp:revision>51</cp:revision>
  <dcterms:created xsi:type="dcterms:W3CDTF">2022-11-23T10:17:52Z</dcterms:created>
  <dcterms:modified xsi:type="dcterms:W3CDTF">2022-12-17T16:12:42Z</dcterms:modified>
</cp:coreProperties>
</file>