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89" r:id="rId2"/>
    <p:sldId id="259" r:id="rId3"/>
    <p:sldId id="286" r:id="rId4"/>
    <p:sldId id="288" r:id="rId5"/>
    <p:sldId id="269" r:id="rId6"/>
    <p:sldId id="287" r:id="rId7"/>
    <p:sldId id="278" r:id="rId8"/>
    <p:sldId id="302" r:id="rId9"/>
    <p:sldId id="285" r:id="rId10"/>
    <p:sldId id="280" r:id="rId11"/>
    <p:sldId id="281" r:id="rId12"/>
    <p:sldId id="290" r:id="rId13"/>
    <p:sldId id="284" r:id="rId14"/>
    <p:sldId id="291" r:id="rId15"/>
    <p:sldId id="293" r:id="rId16"/>
    <p:sldId id="292" r:id="rId17"/>
    <p:sldId id="258" r:id="rId18"/>
    <p:sldId id="294" r:id="rId19"/>
    <p:sldId id="298" r:id="rId20"/>
    <p:sldId id="299" r:id="rId21"/>
    <p:sldId id="304" r:id="rId22"/>
    <p:sldId id="273" r:id="rId23"/>
    <p:sldId id="27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  <p:embeddedFont>
      <p:font typeface="Bahnschrift SemiBold Condensed" panose="020B0502040204020203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UTM Scriptina KT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80A"/>
    <a:srgbClr val="026C69"/>
    <a:srgbClr val="FF9900"/>
    <a:srgbClr val="F38723"/>
    <a:srgbClr val="AE043B"/>
    <a:srgbClr val="ADB934"/>
    <a:srgbClr val="48B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6E631-2356-48DF-A0A6-BEC71B9EFD9F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D4066-4AAB-4904-8372-F0890E1A8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9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42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A,B,C,D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73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90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4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thuyền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thuyền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24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3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699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32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4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1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97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9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A,B,C,D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A,B,C,D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3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A,B,C,D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7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A,B,C,D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07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0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262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0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26214" y="-49122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8054" y="710326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266592" y="829406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81801" y="-37479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83361" y="940041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900293" y="594646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92703" y="227578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358409" y="767348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033693" y="717804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13270" y="-4881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98030" y="-5186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41454" y="-49122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62814" y="710326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251352" y="829406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66561" y="-37479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68121" y="940041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915533" y="594646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207943" y="227578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343169" y="767348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018453" y="717804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98030" y="-5033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6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8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6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9" y="-232263"/>
            <a:ext cx="12473497" cy="70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118" y="1838250"/>
            <a:ext cx="10103765" cy="4699709"/>
          </a:xfrm>
          <a:prstGeom prst="rect">
            <a:avLst/>
          </a:prstGeom>
        </p:spPr>
      </p:pic>
      <p:sp>
        <p:nvSpPr>
          <p:cNvPr id="19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005840" y="337567"/>
            <a:ext cx="10677032" cy="141523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tai.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con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con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tai?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576516" y="905238"/>
            <a:ext cx="10960164" cy="4360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x (3 + 4)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(3 + 4)</a:t>
            </a:r>
            <a:r>
              <a:rPr kumimoji="1" lang="zh-CN" altLang="en-US" sz="4400" b="1" dirty="0">
                <a:solidFill>
                  <a:srgbClr val="97080A"/>
                </a:solidFill>
                <a:latin typeface="Cambria" panose="02040503050406030204" pitchFamily="18" charset="0"/>
              </a:rPr>
              <a:t> </a:t>
            </a:r>
            <a:endParaRPr kumimoji="1" lang="en-US" altLang="zh-CN" sz="4400" b="1" dirty="0">
              <a:solidFill>
                <a:srgbClr val="97080A"/>
              </a:solidFill>
              <a:latin typeface="Cambria" panose="020405030504060302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kumimoji="1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endParaRPr kumimoji="1" lang="en-US" altLang="zh-CN" sz="4400" b="1" i="0" u="none" strike="noStrike" kern="1200" cap="none" spc="0" normalizeH="0" noProof="0" dirty="0">
              <a:ln>
                <a:noFill/>
              </a:ln>
              <a:solidFill>
                <a:srgbClr val="026C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66797"/>
          <a:stretch/>
        </p:blipFill>
        <p:spPr>
          <a:xfrm>
            <a:off x="5768761" y="3063634"/>
            <a:ext cx="1410729" cy="5486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03164" y="3422384"/>
            <a:ext cx="131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09861" y="3993254"/>
            <a:ext cx="2006314" cy="98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</a:t>
            </a:r>
            <a:r>
              <a:rPr kumimoji="1" lang="en-US" altLang="zh-CN" sz="44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4446" y="3253525"/>
            <a:ext cx="518091" cy="982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1" lang="en-US" altLang="zh-CN" sz="4400" b="1" dirty="0">
              <a:solidFill>
                <a:srgbClr val="026C6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21043" y="3444613"/>
            <a:ext cx="131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659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03960" y="-418288"/>
            <a:ext cx="9997440" cy="8922208"/>
            <a:chOff x="883920" y="-403048"/>
            <a:chExt cx="9997440" cy="892220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2" b="95692" l="9891" r="94357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3920" y="-403048"/>
              <a:ext cx="9997440" cy="89222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389120" y="1510457"/>
              <a:ext cx="4724400" cy="4154984"/>
            </a:xfrm>
            <a:prstGeom prst="rect">
              <a:avLst/>
            </a:prstGeom>
          </p:spPr>
          <p:txBody>
            <a:bodyPr wrap="square" lIns="182880" rIns="91440">
              <a:spAutoFit/>
            </a:bodyPr>
            <a:lstStyle/>
            <a:p>
              <a:pPr lvl="0" algn="ctr"/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4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9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" y="304800"/>
            <a:ext cx="65532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637" y="0"/>
            <a:ext cx="7705764" cy="51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32705" y="1964838"/>
            <a:ext cx="5812423" cy="5812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677"/>
            <a:ext cx="2164080" cy="1407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2160" y="425956"/>
            <a:ext cx="989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</p:txBody>
      </p:sp>
      <p:sp>
        <p:nvSpPr>
          <p:cNvPr id="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3410404" y="1195397"/>
            <a:ext cx="6586284" cy="1507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 : (20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14) = 30 : 6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      = 5</a:t>
            </a:r>
            <a:endParaRPr kumimoji="1" lang="en-US" altLang="zh-CN" sz="4000" b="1" dirty="0">
              <a:solidFill>
                <a:srgbClr val="026C69"/>
              </a:solidFill>
              <a:latin typeface="Cambria" panose="02040503050406030204" pitchFamily="18" charset="0"/>
            </a:endParaRPr>
          </a:p>
        </p:txBody>
      </p:sp>
      <p:sp>
        <p:nvSpPr>
          <p:cNvPr id="9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6016444" y="2878640"/>
            <a:ext cx="4316276" cy="298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(5 + 4)</a:t>
            </a: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(11 – 6)</a:t>
            </a: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– (42 – 5)</a:t>
            </a:r>
            <a:endParaRPr kumimoji="1" lang="en-US" altLang="zh-CN" sz="4000" b="1" dirty="0">
              <a:solidFill>
                <a:srgbClr val="026C6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6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18564" y="1615440"/>
            <a:ext cx="1207343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45 : (5 + 4) </a:t>
            </a: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1" lang="en-US" altLang="zh-C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x (11 – 6) </a:t>
            </a: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1" lang="en-US" altLang="zh-CN" sz="4000" b="1" dirty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42 – (42 – 5)</a:t>
            </a:r>
            <a:endParaRPr kumimoji="1" lang="en-US" altLang="zh-CN" sz="4000" b="1" dirty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6519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45 : 9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	5  </a:t>
            </a:r>
            <a:endParaRPr kumimoji="1" lang="en-US" altLang="zh-CN" sz="4000" b="1" dirty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3857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5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40  </a:t>
            </a:r>
            <a:endParaRPr kumimoji="1" lang="en-US" altLang="zh-CN" sz="40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81195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– 37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5  </a:t>
            </a:r>
            <a:endParaRPr kumimoji="1" lang="en-US" altLang="zh-CN" sz="4000" b="1" dirty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70" y="3518704"/>
            <a:ext cx="4112229" cy="36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2408">
            <a:off x="741449" y="233955"/>
            <a:ext cx="2042324" cy="1088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9320" y="391528"/>
            <a:ext cx="989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dirty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78232" y="1313369"/>
            <a:ext cx="2066724" cy="1286062"/>
            <a:chOff x="9657912" y="1160969"/>
            <a:chExt cx="2066724" cy="1286062"/>
          </a:xfrm>
        </p:grpSpPr>
        <p:grpSp>
          <p:nvGrpSpPr>
            <p:cNvPr id="13" name="Group 12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78232" y="2629014"/>
            <a:ext cx="2066724" cy="1286062"/>
            <a:chOff x="9657912" y="1160969"/>
            <a:chExt cx="2066724" cy="1286062"/>
          </a:xfrm>
        </p:grpSpPr>
        <p:grpSp>
          <p:nvGrpSpPr>
            <p:cNvPr id="30" name="Group 29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678232" y="3944659"/>
            <a:ext cx="2066724" cy="1286062"/>
            <a:chOff x="9657912" y="1160969"/>
            <a:chExt cx="2066724" cy="1286062"/>
          </a:xfrm>
        </p:grpSpPr>
        <p:grpSp>
          <p:nvGrpSpPr>
            <p:cNvPr id="36" name="Group 35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678231" y="5260304"/>
            <a:ext cx="2066724" cy="1286062"/>
            <a:chOff x="9657912" y="1160969"/>
            <a:chExt cx="2066724" cy="1286062"/>
          </a:xfrm>
        </p:grpSpPr>
        <p:grpSp>
          <p:nvGrpSpPr>
            <p:cNvPr id="42" name="Group 41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0" y="2242417"/>
            <a:ext cx="4198241" cy="1573922"/>
            <a:chOff x="380753" y="2401245"/>
            <a:chExt cx="4198241" cy="157392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543" b="88675" l="5074" r="45667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76" r="49259" b="9058"/>
            <a:stretch/>
          </p:blipFill>
          <p:spPr>
            <a:xfrm>
              <a:off x="380753" y="2401245"/>
              <a:ext cx="4198241" cy="146171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53360" y="3362233"/>
              <a:ext cx="2468880" cy="612934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 – (25 + 4)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4700" y="1106452"/>
            <a:ext cx="4198241" cy="1875418"/>
            <a:chOff x="380505" y="1023219"/>
            <a:chExt cx="4198241" cy="187541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0" b="40759" l="54006" r="94605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t="23948" r="-596" b="53386"/>
            <a:stretch/>
          </p:blipFill>
          <p:spPr>
            <a:xfrm>
              <a:off x="380505" y="1023219"/>
              <a:ext cx="4198241" cy="187541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079542" y="1867339"/>
              <a:ext cx="2334218" cy="612934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(15 + 5) : 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25455" y="3519915"/>
            <a:ext cx="4198241" cy="1573922"/>
            <a:chOff x="380753" y="2401245"/>
            <a:chExt cx="4198241" cy="157392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543" b="88675" l="5074" r="45667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76" r="49259" b="9058"/>
            <a:stretch/>
          </p:blipFill>
          <p:spPr>
            <a:xfrm>
              <a:off x="380753" y="2401245"/>
              <a:ext cx="4198241" cy="146171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283431" y="3362233"/>
              <a:ext cx="2659648" cy="612934"/>
            </a:xfrm>
            <a:prstGeom prst="roundRect">
              <a:avLst/>
            </a:prstGeom>
            <a:solidFill>
              <a:schemeClr val="tx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+ (40 - 16)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2620" y="5064254"/>
            <a:ext cx="4198241" cy="1875418"/>
            <a:chOff x="380505" y="1023219"/>
            <a:chExt cx="4198241" cy="187541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0" b="40759" l="54006" r="94605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t="23948" r="-596" b="53386"/>
            <a:stretch/>
          </p:blipFill>
          <p:spPr>
            <a:xfrm>
              <a:off x="380505" y="1023219"/>
              <a:ext cx="4198241" cy="187541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79542" y="1867339"/>
              <a:ext cx="2334218" cy="612934"/>
            </a:xfrm>
            <a:prstGeom prst="roundRect">
              <a:avLst/>
            </a:prstGeom>
            <a:solidFill>
              <a:schemeClr val="tx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: (11 –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9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53203 -0.188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52604 0.393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53203 -0.18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54401 0.009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15" b="94603" l="10422" r="90447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55"/>
          <a:stretch/>
        </p:blipFill>
        <p:spPr>
          <a:xfrm rot="21065727">
            <a:off x="2263386" y="3284362"/>
            <a:ext cx="9108619" cy="3153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60468">
            <a:off x="184672" y="392353"/>
            <a:ext cx="8747701" cy="3456645"/>
          </a:xfrm>
          <a:prstGeom prst="rect">
            <a:avLst/>
          </a:prstGeom>
        </p:spPr>
      </p:pic>
      <p:pic>
        <p:nvPicPr>
          <p:cNvPr id="19" name="Nhac-chuong-giang-sinh-khong-l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96" end="1824.79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1808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40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2915" y="1742329"/>
            <a:ext cx="6586284" cy="5315725"/>
            <a:chOff x="482915" y="1742329"/>
            <a:chExt cx="6586284" cy="5315725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746" y="2031593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482915" y="1742329"/>
              <a:ext cx="6586284" cy="1507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>
                  <a:solidFill>
                    <a:srgbClr val="026C69"/>
                  </a:solidFill>
                  <a:latin typeface="Cambria" panose="02040503050406030204" pitchFamily="18" charset="0"/>
                </a:rPr>
                <a:t>10 + 5 x 6 = ?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90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80</a:t>
            </a: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4619">
            <a:off x="9462614" y="517731"/>
            <a:ext cx="2077070" cy="20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&gt;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8047" y="333451"/>
            <a:ext cx="6586284" cy="8607721"/>
            <a:chOff x="764287" y="649650"/>
            <a:chExt cx="6586284" cy="8607721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198" y="4230910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764287" y="649650"/>
              <a:ext cx="6586284" cy="46578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>
                  <a:solidFill>
                    <a:srgbClr val="026C69"/>
                  </a:solidFill>
                  <a:latin typeface="Cambria" panose="02040503050406030204" pitchFamily="18" charset="0"/>
                </a:rPr>
                <a:t>15 : (3 + 2)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>
                  <a:solidFill>
                    <a:srgbClr val="026C69"/>
                  </a:solidFill>
                  <a:latin typeface="Cambria" panose="02040503050406030204" pitchFamily="18" charset="0"/>
                </a:rPr>
                <a:t>……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>
                  <a:solidFill>
                    <a:srgbClr val="026C69"/>
                  </a:solidFill>
                  <a:latin typeface="Cambria" panose="02040503050406030204" pitchFamily="18" charset="0"/>
                </a:rPr>
                <a:t>15 : 3 + 2 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&lt;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=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E2245798-929F-534E-818C-4CC81A944C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032" y="2382828"/>
            <a:ext cx="2033360" cy="20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6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63" y="1075715"/>
            <a:ext cx="5782285" cy="578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11715"/>
            <a:ext cx="7406641" cy="55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75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4355" y="1542892"/>
            <a:ext cx="6586284" cy="5376036"/>
            <a:chOff x="467675" y="2306858"/>
            <a:chExt cx="6586284" cy="537603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986" y="2656433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467675" y="2306858"/>
              <a:ext cx="6586284" cy="1507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>
                  <a:solidFill>
                    <a:srgbClr val="026C69"/>
                  </a:solidFill>
                  <a:latin typeface="Cambria" panose="02040503050406030204" pitchFamily="18" charset="0"/>
                </a:rPr>
                <a:t>(8 + 7) x 5 = ?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70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42</a:t>
            </a:r>
          </a:p>
        </p:txBody>
      </p:sp>
      <p:pic>
        <p:nvPicPr>
          <p:cNvPr id="9" name="图片 31">
            <a:extLst>
              <a:ext uri="{FF2B5EF4-FFF2-40B4-BE49-F238E27FC236}">
                <a16:creationId xmlns:a16="http://schemas.microsoft.com/office/drawing/2014/main" id="{8B0D005A-1D87-854D-8E28-E2B76EB9EE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457" y="448903"/>
            <a:ext cx="3050943" cy="30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6F1F4-A875-673D-FF5A-2C4894249C8F}"/>
              </a:ext>
            </a:extLst>
          </p:cNvPr>
          <p:cNvSpPr txBox="1"/>
          <p:nvPr/>
        </p:nvSpPr>
        <p:spPr>
          <a:xfrm>
            <a:off x="375385" y="2242222"/>
            <a:ext cx="11502190" cy="367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 t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ính giá trị biểu thức </a:t>
            </a: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 ngoặc.</a:t>
            </a:r>
            <a:endParaRPr lang="en-US" sz="5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 vào giải toán liên quan tính giá trị biểu thức ( biết sử dụng tính chất kết hợp của phép cộng)</a:t>
            </a:r>
            <a:endParaRPr lang="en-US" sz="5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B9BEE-C279-4AF3-1C7B-EC3529B066D0}"/>
              </a:ext>
            </a:extLst>
          </p:cNvPr>
          <p:cNvSpPr txBox="1"/>
          <p:nvPr/>
        </p:nvSpPr>
        <p:spPr>
          <a:xfrm>
            <a:off x="2281017" y="889631"/>
            <a:ext cx="7629966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HoneyCream" panose="020B060402020202020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349933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19810" y="179739"/>
            <a:ext cx="8661399" cy="4537629"/>
            <a:chOff x="1750061" y="163918"/>
            <a:chExt cx="8661399" cy="4537629"/>
          </a:xfrm>
        </p:grpSpPr>
        <p:cxnSp>
          <p:nvCxnSpPr>
            <p:cNvPr id="3" name="直接连接符 3">
              <a:extLst>
                <a:ext uri="{FF2B5EF4-FFF2-40B4-BE49-F238E27FC236}">
                  <a16:creationId xmlns:a16="http://schemas.microsoft.com/office/drawing/2014/main" id="{50E7481D-D632-2F4D-B4DD-A9D0765AE6D4}"/>
                </a:ext>
              </a:extLst>
            </p:cNvPr>
            <p:cNvCxnSpPr>
              <a:cxnSpLocks/>
            </p:cNvCxnSpPr>
            <p:nvPr/>
          </p:nvCxnSpPr>
          <p:spPr>
            <a:xfrm>
              <a:off x="1750061" y="2857329"/>
              <a:ext cx="866139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04819C-37B3-2A44-A5F6-28FA33D8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4465" y="163918"/>
              <a:ext cx="4537629" cy="453762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9" y="-262221"/>
            <a:ext cx="4773582" cy="2139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97641" y="3978703"/>
            <a:ext cx="5596719" cy="769441"/>
            <a:chOff x="1257219" y="1525559"/>
            <a:chExt cx="5596719" cy="769441"/>
          </a:xfrm>
        </p:grpSpPr>
        <p:sp>
          <p:nvSpPr>
            <p:cNvPr id="11" name="iṧḻiďe">
              <a:extLst>
                <a:ext uri="{FF2B5EF4-FFF2-40B4-BE49-F238E27FC236}">
                  <a16:creationId xmlns:a16="http://schemas.microsoft.com/office/drawing/2014/main" id="{C63571B4-2BCE-DA44-A561-467CF2DAD22B}"/>
                </a:ext>
              </a:extLst>
            </p:cNvPr>
            <p:cNvSpPr/>
            <p:nvPr/>
          </p:nvSpPr>
          <p:spPr>
            <a:xfrm>
              <a:off x="1257219" y="1650498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iṧḻiďe">
              <a:extLst>
                <a:ext uri="{FF2B5EF4-FFF2-40B4-BE49-F238E27FC236}">
                  <a16:creationId xmlns:a16="http://schemas.microsoft.com/office/drawing/2014/main" id="{1878B7A1-A438-164C-923A-228DE597CE79}"/>
                </a:ext>
              </a:extLst>
            </p:cNvPr>
            <p:cNvSpPr/>
            <p:nvPr/>
          </p:nvSpPr>
          <p:spPr>
            <a:xfrm>
              <a:off x="6815124" y="1650497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3792" y="1525559"/>
              <a:ext cx="5028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4400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97641" y="4870035"/>
            <a:ext cx="5596719" cy="769441"/>
            <a:chOff x="1257219" y="1525559"/>
            <a:chExt cx="5596719" cy="769441"/>
          </a:xfrm>
        </p:grpSpPr>
        <p:sp>
          <p:nvSpPr>
            <p:cNvPr id="21" name="iṧḻiďe">
              <a:extLst>
                <a:ext uri="{FF2B5EF4-FFF2-40B4-BE49-F238E27FC236}">
                  <a16:creationId xmlns:a16="http://schemas.microsoft.com/office/drawing/2014/main" id="{C63571B4-2BCE-DA44-A561-467CF2DAD22B}"/>
                </a:ext>
              </a:extLst>
            </p:cNvPr>
            <p:cNvSpPr/>
            <p:nvPr/>
          </p:nvSpPr>
          <p:spPr>
            <a:xfrm>
              <a:off x="1257219" y="1650498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iṧḻiďe">
              <a:extLst>
                <a:ext uri="{FF2B5EF4-FFF2-40B4-BE49-F238E27FC236}">
                  <a16:creationId xmlns:a16="http://schemas.microsoft.com/office/drawing/2014/main" id="{1878B7A1-A438-164C-923A-228DE597CE79}"/>
                </a:ext>
              </a:extLst>
            </p:cNvPr>
            <p:cNvSpPr/>
            <p:nvPr/>
          </p:nvSpPr>
          <p:spPr>
            <a:xfrm>
              <a:off x="6815124" y="1650497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23792" y="1525559"/>
              <a:ext cx="5028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4400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553" y="1441807"/>
            <a:ext cx="8452643" cy="32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033" y="-101311"/>
            <a:ext cx="3842639" cy="3202200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18 + 32 – 10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0AC19181-0F4E-604A-8E08-2161CC9787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16" y="4691947"/>
            <a:ext cx="1445497" cy="1956311"/>
          </a:xfrm>
          <a:prstGeom prst="rect">
            <a:avLst/>
          </a:prstGeom>
        </p:spPr>
      </p:pic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09308" y="2955357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07950" y="2924151"/>
            <a:ext cx="1315275" cy="13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3980341" cy="3316951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63 : 7 x 9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</a:t>
              </a:r>
            </a:p>
          </p:txBody>
        </p:sp>
      </p:grpSp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21071" y="2924151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49104" y="2945428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F59FD1F-5831-CB4E-B2C7-3D8016E7BA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149" y="4788428"/>
            <a:ext cx="1657018" cy="17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7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3842639" cy="3202200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45 – 15 x 3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3A8BEAA9-265E-594D-992A-6D2CC410CB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988" y="2472259"/>
            <a:ext cx="1750006" cy="1988103"/>
          </a:xfrm>
          <a:prstGeom prst="rect">
            <a:avLst/>
          </a:prstGeom>
        </p:spPr>
      </p:pic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09308" y="2955357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4035205" cy="3362671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8 + 28 : 4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21071" y="2924151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5542B46-10CD-714D-A813-FB6482D9CB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343" y="2610701"/>
            <a:ext cx="1657771" cy="17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rot="20742112">
            <a:off x="2161013" y="265387"/>
            <a:ext cx="5755190" cy="3017153"/>
          </a:xfrm>
          <a:custGeom>
            <a:avLst/>
            <a:gdLst>
              <a:gd name="connsiteX0" fmla="*/ 0 w 3396343"/>
              <a:gd name="connsiteY0" fmla="*/ 1053737 h 2107474"/>
              <a:gd name="connsiteX1" fmla="*/ 1698172 w 3396343"/>
              <a:gd name="connsiteY1" fmla="*/ 0 h 2107474"/>
              <a:gd name="connsiteX2" fmla="*/ 3396344 w 3396343"/>
              <a:gd name="connsiteY2" fmla="*/ 1053737 h 2107474"/>
              <a:gd name="connsiteX3" fmla="*/ 1698172 w 3396343"/>
              <a:gd name="connsiteY3" fmla="*/ 2107474 h 2107474"/>
              <a:gd name="connsiteX4" fmla="*/ 0 w 3396343"/>
              <a:gd name="connsiteY4" fmla="*/ 1053737 h 2107474"/>
              <a:gd name="connsiteX0" fmla="*/ 503 w 3396847"/>
              <a:gd name="connsiteY0" fmla="*/ 1053737 h 1518779"/>
              <a:gd name="connsiteX1" fmla="*/ 1698675 w 3396847"/>
              <a:gd name="connsiteY1" fmla="*/ 0 h 1518779"/>
              <a:gd name="connsiteX2" fmla="*/ 3396847 w 3396847"/>
              <a:gd name="connsiteY2" fmla="*/ 1053737 h 1518779"/>
              <a:gd name="connsiteX3" fmla="*/ 1838012 w 3396847"/>
              <a:gd name="connsiteY3" fmla="*/ 1506582 h 1518779"/>
              <a:gd name="connsiteX4" fmla="*/ 503 w 3396847"/>
              <a:gd name="connsiteY4" fmla="*/ 1053737 h 1518779"/>
              <a:gd name="connsiteX0" fmla="*/ 503 w 3396847"/>
              <a:gd name="connsiteY0" fmla="*/ 1053737 h 1644045"/>
              <a:gd name="connsiteX1" fmla="*/ 1698675 w 3396847"/>
              <a:gd name="connsiteY1" fmla="*/ 0 h 1644045"/>
              <a:gd name="connsiteX2" fmla="*/ 3396847 w 3396847"/>
              <a:gd name="connsiteY2" fmla="*/ 1053737 h 1644045"/>
              <a:gd name="connsiteX3" fmla="*/ 1838012 w 3396847"/>
              <a:gd name="connsiteY3" fmla="*/ 1506582 h 1644045"/>
              <a:gd name="connsiteX4" fmla="*/ 503 w 3396847"/>
              <a:gd name="connsiteY4" fmla="*/ 1053737 h 1644045"/>
              <a:gd name="connsiteX0" fmla="*/ 503 w 3396847"/>
              <a:gd name="connsiteY0" fmla="*/ 1053737 h 1522426"/>
              <a:gd name="connsiteX1" fmla="*/ 1698675 w 3396847"/>
              <a:gd name="connsiteY1" fmla="*/ 0 h 1522426"/>
              <a:gd name="connsiteX2" fmla="*/ 3396847 w 3396847"/>
              <a:gd name="connsiteY2" fmla="*/ 1053737 h 1522426"/>
              <a:gd name="connsiteX3" fmla="*/ 1838012 w 3396847"/>
              <a:gd name="connsiteY3" fmla="*/ 1506582 h 1522426"/>
              <a:gd name="connsiteX4" fmla="*/ 503 w 3396847"/>
              <a:gd name="connsiteY4" fmla="*/ 1053737 h 1522426"/>
              <a:gd name="connsiteX0" fmla="*/ 164 w 3396508"/>
              <a:gd name="connsiteY0" fmla="*/ 1053737 h 1363270"/>
              <a:gd name="connsiteX1" fmla="*/ 1698336 w 3396508"/>
              <a:gd name="connsiteY1" fmla="*/ 0 h 1363270"/>
              <a:gd name="connsiteX2" fmla="*/ 3396508 w 3396508"/>
              <a:gd name="connsiteY2" fmla="*/ 1053737 h 1363270"/>
              <a:gd name="connsiteX3" fmla="*/ 1776713 w 3396508"/>
              <a:gd name="connsiteY3" fmla="*/ 1288867 h 1363270"/>
              <a:gd name="connsiteX4" fmla="*/ 164 w 3396508"/>
              <a:gd name="connsiteY4" fmla="*/ 1053737 h 1363270"/>
              <a:gd name="connsiteX0" fmla="*/ 164 w 3396508"/>
              <a:gd name="connsiteY0" fmla="*/ 1053737 h 1574734"/>
              <a:gd name="connsiteX1" fmla="*/ 1698336 w 3396508"/>
              <a:gd name="connsiteY1" fmla="*/ 0 h 1574734"/>
              <a:gd name="connsiteX2" fmla="*/ 3396508 w 3396508"/>
              <a:gd name="connsiteY2" fmla="*/ 1053737 h 1574734"/>
              <a:gd name="connsiteX3" fmla="*/ 1776713 w 3396508"/>
              <a:gd name="connsiteY3" fmla="*/ 1288867 h 1574734"/>
              <a:gd name="connsiteX4" fmla="*/ 164 w 3396508"/>
              <a:gd name="connsiteY4" fmla="*/ 1053737 h 1574734"/>
              <a:gd name="connsiteX0" fmla="*/ 5972 w 3402316"/>
              <a:gd name="connsiteY0" fmla="*/ 1053737 h 1684000"/>
              <a:gd name="connsiteX1" fmla="*/ 1704144 w 3402316"/>
              <a:gd name="connsiteY1" fmla="*/ 0 h 1684000"/>
              <a:gd name="connsiteX2" fmla="*/ 3402316 w 3402316"/>
              <a:gd name="connsiteY2" fmla="*/ 1053737 h 1684000"/>
              <a:gd name="connsiteX3" fmla="*/ 1782521 w 3402316"/>
              <a:gd name="connsiteY3" fmla="*/ 1288867 h 1684000"/>
              <a:gd name="connsiteX4" fmla="*/ 1164211 w 3402316"/>
              <a:gd name="connsiteY4" fmla="*/ 1680755 h 1684000"/>
              <a:gd name="connsiteX5" fmla="*/ 5972 w 3402316"/>
              <a:gd name="connsiteY5" fmla="*/ 1053737 h 1684000"/>
              <a:gd name="connsiteX0" fmla="*/ 5972 w 3450217"/>
              <a:gd name="connsiteY0" fmla="*/ 1053737 h 1683380"/>
              <a:gd name="connsiteX1" fmla="*/ 1704144 w 3450217"/>
              <a:gd name="connsiteY1" fmla="*/ 0 h 1683380"/>
              <a:gd name="connsiteX2" fmla="*/ 3402316 w 3450217"/>
              <a:gd name="connsiteY2" fmla="*/ 1053737 h 1683380"/>
              <a:gd name="connsiteX3" fmla="*/ 2958177 w 3450217"/>
              <a:gd name="connsiteY3" fmla="*/ 1567544 h 1683380"/>
              <a:gd name="connsiteX4" fmla="*/ 1782521 w 3450217"/>
              <a:gd name="connsiteY4" fmla="*/ 1288867 h 1683380"/>
              <a:gd name="connsiteX5" fmla="*/ 1164211 w 3450217"/>
              <a:gd name="connsiteY5" fmla="*/ 1680755 h 1683380"/>
              <a:gd name="connsiteX6" fmla="*/ 5972 w 3450217"/>
              <a:gd name="connsiteY6" fmla="*/ 1053737 h 1683380"/>
              <a:gd name="connsiteX0" fmla="*/ 5972 w 3553285"/>
              <a:gd name="connsiteY0" fmla="*/ 1072608 h 1702251"/>
              <a:gd name="connsiteX1" fmla="*/ 1704144 w 3553285"/>
              <a:gd name="connsiteY1" fmla="*/ 18871 h 1702251"/>
              <a:gd name="connsiteX2" fmla="*/ 3428440 w 3553285"/>
              <a:gd name="connsiteY2" fmla="*/ 445592 h 1702251"/>
              <a:gd name="connsiteX3" fmla="*/ 3402316 w 3553285"/>
              <a:gd name="connsiteY3" fmla="*/ 1072608 h 1702251"/>
              <a:gd name="connsiteX4" fmla="*/ 2958177 w 3553285"/>
              <a:gd name="connsiteY4" fmla="*/ 1586415 h 1702251"/>
              <a:gd name="connsiteX5" fmla="*/ 1782521 w 3553285"/>
              <a:gd name="connsiteY5" fmla="*/ 1307738 h 1702251"/>
              <a:gd name="connsiteX6" fmla="*/ 1164211 w 3553285"/>
              <a:gd name="connsiteY6" fmla="*/ 1699626 h 1702251"/>
              <a:gd name="connsiteX7" fmla="*/ 5972 w 3553285"/>
              <a:gd name="connsiteY7" fmla="*/ 1072608 h 1702251"/>
              <a:gd name="connsiteX0" fmla="*/ 5972 w 3677899"/>
              <a:gd name="connsiteY0" fmla="*/ 1072608 h 1702251"/>
              <a:gd name="connsiteX1" fmla="*/ 1704144 w 3677899"/>
              <a:gd name="connsiteY1" fmla="*/ 18871 h 1702251"/>
              <a:gd name="connsiteX2" fmla="*/ 3428440 w 3677899"/>
              <a:gd name="connsiteY2" fmla="*/ 445592 h 1702251"/>
              <a:gd name="connsiteX3" fmla="*/ 3663573 w 3677899"/>
              <a:gd name="connsiteY3" fmla="*/ 1133568 h 1702251"/>
              <a:gd name="connsiteX4" fmla="*/ 2958177 w 3677899"/>
              <a:gd name="connsiteY4" fmla="*/ 1586415 h 1702251"/>
              <a:gd name="connsiteX5" fmla="*/ 1782521 w 3677899"/>
              <a:gd name="connsiteY5" fmla="*/ 1307738 h 1702251"/>
              <a:gd name="connsiteX6" fmla="*/ 1164211 w 3677899"/>
              <a:gd name="connsiteY6" fmla="*/ 1699626 h 1702251"/>
              <a:gd name="connsiteX7" fmla="*/ 5972 w 3677899"/>
              <a:gd name="connsiteY7" fmla="*/ 1072608 h 1702251"/>
              <a:gd name="connsiteX0" fmla="*/ 34177 w 3706104"/>
              <a:gd name="connsiteY0" fmla="*/ 1061931 h 1691574"/>
              <a:gd name="connsiteX1" fmla="*/ 434771 w 3706104"/>
              <a:gd name="connsiteY1" fmla="*/ 225910 h 1691574"/>
              <a:gd name="connsiteX2" fmla="*/ 1732349 w 3706104"/>
              <a:gd name="connsiteY2" fmla="*/ 8194 h 1691574"/>
              <a:gd name="connsiteX3" fmla="*/ 3456645 w 3706104"/>
              <a:gd name="connsiteY3" fmla="*/ 434915 h 1691574"/>
              <a:gd name="connsiteX4" fmla="*/ 3691778 w 3706104"/>
              <a:gd name="connsiteY4" fmla="*/ 1122891 h 1691574"/>
              <a:gd name="connsiteX5" fmla="*/ 2986382 w 3706104"/>
              <a:gd name="connsiteY5" fmla="*/ 1575738 h 1691574"/>
              <a:gd name="connsiteX6" fmla="*/ 1810726 w 3706104"/>
              <a:gd name="connsiteY6" fmla="*/ 1297061 h 1691574"/>
              <a:gd name="connsiteX7" fmla="*/ 1192416 w 3706104"/>
              <a:gd name="connsiteY7" fmla="*/ 1688949 h 1691574"/>
              <a:gd name="connsiteX8" fmla="*/ 34177 w 3706104"/>
              <a:gd name="connsiteY8" fmla="*/ 1061931 h 169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104" h="1691574">
                <a:moveTo>
                  <a:pt x="34177" y="1061931"/>
                </a:moveTo>
                <a:cubicBezTo>
                  <a:pt x="-92097" y="818091"/>
                  <a:pt x="151742" y="401533"/>
                  <a:pt x="434771" y="225910"/>
                </a:cubicBezTo>
                <a:cubicBezTo>
                  <a:pt x="717800" y="50287"/>
                  <a:pt x="1228703" y="-26640"/>
                  <a:pt x="1732349" y="8194"/>
                </a:cubicBezTo>
                <a:cubicBezTo>
                  <a:pt x="2235995" y="43028"/>
                  <a:pt x="3173616" y="259292"/>
                  <a:pt x="3456645" y="434915"/>
                </a:cubicBezTo>
                <a:cubicBezTo>
                  <a:pt x="3739674" y="610538"/>
                  <a:pt x="3717904" y="976297"/>
                  <a:pt x="3691778" y="1122891"/>
                </a:cubicBezTo>
                <a:cubicBezTo>
                  <a:pt x="3665652" y="1269485"/>
                  <a:pt x="3256348" y="1536550"/>
                  <a:pt x="2986382" y="1575738"/>
                </a:cubicBezTo>
                <a:cubicBezTo>
                  <a:pt x="2716416" y="1614926"/>
                  <a:pt x="2109720" y="1278193"/>
                  <a:pt x="1810726" y="1297061"/>
                </a:cubicBezTo>
                <a:cubicBezTo>
                  <a:pt x="1511732" y="1315929"/>
                  <a:pt x="1488507" y="1728137"/>
                  <a:pt x="1192416" y="1688949"/>
                </a:cubicBezTo>
                <a:cubicBezTo>
                  <a:pt x="896325" y="1649761"/>
                  <a:pt x="160451" y="1305771"/>
                  <a:pt x="34177" y="10619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1"/>
          <p:cNvSpPr/>
          <p:nvPr/>
        </p:nvSpPr>
        <p:spPr>
          <a:xfrm rot="21089904">
            <a:off x="6525789" y="2384263"/>
            <a:ext cx="5511682" cy="3164780"/>
          </a:xfrm>
          <a:custGeom>
            <a:avLst/>
            <a:gdLst>
              <a:gd name="connsiteX0" fmla="*/ 0 w 3396343"/>
              <a:gd name="connsiteY0" fmla="*/ 1053737 h 2107474"/>
              <a:gd name="connsiteX1" fmla="*/ 1698172 w 3396343"/>
              <a:gd name="connsiteY1" fmla="*/ 0 h 2107474"/>
              <a:gd name="connsiteX2" fmla="*/ 3396344 w 3396343"/>
              <a:gd name="connsiteY2" fmla="*/ 1053737 h 2107474"/>
              <a:gd name="connsiteX3" fmla="*/ 1698172 w 3396343"/>
              <a:gd name="connsiteY3" fmla="*/ 2107474 h 2107474"/>
              <a:gd name="connsiteX4" fmla="*/ 0 w 3396343"/>
              <a:gd name="connsiteY4" fmla="*/ 1053737 h 2107474"/>
              <a:gd name="connsiteX0" fmla="*/ 503 w 3396847"/>
              <a:gd name="connsiteY0" fmla="*/ 1053737 h 1518779"/>
              <a:gd name="connsiteX1" fmla="*/ 1698675 w 3396847"/>
              <a:gd name="connsiteY1" fmla="*/ 0 h 1518779"/>
              <a:gd name="connsiteX2" fmla="*/ 3396847 w 3396847"/>
              <a:gd name="connsiteY2" fmla="*/ 1053737 h 1518779"/>
              <a:gd name="connsiteX3" fmla="*/ 1838012 w 3396847"/>
              <a:gd name="connsiteY3" fmla="*/ 1506582 h 1518779"/>
              <a:gd name="connsiteX4" fmla="*/ 503 w 3396847"/>
              <a:gd name="connsiteY4" fmla="*/ 1053737 h 1518779"/>
              <a:gd name="connsiteX0" fmla="*/ 503 w 3396847"/>
              <a:gd name="connsiteY0" fmla="*/ 1053737 h 1644045"/>
              <a:gd name="connsiteX1" fmla="*/ 1698675 w 3396847"/>
              <a:gd name="connsiteY1" fmla="*/ 0 h 1644045"/>
              <a:gd name="connsiteX2" fmla="*/ 3396847 w 3396847"/>
              <a:gd name="connsiteY2" fmla="*/ 1053737 h 1644045"/>
              <a:gd name="connsiteX3" fmla="*/ 1838012 w 3396847"/>
              <a:gd name="connsiteY3" fmla="*/ 1506582 h 1644045"/>
              <a:gd name="connsiteX4" fmla="*/ 503 w 3396847"/>
              <a:gd name="connsiteY4" fmla="*/ 1053737 h 1644045"/>
              <a:gd name="connsiteX0" fmla="*/ 503 w 3396847"/>
              <a:gd name="connsiteY0" fmla="*/ 1053737 h 1522426"/>
              <a:gd name="connsiteX1" fmla="*/ 1698675 w 3396847"/>
              <a:gd name="connsiteY1" fmla="*/ 0 h 1522426"/>
              <a:gd name="connsiteX2" fmla="*/ 3396847 w 3396847"/>
              <a:gd name="connsiteY2" fmla="*/ 1053737 h 1522426"/>
              <a:gd name="connsiteX3" fmla="*/ 1838012 w 3396847"/>
              <a:gd name="connsiteY3" fmla="*/ 1506582 h 1522426"/>
              <a:gd name="connsiteX4" fmla="*/ 503 w 3396847"/>
              <a:gd name="connsiteY4" fmla="*/ 1053737 h 1522426"/>
              <a:gd name="connsiteX0" fmla="*/ 164 w 3396508"/>
              <a:gd name="connsiteY0" fmla="*/ 1053737 h 1363270"/>
              <a:gd name="connsiteX1" fmla="*/ 1698336 w 3396508"/>
              <a:gd name="connsiteY1" fmla="*/ 0 h 1363270"/>
              <a:gd name="connsiteX2" fmla="*/ 3396508 w 3396508"/>
              <a:gd name="connsiteY2" fmla="*/ 1053737 h 1363270"/>
              <a:gd name="connsiteX3" fmla="*/ 1776713 w 3396508"/>
              <a:gd name="connsiteY3" fmla="*/ 1288867 h 1363270"/>
              <a:gd name="connsiteX4" fmla="*/ 164 w 3396508"/>
              <a:gd name="connsiteY4" fmla="*/ 1053737 h 1363270"/>
              <a:gd name="connsiteX0" fmla="*/ 164 w 3396508"/>
              <a:gd name="connsiteY0" fmla="*/ 1053737 h 1574734"/>
              <a:gd name="connsiteX1" fmla="*/ 1698336 w 3396508"/>
              <a:gd name="connsiteY1" fmla="*/ 0 h 1574734"/>
              <a:gd name="connsiteX2" fmla="*/ 3396508 w 3396508"/>
              <a:gd name="connsiteY2" fmla="*/ 1053737 h 1574734"/>
              <a:gd name="connsiteX3" fmla="*/ 1776713 w 3396508"/>
              <a:gd name="connsiteY3" fmla="*/ 1288867 h 1574734"/>
              <a:gd name="connsiteX4" fmla="*/ 164 w 3396508"/>
              <a:gd name="connsiteY4" fmla="*/ 1053737 h 1574734"/>
              <a:gd name="connsiteX0" fmla="*/ 5972 w 3402316"/>
              <a:gd name="connsiteY0" fmla="*/ 1053737 h 1684000"/>
              <a:gd name="connsiteX1" fmla="*/ 1704144 w 3402316"/>
              <a:gd name="connsiteY1" fmla="*/ 0 h 1684000"/>
              <a:gd name="connsiteX2" fmla="*/ 3402316 w 3402316"/>
              <a:gd name="connsiteY2" fmla="*/ 1053737 h 1684000"/>
              <a:gd name="connsiteX3" fmla="*/ 1782521 w 3402316"/>
              <a:gd name="connsiteY3" fmla="*/ 1288867 h 1684000"/>
              <a:gd name="connsiteX4" fmla="*/ 1164211 w 3402316"/>
              <a:gd name="connsiteY4" fmla="*/ 1680755 h 1684000"/>
              <a:gd name="connsiteX5" fmla="*/ 5972 w 3402316"/>
              <a:gd name="connsiteY5" fmla="*/ 1053737 h 1684000"/>
              <a:gd name="connsiteX0" fmla="*/ 5972 w 3450217"/>
              <a:gd name="connsiteY0" fmla="*/ 1053737 h 1683380"/>
              <a:gd name="connsiteX1" fmla="*/ 1704144 w 3450217"/>
              <a:gd name="connsiteY1" fmla="*/ 0 h 1683380"/>
              <a:gd name="connsiteX2" fmla="*/ 3402316 w 3450217"/>
              <a:gd name="connsiteY2" fmla="*/ 1053737 h 1683380"/>
              <a:gd name="connsiteX3" fmla="*/ 2958177 w 3450217"/>
              <a:gd name="connsiteY3" fmla="*/ 1567544 h 1683380"/>
              <a:gd name="connsiteX4" fmla="*/ 1782521 w 3450217"/>
              <a:gd name="connsiteY4" fmla="*/ 1288867 h 1683380"/>
              <a:gd name="connsiteX5" fmla="*/ 1164211 w 3450217"/>
              <a:gd name="connsiteY5" fmla="*/ 1680755 h 1683380"/>
              <a:gd name="connsiteX6" fmla="*/ 5972 w 3450217"/>
              <a:gd name="connsiteY6" fmla="*/ 1053737 h 1683380"/>
              <a:gd name="connsiteX0" fmla="*/ 5972 w 3553285"/>
              <a:gd name="connsiteY0" fmla="*/ 1072608 h 1702251"/>
              <a:gd name="connsiteX1" fmla="*/ 1704144 w 3553285"/>
              <a:gd name="connsiteY1" fmla="*/ 18871 h 1702251"/>
              <a:gd name="connsiteX2" fmla="*/ 3428440 w 3553285"/>
              <a:gd name="connsiteY2" fmla="*/ 445592 h 1702251"/>
              <a:gd name="connsiteX3" fmla="*/ 3402316 w 3553285"/>
              <a:gd name="connsiteY3" fmla="*/ 1072608 h 1702251"/>
              <a:gd name="connsiteX4" fmla="*/ 2958177 w 3553285"/>
              <a:gd name="connsiteY4" fmla="*/ 1586415 h 1702251"/>
              <a:gd name="connsiteX5" fmla="*/ 1782521 w 3553285"/>
              <a:gd name="connsiteY5" fmla="*/ 1307738 h 1702251"/>
              <a:gd name="connsiteX6" fmla="*/ 1164211 w 3553285"/>
              <a:gd name="connsiteY6" fmla="*/ 1699626 h 1702251"/>
              <a:gd name="connsiteX7" fmla="*/ 5972 w 3553285"/>
              <a:gd name="connsiteY7" fmla="*/ 1072608 h 1702251"/>
              <a:gd name="connsiteX0" fmla="*/ 5972 w 3677899"/>
              <a:gd name="connsiteY0" fmla="*/ 1072608 h 1702251"/>
              <a:gd name="connsiteX1" fmla="*/ 1704144 w 3677899"/>
              <a:gd name="connsiteY1" fmla="*/ 18871 h 1702251"/>
              <a:gd name="connsiteX2" fmla="*/ 3428440 w 3677899"/>
              <a:gd name="connsiteY2" fmla="*/ 445592 h 1702251"/>
              <a:gd name="connsiteX3" fmla="*/ 3663573 w 3677899"/>
              <a:gd name="connsiteY3" fmla="*/ 1133568 h 1702251"/>
              <a:gd name="connsiteX4" fmla="*/ 2958177 w 3677899"/>
              <a:gd name="connsiteY4" fmla="*/ 1586415 h 1702251"/>
              <a:gd name="connsiteX5" fmla="*/ 1782521 w 3677899"/>
              <a:gd name="connsiteY5" fmla="*/ 1307738 h 1702251"/>
              <a:gd name="connsiteX6" fmla="*/ 1164211 w 3677899"/>
              <a:gd name="connsiteY6" fmla="*/ 1699626 h 1702251"/>
              <a:gd name="connsiteX7" fmla="*/ 5972 w 3677899"/>
              <a:gd name="connsiteY7" fmla="*/ 1072608 h 1702251"/>
              <a:gd name="connsiteX0" fmla="*/ 34177 w 3706104"/>
              <a:gd name="connsiteY0" fmla="*/ 1061931 h 1691574"/>
              <a:gd name="connsiteX1" fmla="*/ 434771 w 3706104"/>
              <a:gd name="connsiteY1" fmla="*/ 225910 h 1691574"/>
              <a:gd name="connsiteX2" fmla="*/ 1732349 w 3706104"/>
              <a:gd name="connsiteY2" fmla="*/ 8194 h 1691574"/>
              <a:gd name="connsiteX3" fmla="*/ 3456645 w 3706104"/>
              <a:gd name="connsiteY3" fmla="*/ 434915 h 1691574"/>
              <a:gd name="connsiteX4" fmla="*/ 3691778 w 3706104"/>
              <a:gd name="connsiteY4" fmla="*/ 1122891 h 1691574"/>
              <a:gd name="connsiteX5" fmla="*/ 2986382 w 3706104"/>
              <a:gd name="connsiteY5" fmla="*/ 1575738 h 1691574"/>
              <a:gd name="connsiteX6" fmla="*/ 1810726 w 3706104"/>
              <a:gd name="connsiteY6" fmla="*/ 1297061 h 1691574"/>
              <a:gd name="connsiteX7" fmla="*/ 1192416 w 3706104"/>
              <a:gd name="connsiteY7" fmla="*/ 1688949 h 1691574"/>
              <a:gd name="connsiteX8" fmla="*/ 34177 w 3706104"/>
              <a:gd name="connsiteY8" fmla="*/ 1061931 h 1691574"/>
              <a:gd name="connsiteX0" fmla="*/ 34177 w 3706104"/>
              <a:gd name="connsiteY0" fmla="*/ 1061931 h 1762766"/>
              <a:gd name="connsiteX1" fmla="*/ 434771 w 3706104"/>
              <a:gd name="connsiteY1" fmla="*/ 225910 h 1762766"/>
              <a:gd name="connsiteX2" fmla="*/ 1732349 w 3706104"/>
              <a:gd name="connsiteY2" fmla="*/ 8194 h 1762766"/>
              <a:gd name="connsiteX3" fmla="*/ 3456645 w 3706104"/>
              <a:gd name="connsiteY3" fmla="*/ 434915 h 1762766"/>
              <a:gd name="connsiteX4" fmla="*/ 3691778 w 3706104"/>
              <a:gd name="connsiteY4" fmla="*/ 1122891 h 1762766"/>
              <a:gd name="connsiteX5" fmla="*/ 2986382 w 3706104"/>
              <a:gd name="connsiteY5" fmla="*/ 1575738 h 1762766"/>
              <a:gd name="connsiteX6" fmla="*/ 2106818 w 3706104"/>
              <a:gd name="connsiteY6" fmla="*/ 1758615 h 1762766"/>
              <a:gd name="connsiteX7" fmla="*/ 1192416 w 3706104"/>
              <a:gd name="connsiteY7" fmla="*/ 1688949 h 1762766"/>
              <a:gd name="connsiteX8" fmla="*/ 34177 w 3706104"/>
              <a:gd name="connsiteY8" fmla="*/ 1061931 h 1762766"/>
              <a:gd name="connsiteX0" fmla="*/ 14821 w 4157011"/>
              <a:gd name="connsiteY0" fmla="*/ 1262228 h 1762766"/>
              <a:gd name="connsiteX1" fmla="*/ 885678 w 4157011"/>
              <a:gd name="connsiteY1" fmla="*/ 225910 h 1762766"/>
              <a:gd name="connsiteX2" fmla="*/ 2183256 w 4157011"/>
              <a:gd name="connsiteY2" fmla="*/ 8194 h 1762766"/>
              <a:gd name="connsiteX3" fmla="*/ 3907552 w 4157011"/>
              <a:gd name="connsiteY3" fmla="*/ 434915 h 1762766"/>
              <a:gd name="connsiteX4" fmla="*/ 4142685 w 4157011"/>
              <a:gd name="connsiteY4" fmla="*/ 1122891 h 1762766"/>
              <a:gd name="connsiteX5" fmla="*/ 3437289 w 4157011"/>
              <a:gd name="connsiteY5" fmla="*/ 1575738 h 1762766"/>
              <a:gd name="connsiteX6" fmla="*/ 2557725 w 4157011"/>
              <a:gd name="connsiteY6" fmla="*/ 1758615 h 1762766"/>
              <a:gd name="connsiteX7" fmla="*/ 1643323 w 4157011"/>
              <a:gd name="connsiteY7" fmla="*/ 1688949 h 1762766"/>
              <a:gd name="connsiteX8" fmla="*/ 14821 w 4157011"/>
              <a:gd name="connsiteY8" fmla="*/ 1262228 h 1762766"/>
              <a:gd name="connsiteX0" fmla="*/ 5332 w 4147522"/>
              <a:gd name="connsiteY0" fmla="*/ 1262228 h 2145029"/>
              <a:gd name="connsiteX1" fmla="*/ 876189 w 4147522"/>
              <a:gd name="connsiteY1" fmla="*/ 225910 h 2145029"/>
              <a:gd name="connsiteX2" fmla="*/ 2173767 w 4147522"/>
              <a:gd name="connsiteY2" fmla="*/ 8194 h 2145029"/>
              <a:gd name="connsiteX3" fmla="*/ 3898063 w 4147522"/>
              <a:gd name="connsiteY3" fmla="*/ 434915 h 2145029"/>
              <a:gd name="connsiteX4" fmla="*/ 4133196 w 4147522"/>
              <a:gd name="connsiteY4" fmla="*/ 1122891 h 2145029"/>
              <a:gd name="connsiteX5" fmla="*/ 3427800 w 4147522"/>
              <a:gd name="connsiteY5" fmla="*/ 1575738 h 2145029"/>
              <a:gd name="connsiteX6" fmla="*/ 2548236 w 4147522"/>
              <a:gd name="connsiteY6" fmla="*/ 1758615 h 2145029"/>
              <a:gd name="connsiteX7" fmla="*/ 1302908 w 4147522"/>
              <a:gd name="connsiteY7" fmla="*/ 2141795 h 2145029"/>
              <a:gd name="connsiteX8" fmla="*/ 5332 w 4147522"/>
              <a:gd name="connsiteY8" fmla="*/ 1262228 h 2145029"/>
              <a:gd name="connsiteX0" fmla="*/ 5332 w 4147522"/>
              <a:gd name="connsiteY0" fmla="*/ 1262228 h 2174600"/>
              <a:gd name="connsiteX1" fmla="*/ 876189 w 4147522"/>
              <a:gd name="connsiteY1" fmla="*/ 225910 h 2174600"/>
              <a:gd name="connsiteX2" fmla="*/ 2173767 w 4147522"/>
              <a:gd name="connsiteY2" fmla="*/ 8194 h 2174600"/>
              <a:gd name="connsiteX3" fmla="*/ 3898063 w 4147522"/>
              <a:gd name="connsiteY3" fmla="*/ 434915 h 2174600"/>
              <a:gd name="connsiteX4" fmla="*/ 4133196 w 4147522"/>
              <a:gd name="connsiteY4" fmla="*/ 1122891 h 2174600"/>
              <a:gd name="connsiteX5" fmla="*/ 3427800 w 4147522"/>
              <a:gd name="connsiteY5" fmla="*/ 1575738 h 2174600"/>
              <a:gd name="connsiteX6" fmla="*/ 3009790 w 4147522"/>
              <a:gd name="connsiteY6" fmla="*/ 2106958 h 2174600"/>
              <a:gd name="connsiteX7" fmla="*/ 1302908 w 4147522"/>
              <a:gd name="connsiteY7" fmla="*/ 2141795 h 2174600"/>
              <a:gd name="connsiteX8" fmla="*/ 5332 w 4147522"/>
              <a:gd name="connsiteY8" fmla="*/ 1262228 h 2174600"/>
              <a:gd name="connsiteX0" fmla="*/ 5332 w 4147522"/>
              <a:gd name="connsiteY0" fmla="*/ 1262228 h 2169218"/>
              <a:gd name="connsiteX1" fmla="*/ 876189 w 4147522"/>
              <a:gd name="connsiteY1" fmla="*/ 225910 h 2169218"/>
              <a:gd name="connsiteX2" fmla="*/ 2173767 w 4147522"/>
              <a:gd name="connsiteY2" fmla="*/ 8194 h 2169218"/>
              <a:gd name="connsiteX3" fmla="*/ 3898063 w 4147522"/>
              <a:gd name="connsiteY3" fmla="*/ 434915 h 2169218"/>
              <a:gd name="connsiteX4" fmla="*/ 4133196 w 4147522"/>
              <a:gd name="connsiteY4" fmla="*/ 1122891 h 2169218"/>
              <a:gd name="connsiteX5" fmla="*/ 3950314 w 4147522"/>
              <a:gd name="connsiteY5" fmla="*/ 1671532 h 2169218"/>
              <a:gd name="connsiteX6" fmla="*/ 3009790 w 4147522"/>
              <a:gd name="connsiteY6" fmla="*/ 2106958 h 2169218"/>
              <a:gd name="connsiteX7" fmla="*/ 1302908 w 4147522"/>
              <a:gd name="connsiteY7" fmla="*/ 2141795 h 2169218"/>
              <a:gd name="connsiteX8" fmla="*/ 5332 w 4147522"/>
              <a:gd name="connsiteY8" fmla="*/ 1262228 h 2169218"/>
              <a:gd name="connsiteX0" fmla="*/ 5332 w 4147522"/>
              <a:gd name="connsiteY0" fmla="*/ 1457323 h 2364313"/>
              <a:gd name="connsiteX1" fmla="*/ 876189 w 4147522"/>
              <a:gd name="connsiteY1" fmla="*/ 421005 h 2364313"/>
              <a:gd name="connsiteX2" fmla="*/ 2165059 w 4147522"/>
              <a:gd name="connsiteY2" fmla="*/ 2992 h 2364313"/>
              <a:gd name="connsiteX3" fmla="*/ 3898063 w 4147522"/>
              <a:gd name="connsiteY3" fmla="*/ 630010 h 2364313"/>
              <a:gd name="connsiteX4" fmla="*/ 4133196 w 4147522"/>
              <a:gd name="connsiteY4" fmla="*/ 1317986 h 2364313"/>
              <a:gd name="connsiteX5" fmla="*/ 3950314 w 4147522"/>
              <a:gd name="connsiteY5" fmla="*/ 1866627 h 2364313"/>
              <a:gd name="connsiteX6" fmla="*/ 3009790 w 4147522"/>
              <a:gd name="connsiteY6" fmla="*/ 2302053 h 2364313"/>
              <a:gd name="connsiteX7" fmla="*/ 1302908 w 4147522"/>
              <a:gd name="connsiteY7" fmla="*/ 2336890 h 2364313"/>
              <a:gd name="connsiteX8" fmla="*/ 5332 w 4147522"/>
              <a:gd name="connsiteY8" fmla="*/ 1457323 h 236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7522" h="2364313">
                <a:moveTo>
                  <a:pt x="5332" y="1457323"/>
                </a:moveTo>
                <a:cubicBezTo>
                  <a:pt x="-65788" y="1138009"/>
                  <a:pt x="593160" y="596628"/>
                  <a:pt x="876189" y="421005"/>
                </a:cubicBezTo>
                <a:cubicBezTo>
                  <a:pt x="1159218" y="245382"/>
                  <a:pt x="1661413" y="-31842"/>
                  <a:pt x="2165059" y="2992"/>
                </a:cubicBezTo>
                <a:cubicBezTo>
                  <a:pt x="2668705" y="37826"/>
                  <a:pt x="3615034" y="454387"/>
                  <a:pt x="3898063" y="630010"/>
                </a:cubicBezTo>
                <a:cubicBezTo>
                  <a:pt x="4181092" y="805633"/>
                  <a:pt x="4159322" y="1171392"/>
                  <a:pt x="4133196" y="1317986"/>
                </a:cubicBezTo>
                <a:cubicBezTo>
                  <a:pt x="4107070" y="1464580"/>
                  <a:pt x="4220280" y="1827439"/>
                  <a:pt x="3950314" y="1866627"/>
                </a:cubicBezTo>
                <a:cubicBezTo>
                  <a:pt x="3680348" y="1905815"/>
                  <a:pt x="3451024" y="2223676"/>
                  <a:pt x="3009790" y="2302053"/>
                </a:cubicBezTo>
                <a:cubicBezTo>
                  <a:pt x="2568556" y="2380430"/>
                  <a:pt x="1598999" y="2376078"/>
                  <a:pt x="1302908" y="2336890"/>
                </a:cubicBezTo>
                <a:cubicBezTo>
                  <a:pt x="1006817" y="2297702"/>
                  <a:pt x="76452" y="1776637"/>
                  <a:pt x="5332" y="14573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037">
            <a:off x="1317052" y="116934"/>
            <a:ext cx="8466314" cy="27799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233" y="2043954"/>
            <a:ext cx="2091109" cy="1201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779" y="1577249"/>
            <a:ext cx="5712657" cy="2285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457" y="3832486"/>
            <a:ext cx="5736833" cy="1158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67725" l="4217" r="42042">
                        <a14:foregroundMark x1="22365" y1="20437" x2="24184" y2="26521"/>
                        <a14:foregroundMark x1="22034" y1="27249" x2="23563" y2="29431"/>
                        <a14:foregroundMark x1="9301" y1="9259" x2="9301" y2="9259"/>
                        <a14:foregroundMark x1="13270" y1="9788" x2="13270" y2="9788"/>
                        <a14:foregroundMark x1="35841" y1="7606" x2="35841" y2="7606"/>
                        <a14:foregroundMark x1="32203" y1="6878" x2="32203" y2="6878"/>
                        <a14:foregroundMark x1="34932" y1="21627" x2="34932" y2="21627"/>
                        <a14:foregroundMark x1="40223" y1="26984" x2="40223" y2="26984"/>
                        <a14:foregroundMark x1="6573" y1="22354" x2="6573" y2="223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05" b="32042"/>
          <a:stretch/>
        </p:blipFill>
        <p:spPr>
          <a:xfrm flipH="1">
            <a:off x="-252582" y="2476824"/>
            <a:ext cx="4352440" cy="43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CD7665-5E6B-96FE-723F-16C350B0C25E}"/>
              </a:ext>
            </a:extLst>
          </p:cNvPr>
          <p:cNvSpPr txBox="1"/>
          <p:nvPr/>
        </p:nvSpPr>
        <p:spPr>
          <a:xfrm>
            <a:off x="375385" y="2242222"/>
            <a:ext cx="11502190" cy="367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 t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ính giá trị biểu thức </a:t>
            </a: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 ngoặc.</a:t>
            </a:r>
            <a:endParaRPr lang="en-US" sz="5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5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</a:t>
            </a:r>
            <a:r>
              <a:rPr lang="nl-NL" sz="5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 vào giải toán liên quan tính giá trị biểu thức ( biết sử dụng tính chất kết hợp của phép cộng)</a:t>
            </a:r>
            <a:endParaRPr lang="en-US" sz="5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7DD8C-B07B-303A-1F10-1878CCE429C3}"/>
              </a:ext>
            </a:extLst>
          </p:cNvPr>
          <p:cNvSpPr txBox="1"/>
          <p:nvPr/>
        </p:nvSpPr>
        <p:spPr>
          <a:xfrm>
            <a:off x="2281017" y="889631"/>
            <a:ext cx="7629966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HoneyCream" panose="020B060402020202020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93637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63" y="1075715"/>
            <a:ext cx="5782285" cy="578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440" y="335280"/>
            <a:ext cx="6712040" cy="54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571</Words>
  <Application>Microsoft Office PowerPoint</Application>
  <PresentationFormat>Widescreen</PresentationFormat>
  <Paragraphs>120</Paragraphs>
  <Slides>23</Slides>
  <Notes>21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#9Slide07 HoneyCream</vt:lpstr>
      <vt:lpstr>UTM Scriptina KT</vt:lpstr>
      <vt:lpstr>等线</vt:lpstr>
      <vt:lpstr>UTM Aquarelle</vt:lpstr>
      <vt:lpstr>Arial</vt:lpstr>
      <vt:lpstr>UTM Avo</vt:lpstr>
      <vt:lpstr>Cambria</vt:lpstr>
      <vt:lpstr>Bahnschrift SemiBold Condensed</vt:lpstr>
      <vt:lpstr>SVN-Newton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ADMIN88</cp:lastModifiedBy>
  <cp:revision>56</cp:revision>
  <dcterms:created xsi:type="dcterms:W3CDTF">2022-11-22T15:33:31Z</dcterms:created>
  <dcterms:modified xsi:type="dcterms:W3CDTF">2022-12-20T02:27:03Z</dcterms:modified>
</cp:coreProperties>
</file>