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504" r:id="rId3"/>
    <p:sldId id="534" r:id="rId4"/>
    <p:sldId id="524" r:id="rId5"/>
    <p:sldId id="547" r:id="rId6"/>
    <p:sldId id="544" r:id="rId7"/>
    <p:sldId id="548" r:id="rId8"/>
    <p:sldId id="526" r:id="rId9"/>
    <p:sldId id="549" r:id="rId10"/>
    <p:sldId id="550" r:id="rId11"/>
    <p:sldId id="508" r:id="rId12"/>
    <p:sldId id="551" r:id="rId13"/>
    <p:sldId id="509" r:id="rId14"/>
    <p:sldId id="52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720"/>
    <a:srgbClr val="FFFF00"/>
    <a:srgbClr val="F07AAE"/>
    <a:srgbClr val="8F3389"/>
    <a:srgbClr val="94E4FD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726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5062F-E0CB-44A0-A18F-49777A0C6F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7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62F-E0CB-44A0-A18F-49777A0C6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9BD3-B187-4136-853B-C29146C354B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0D00B35-0923-4E5C-8F5C-E4D1BD5C04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05" y="-117311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49526" r="22656" b="85738"/>
          <a:stretch/>
        </p:blipFill>
        <p:spPr>
          <a:xfrm>
            <a:off x="4674438" y="1383492"/>
            <a:ext cx="2852599" cy="960547"/>
          </a:xfrm>
          <a:prstGeom prst="rect">
            <a:avLst/>
          </a:prstGeom>
        </p:spPr>
      </p:pic>
      <p:sp>
        <p:nvSpPr>
          <p:cNvPr id="7" name="Google Shape;2655;p43">
            <a:extLst>
              <a:ext uri="{FF2B5EF4-FFF2-40B4-BE49-F238E27FC236}">
                <a16:creationId xmlns:a16="http://schemas.microsoft.com/office/drawing/2014/main" id="{7CB628A8-F8B0-4A89-65D3-264154A7283B}"/>
              </a:ext>
            </a:extLst>
          </p:cNvPr>
          <p:cNvSpPr txBox="1">
            <a:spLocks/>
          </p:cNvSpPr>
          <p:nvPr/>
        </p:nvSpPr>
        <p:spPr>
          <a:xfrm>
            <a:off x="3815131" y="1445666"/>
            <a:ext cx="5944000" cy="374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>
              <a:ln w="193675">
                <a:solidFill>
                  <a:schemeClr val="accent3"/>
                </a:solidFill>
              </a:ln>
              <a:solidFill>
                <a:schemeClr val="accent3"/>
              </a:solidFill>
              <a:latin typeface="UTM Eremitage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94875B-2D28-40AF-B7D8-A2BE84277C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6047" y="1965191"/>
            <a:ext cx="7720651" cy="35825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C777EB-91A6-A8AE-888D-1FE0A0B0AC8B}"/>
              </a:ext>
            </a:extLst>
          </p:cNvPr>
          <p:cNvSpPr txBox="1"/>
          <p:nvPr/>
        </p:nvSpPr>
        <p:spPr>
          <a:xfrm>
            <a:off x="5513433" y="5209726"/>
            <a:ext cx="329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#9Slide03 Kaleko 105 Round" pitchFamily="2" charset="0"/>
              </a:rPr>
              <a:t>(Trang 127)</a:t>
            </a:r>
            <a:endParaRPr lang="en-SG" sz="4000" b="1" dirty="0">
              <a:solidFill>
                <a:schemeClr val="bg1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7249B-3DBA-31EF-F951-54FA3ACA63A7}"/>
              </a:ext>
            </a:extLst>
          </p:cNvPr>
          <p:cNvSpPr txBox="1"/>
          <p:nvPr/>
        </p:nvSpPr>
        <p:spPr>
          <a:xfrm>
            <a:off x="925551" y="899737"/>
            <a:ext cx="114696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SG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SG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4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SG" sz="16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600" b="1" i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3675+2918           40 613 + 47 519</a:t>
            </a:r>
          </a:p>
          <a:p>
            <a:pPr algn="ctr"/>
            <a:r>
              <a:rPr lang="en-SG" sz="3600" b="1" i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7641-2815            62 748 -  35 261</a:t>
            </a:r>
            <a:endParaRPr lang="en-SG" sz="36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A8449-7E50-BE9A-B7CE-E1050813C5F9}"/>
              </a:ext>
            </a:extLst>
          </p:cNvPr>
          <p:cNvSpPr txBox="1"/>
          <p:nvPr/>
        </p:nvSpPr>
        <p:spPr>
          <a:xfrm>
            <a:off x="925551" y="1000684"/>
            <a:ext cx="2027653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4: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581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420507" y="1420994"/>
            <a:ext cx="4381830" cy="2891589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4: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845581" y="2130345"/>
            <a:ext cx="340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827863" y="2623303"/>
            <a:ext cx="234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485989" y="2374497"/>
            <a:ext cx="88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704233" y="3136308"/>
            <a:ext cx="284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6 593</a:t>
            </a:r>
            <a:endParaRPr lang="en-SG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7650665" y="2168818"/>
            <a:ext cx="2200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40 613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574800" y="2655477"/>
            <a:ext cx="2276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47 519</a:t>
            </a:r>
            <a:endParaRPr lang="en-SG" sz="36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263723" y="2528381"/>
            <a:ext cx="776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3600" dirty="0">
              <a:solidFill>
                <a:srgbClr val="002060"/>
              </a:solidFill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2956366" y="-1273442"/>
            <a:ext cx="7836105" cy="6476636"/>
            <a:chOff x="1782067" y="2596769"/>
            <a:chExt cx="4761292" cy="4233123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288" y="4161400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669682" y="3210455"/>
            <a:ext cx="2827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88 132</a:t>
            </a:r>
            <a:endParaRPr lang="en-SG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4533276" cy="3618978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</a:t>
            </a:r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845581" y="2130345"/>
            <a:ext cx="1695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7641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820092" y="2627888"/>
            <a:ext cx="234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36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2815</a:t>
            </a:r>
            <a:endParaRPr kumimoji="0" lang="en-SG" sz="3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580213" y="2400692"/>
            <a:ext cx="52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676088" y="3139011"/>
            <a:ext cx="284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4 826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6789614" y="2143763"/>
            <a:ext cx="3950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</a:t>
            </a:r>
            <a:r>
              <a:rPr lang="en-SG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62 748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503804" y="2646965"/>
            <a:ext cx="2200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35 261</a:t>
            </a:r>
            <a:endParaRPr kumimoji="0" lang="en-SG" sz="36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319560" y="2347508"/>
            <a:ext cx="64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597749" y="3166308"/>
            <a:ext cx="2112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27487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7" name="图片 18">
            <a:extLst>
              <a:ext uri="{FF2B5EF4-FFF2-40B4-BE49-F238E27FC236}">
                <a16:creationId xmlns:a16="http://schemas.microsoft.com/office/drawing/2014/main" id="{4D80F140-2F44-98E9-20D4-58622BCD7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52" y="1303879"/>
            <a:ext cx="4810894" cy="36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34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00391" y="448787"/>
            <a:ext cx="10611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5: 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1EAB8-7CC7-2074-8BAB-0B1729B9D3F7}"/>
              </a:ext>
            </a:extLst>
          </p:cNvPr>
          <p:cNvSpPr txBox="1"/>
          <p:nvPr/>
        </p:nvSpPr>
        <p:spPr>
          <a:xfrm>
            <a:off x="2825775" y="2307075"/>
            <a:ext cx="51790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u="sng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khu vườn: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x 2 = 90 cm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khu vườn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(45+90) x 2 = 270 (m)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Tường rào dài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270 - 4 = 266 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3232621"/>
            <a:ext cx="8473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6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6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3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9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2274195" y="10811"/>
            <a:ext cx="784681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Nêu số và đọc các số</a:t>
            </a:r>
            <a:endParaRPr lang="en-US" sz="3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38656-4A5D-41A7-B0BE-4FA3AC29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2701"/>
            <a:ext cx="12191999" cy="5486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8FE8C4-D5CD-3B9F-4C35-35BE9CA654AC}"/>
              </a:ext>
            </a:extLst>
          </p:cNvPr>
          <p:cNvSpPr/>
          <p:nvPr/>
        </p:nvSpPr>
        <p:spPr>
          <a:xfrm>
            <a:off x="6789546" y="4345194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8C0C5-350E-25E3-4FBF-0565BE6023A5}"/>
              </a:ext>
            </a:extLst>
          </p:cNvPr>
          <p:cNvSpPr/>
          <p:nvPr/>
        </p:nvSpPr>
        <p:spPr>
          <a:xfrm>
            <a:off x="8352266" y="4344223"/>
            <a:ext cx="3839735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bốn trăm chín mươi tư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A11B3B-273E-4605-F908-C976F8C04F4B}"/>
              </a:ext>
            </a:extLst>
          </p:cNvPr>
          <p:cNvSpPr/>
          <p:nvPr/>
        </p:nvSpPr>
        <p:spPr>
          <a:xfrm>
            <a:off x="6789546" y="4960059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25A20-5E7A-9745-942A-B2672640653F}"/>
              </a:ext>
            </a:extLst>
          </p:cNvPr>
          <p:cNvSpPr/>
          <p:nvPr/>
        </p:nvSpPr>
        <p:spPr>
          <a:xfrm>
            <a:off x="8352266" y="4910417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 bảy trăm sáu mươi nghìn không trăm năm mươi ba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6A11B-3CCC-4E3A-5D13-6F314328AA05}"/>
              </a:ext>
            </a:extLst>
          </p:cNvPr>
          <p:cNvSpPr/>
          <p:nvPr/>
        </p:nvSpPr>
        <p:spPr>
          <a:xfrm>
            <a:off x="6802246" y="5552233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64398-6224-642D-86FD-D70FD7EEA2B4}"/>
              </a:ext>
            </a:extLst>
          </p:cNvPr>
          <p:cNvSpPr/>
          <p:nvPr/>
        </p:nvSpPr>
        <p:spPr>
          <a:xfrm>
            <a:off x="8339566" y="5558389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853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-5349" y="674269"/>
            <a:ext cx="12192001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Đọc các số sau và cho biết chữ số 7 ở hàng nào, lớp nào?  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725031"/>
              </p:ext>
            </p:extLst>
          </p:nvPr>
        </p:nvGraphicFramePr>
        <p:xfrm>
          <a:off x="-5349" y="1697241"/>
          <a:ext cx="12189326" cy="4048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899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3136900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698831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2683831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437865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</a:tblGrid>
              <a:tr h="713672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5 343 62</a:t>
                      </a:r>
                      <a:r>
                        <a:rPr lang="en-SG" sz="28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1 5</a:t>
                      </a:r>
                      <a:r>
                        <a:rPr lang="en-SG" sz="28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28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1 210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2 180 </a:t>
                      </a:r>
                      <a:r>
                        <a:rPr lang="en-SG" sz="28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28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64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 </a:t>
                      </a:r>
                      <a:r>
                        <a:rPr lang="en-SG" sz="28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042 500 </a:t>
                      </a:r>
                      <a:endParaRPr lang="en-SG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9445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  <a:tr h="13904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số 7 thuộc 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40098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1263310" y="2417911"/>
            <a:ext cx="317165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 triệu ba trăm bốn mươi ba nghìn sáu trăm hai mươi bảy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4361435" y="2483536"/>
            <a:ext cx="267436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triệu năm trăm bảy mươi mốt nghìn hai trăm mười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SG" sz="2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7035797" y="2483536"/>
            <a:ext cx="29844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triệu một trăm tám mươi nghìn bảy trăm sáu mươi tư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9746244" y="2396689"/>
            <a:ext cx="24023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Bảy triệu không trăm bốn mươi hai nghìn năm trăm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CD7D9F-337F-2ACA-CAA3-250E7FA2C0FA}"/>
              </a:ext>
            </a:extLst>
          </p:cNvPr>
          <p:cNvSpPr txBox="1"/>
          <p:nvPr/>
        </p:nvSpPr>
        <p:spPr>
          <a:xfrm>
            <a:off x="1244604" y="4461311"/>
            <a:ext cx="32592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 hàng đơn vị,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D28C6E-9D07-99BB-9812-195ED89DAC2C}"/>
              </a:ext>
            </a:extLst>
          </p:cNvPr>
          <p:cNvSpPr txBox="1"/>
          <p:nvPr/>
        </p:nvSpPr>
        <p:spPr>
          <a:xfrm>
            <a:off x="4250966" y="4407807"/>
            <a:ext cx="28702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5EFA8B-5EBB-9480-773D-45DAB7B1E986}"/>
              </a:ext>
            </a:extLst>
          </p:cNvPr>
          <p:cNvSpPr txBox="1"/>
          <p:nvPr/>
        </p:nvSpPr>
        <p:spPr>
          <a:xfrm>
            <a:off x="7100632" y="4362439"/>
            <a:ext cx="26395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hàng trăm,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3F8A3D-2045-0973-045B-3E4F47B040EF}"/>
              </a:ext>
            </a:extLst>
          </p:cNvPr>
          <p:cNvSpPr txBox="1"/>
          <p:nvPr/>
        </p:nvSpPr>
        <p:spPr>
          <a:xfrm>
            <a:off x="9681409" y="4361468"/>
            <a:ext cx="25105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sz="2600" dirty="0"/>
          </a:p>
        </p:txBody>
      </p:sp>
    </p:spTree>
    <p:extLst>
      <p:ext uri="{BB962C8B-B14F-4D97-AF65-F5344CB8AC3E}">
        <p14:creationId xmlns:p14="http://schemas.microsoft.com/office/powerpoint/2010/main" val="426849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76337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586456" y="571135"/>
            <a:ext cx="1101908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 giá trị của chữ số 6 trong mỗi số sau: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893751"/>
              </p:ext>
            </p:extLst>
          </p:nvPr>
        </p:nvGraphicFramePr>
        <p:xfrm>
          <a:off x="96250" y="2281441"/>
          <a:ext cx="12095750" cy="2176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702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2021948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860842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  <a:gridCol w="2015958">
                  <a:extLst>
                    <a:ext uri="{9D8B030D-6E8A-4147-A177-3AD203B41FA5}">
                      <a16:colId xmlns:a16="http://schemas.microsoft.com/office/drawing/2014/main" val="3316349446"/>
                    </a:ext>
                  </a:extLst>
                </a:gridCol>
              </a:tblGrid>
              <a:tr h="676305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SG" sz="32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lang="en-SG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1 2</a:t>
                      </a:r>
                      <a:r>
                        <a:rPr lang="en-SG" sz="32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3 015</a:t>
                      </a:r>
                      <a:endParaRPr lang="en-SG" sz="32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lang="en-SG" sz="32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SG" sz="32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SG" sz="32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32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314 508</a:t>
                      </a:r>
                      <a:endParaRPr lang="en-SG" sz="32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SG" sz="32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32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310</a:t>
                      </a:r>
                      <a:endParaRPr lang="en-SG" sz="32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499954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3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452445" y="3151459"/>
            <a:ext cx="317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3340021" y="3151156"/>
            <a:ext cx="223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5778703" y="3151156"/>
            <a:ext cx="1289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7270953" y="3228100"/>
            <a:ext cx="2925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BF494-EFE1-A6C7-13C9-D975CE221228}"/>
              </a:ext>
            </a:extLst>
          </p:cNvPr>
          <p:cNvSpPr txBox="1"/>
          <p:nvPr/>
        </p:nvSpPr>
        <p:spPr>
          <a:xfrm>
            <a:off x="9992897" y="3151459"/>
            <a:ext cx="2402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3600" b="1" dirty="0"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kumimoji="0" lang="en-SG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970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02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351653" y="1412654"/>
            <a:ext cx="11007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5 612; 6 521; 6 251; 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4000" dirty="0"/>
              <a:t>.</a:t>
            </a:r>
            <a:endParaRPr lang="zh-CN" altLang="en-US" sz="4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1653" y="406105"/>
            <a:ext cx="2027653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Berlin Sans FB" panose="020E0602020502020306" pitchFamily="34" charset="0"/>
              </a:rPr>
              <a:t>Bài 3:</a:t>
            </a:r>
            <a:endParaRPr lang="en-US" sz="40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3765" y="3199354"/>
            <a:ext cx="2430932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8484" y="3222667"/>
            <a:ext cx="2399693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6 251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9739" y="3194871"/>
            <a:ext cx="2636238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6 521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998" y="3222667"/>
            <a:ext cx="2202924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5 612</a:t>
            </a:r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1" y="24361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81023" y="102694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12 509; 21 025; </a:t>
            </a:r>
            <a:endParaRPr lang="vi-VN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9 999: 20 152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4000" b="1" dirty="0">
                <a:solidFill>
                  <a:schemeClr val="bg1"/>
                </a:solidFill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2092" y="243616"/>
            <a:ext cx="2027653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3: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11" y="2797417"/>
            <a:ext cx="2799218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6456" y="2797418"/>
            <a:ext cx="2693282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12 509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84390" y="2763046"/>
            <a:ext cx="2342957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6546" y="2797417"/>
            <a:ext cx="3035257" cy="707886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20 152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914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664</TotalTime>
  <Words>391</Words>
  <Application>Microsoft Office PowerPoint</Application>
  <PresentationFormat>Widescreen</PresentationFormat>
  <Paragraphs>84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等线 Light</vt:lpstr>
      <vt:lpstr>#9Slide03 Kaleko 105 Round</vt:lpstr>
      <vt:lpstr>Arial</vt:lpstr>
      <vt:lpstr>Berlin Sans FB</vt:lpstr>
      <vt:lpstr>Calibri</vt:lpstr>
      <vt:lpstr>Cambria</vt:lpstr>
      <vt:lpstr>Times New Roman</vt:lpstr>
      <vt:lpstr>UTM Alberta Heavy</vt:lpstr>
      <vt:lpstr>UTM Eremitage</vt:lpstr>
      <vt:lpstr>字魂95号-手刻宋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cp:keywords>MANG NON</cp:keywords>
  <dc:description>9Slide.vn</dc:description>
  <cp:lastModifiedBy>Hà Lê</cp:lastModifiedBy>
  <cp:revision>157</cp:revision>
  <dcterms:created xsi:type="dcterms:W3CDTF">2020-11-20T11:43:00Z</dcterms:created>
  <dcterms:modified xsi:type="dcterms:W3CDTF">2023-12-10T02:49:10Z</dcterms:modified>
  <cp:category>9Slide.vn</cp:category>
</cp:coreProperties>
</file>